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1D2A3-9DED-5C41-998E-F615F748CFB4}">
          <p14:sldIdLst>
            <p14:sldId id="256"/>
            <p14:sldId id="257"/>
          </p14:sldIdLst>
        </p14:section>
        <p14:section name="Quantitative Traits" id="{9D6B4A07-2AEF-884E-BD17-CEA50507E57E}">
          <p14:sldIdLst>
            <p14:sldId id="258"/>
            <p14:sldId id="259"/>
            <p14:sldId id="260"/>
          </p14:sldIdLst>
        </p14:section>
        <p14:section name="Case-control data" id="{E98E3873-1FD4-3144-95AC-1C3E8D747B2E}">
          <p14:sldIdLst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BB8B-1973-EB4F-8BD3-A3E43F027FB8}" type="datetimeFigureOut">
              <a:rPr lang="en-US" smtClean="0"/>
              <a:t>11/01/15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E960-93E3-2047-84C9-11A9A9CB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BB8B-1973-EB4F-8BD3-A3E43F027FB8}" type="datetimeFigureOut">
              <a:rPr lang="en-US" smtClean="0"/>
              <a:t>11/01/15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E960-93E3-2047-84C9-11A9A9CB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6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BB8B-1973-EB4F-8BD3-A3E43F027FB8}" type="datetimeFigureOut">
              <a:rPr lang="en-US" smtClean="0"/>
              <a:t>11/01/15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E960-93E3-2047-84C9-11A9A9CB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BB8B-1973-EB4F-8BD3-A3E43F027FB8}" type="datetimeFigureOut">
              <a:rPr lang="en-US" smtClean="0"/>
              <a:t>11/01/15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E960-93E3-2047-84C9-11A9A9CB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BB8B-1973-EB4F-8BD3-A3E43F027FB8}" type="datetimeFigureOut">
              <a:rPr lang="en-US" smtClean="0"/>
              <a:t>11/01/15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E960-93E3-2047-84C9-11A9A9CB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6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BB8B-1973-EB4F-8BD3-A3E43F027FB8}" type="datetimeFigureOut">
              <a:rPr lang="en-US" smtClean="0"/>
              <a:t>11/01/15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E960-93E3-2047-84C9-11A9A9CB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3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BB8B-1973-EB4F-8BD3-A3E43F027FB8}" type="datetimeFigureOut">
              <a:rPr lang="en-US" smtClean="0"/>
              <a:t>11/01/15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E960-93E3-2047-84C9-11A9A9CB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BB8B-1973-EB4F-8BD3-A3E43F027FB8}" type="datetimeFigureOut">
              <a:rPr lang="en-US" smtClean="0"/>
              <a:t>11/01/15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E960-93E3-2047-84C9-11A9A9CB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BB8B-1973-EB4F-8BD3-A3E43F027FB8}" type="datetimeFigureOut">
              <a:rPr lang="en-US" smtClean="0"/>
              <a:t>11/01/15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E960-93E3-2047-84C9-11A9A9CB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BB8B-1973-EB4F-8BD3-A3E43F027FB8}" type="datetimeFigureOut">
              <a:rPr lang="en-US" smtClean="0"/>
              <a:t>11/01/15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E960-93E3-2047-84C9-11A9A9CB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6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BB8B-1973-EB4F-8BD3-A3E43F027FB8}" type="datetimeFigureOut">
              <a:rPr lang="en-US" smtClean="0"/>
              <a:t>11/01/15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E960-93E3-2047-84C9-11A9A9CB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BB8B-1973-EB4F-8BD3-A3E43F027FB8}" type="datetimeFigureOut">
              <a:rPr lang="en-US" smtClean="0"/>
              <a:t>11/01/15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E960-93E3-2047-84C9-11A9A9CB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Linear model implementation for multifactor dimensionality reduction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Guo-Bo Chen</a:t>
            </a:r>
          </a:p>
          <a:p>
            <a:r>
              <a:rPr lang="en-US" dirty="0" err="1" smtClean="0"/>
              <a:t>chenguobo@gmail.com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7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-Mod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" y="0"/>
            <a:ext cx="814333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9896" y="274638"/>
            <a:ext cx="3438709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Figure 1 MDR and LMDR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065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53"/>
            <a:ext cx="8229600" cy="67392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Fig</a:t>
            </a:r>
            <a:r>
              <a:rPr lang="zh-CN" altLang="en-US" dirty="0" smtClean="0"/>
              <a:t> </a:t>
            </a:r>
            <a:r>
              <a:rPr lang="en-AU" altLang="zh-CN" dirty="0" smtClean="0"/>
              <a:t>Q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 </a:t>
            </a:r>
            <a:r>
              <a:rPr lang="en-AU" altLang="zh-CN" dirty="0" smtClean="0"/>
              <a:t>for</a:t>
            </a:r>
            <a:r>
              <a:rPr lang="zh-CN" altLang="en-US" dirty="0" smtClean="0"/>
              <a:t> </a:t>
            </a:r>
            <a:r>
              <a:rPr lang="en-AU" altLang="zh-CN" dirty="0" smtClean="0"/>
              <a:t>p</a:t>
            </a:r>
            <a:r>
              <a:rPr lang="en-US" altLang="zh-CN" dirty="0" smtClean="0"/>
              <a:t>-values</a:t>
            </a:r>
            <a:endParaRPr lang="en-US" dirty="0"/>
          </a:p>
        </p:txBody>
      </p:sp>
      <p:pic>
        <p:nvPicPr>
          <p:cNvPr id="4" name="Picture 3" descr="p-valu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758867"/>
            <a:ext cx="7112000" cy="5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329" y="5731774"/>
            <a:ext cx="7680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distribution of the p-values for the LMDR regression coefficient. The left one is the distribution for the training set, showing over-fitting. The right one is for the test set, the distribution if nearly uniform, which reflects well-controlled type-I error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5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55"/>
            <a:ext cx="8229600" cy="7504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 </a:t>
            </a:r>
            <a:r>
              <a:rPr lang="en-US" dirty="0" smtClean="0"/>
              <a:t>Q2: </a:t>
            </a:r>
            <a:r>
              <a:rPr lang="en-US" dirty="0" err="1" smtClean="0"/>
              <a:t>Rsq</a:t>
            </a:r>
            <a:r>
              <a:rPr lang="en-US" dirty="0" smtClean="0"/>
              <a:t> and accuracy</a:t>
            </a:r>
            <a:endParaRPr lang="en-US" dirty="0"/>
          </a:p>
        </p:txBody>
      </p:sp>
      <p:pic>
        <p:nvPicPr>
          <p:cNvPr id="4" name="Picture 3" descr="Rsq_Accurac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3" y="743568"/>
            <a:ext cx="7112000" cy="5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660814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Rsq</a:t>
            </a:r>
            <a:r>
              <a:rPr lang="en-US" dirty="0" smtClean="0"/>
              <a:t> for training accuracy (left) and testing accuracy (right).  Due to ascertainment, the training accuracy is always greater than 0.5.  </a:t>
            </a:r>
            <a:endParaRPr lang="en-US" dirty="0" smtClean="0"/>
          </a:p>
          <a:p>
            <a:r>
              <a:rPr lang="en-US" dirty="0" smtClean="0"/>
              <a:t>The much higher accuracy for test set is due to smaller sample size (1000 for training, 500 for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7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55"/>
            <a:ext cx="8229600" cy="7504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Fig </a:t>
            </a:r>
            <a:r>
              <a:rPr lang="en-US" sz="2800" dirty="0" smtClean="0"/>
              <a:t>Q3: </a:t>
            </a:r>
            <a:r>
              <a:rPr lang="en-US" sz="2800" dirty="0" smtClean="0"/>
              <a:t>LMDR regression coefficient and MDR accuracy</a:t>
            </a:r>
            <a:endParaRPr lang="en-US" sz="2800" dirty="0"/>
          </a:p>
        </p:txBody>
      </p:sp>
      <p:pic>
        <p:nvPicPr>
          <p:cNvPr id="4" name="Picture 3" descr="Accuracy_Bet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6" y="621176"/>
            <a:ext cx="7112000" cy="5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87500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coefficient and accuracy.  Left: training accuracy and LMDR coefficient, red points are those that have testing accuracy less than 0.5; Right: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9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64"/>
            <a:ext cx="8229600" cy="64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 C1 Distribution for p-values</a:t>
            </a:r>
            <a:endParaRPr lang="en-US" dirty="0"/>
          </a:p>
        </p:txBody>
      </p:sp>
      <p:pic>
        <p:nvPicPr>
          <p:cNvPr id="9" name="Picture 8" descr="CC_pvalu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22" y="899699"/>
            <a:ext cx="6096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1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64"/>
            <a:ext cx="8229600" cy="7309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 C2 </a:t>
            </a:r>
            <a:r>
              <a:rPr lang="en-US" dirty="0" err="1" smtClean="0"/>
              <a:t>Rsq</a:t>
            </a:r>
            <a:r>
              <a:rPr lang="en-US" dirty="0" smtClean="0"/>
              <a:t>-accuracy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8509" y="6109536"/>
            <a:ext cx="728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panel for training accuracy</a:t>
            </a:r>
            <a:endParaRPr lang="en-US" dirty="0"/>
          </a:p>
        </p:txBody>
      </p:sp>
      <p:pic>
        <p:nvPicPr>
          <p:cNvPr id="6" name="Picture 5" descr="RsqAccurac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776204"/>
            <a:ext cx="6096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7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Fig C3 Regression coefficient and accuracy</a:t>
            </a:r>
            <a:endParaRPr lang="en-US" sz="3200" dirty="0"/>
          </a:p>
        </p:txBody>
      </p:sp>
      <p:pic>
        <p:nvPicPr>
          <p:cNvPr id="4" name="Picture 3" descr="Accuracy_Bet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0" y="931384"/>
            <a:ext cx="8001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9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196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Linear model implementation for multifactor dimensionality reduction</vt:lpstr>
      <vt:lpstr>Figure 1 MDR and LMDR</vt:lpstr>
      <vt:lpstr>Fig Q1 Distribution for p-values</vt:lpstr>
      <vt:lpstr>Fig Q2: Rsq and accuracy</vt:lpstr>
      <vt:lpstr>Fig Q3: LMDR regression coefficient and MDR accuracy</vt:lpstr>
      <vt:lpstr>Fig C1 Distribution for p-values</vt:lpstr>
      <vt:lpstr>Fig C2 Rsq-accuracy</vt:lpstr>
      <vt:lpstr>Fig C3 Regression coefficient and accuracy</vt:lpstr>
    </vt:vector>
  </TitlesOfParts>
  <Company>qbi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 implementation for multifactor dimensionality reduction</dc:title>
  <dc:creator>Guo-Bo Chen</dc:creator>
  <cp:lastModifiedBy>Guo-Bo Chen</cp:lastModifiedBy>
  <cp:revision>12</cp:revision>
  <dcterms:created xsi:type="dcterms:W3CDTF">2014-12-25T10:22:32Z</dcterms:created>
  <dcterms:modified xsi:type="dcterms:W3CDTF">2015-01-11T05:27:57Z</dcterms:modified>
</cp:coreProperties>
</file>