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FAC68-7DD3-1038-32BA-BC1AC61E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C51A0C5-9E7D-D218-3843-3953101F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57ED07A-77B1-671B-FEF8-730C2021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44E9040-58CB-F8AF-7578-B27CCA5E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2A14FFA-37FE-2ADA-74A4-A2537F4B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095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BAB0-E35E-9C6D-2904-854F1D3C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00B9221-5488-DC84-CD00-0E1CD0F9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D444835-F750-7759-BFBF-509BFC5E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E864782-1C61-03B4-6B5A-855821D9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FA8AC7D-31AA-1C06-AC13-3D6D854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331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D2D803A-8590-BA6D-5317-73F967033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590C46F-E479-55D7-DEC3-00307379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B97ADD5-C328-8836-CE30-382302E6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FB83B29-167C-6A8A-ED42-72BFC804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C0D1C09-1399-E02A-7218-98E311A7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22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21449-5885-F438-C9BE-394ADAF4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CE4399F-1818-7A5C-B735-EA58A962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96C988B-6510-D995-B07E-29A7243A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D460D54-23F7-752F-FFCA-64C957FD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D306AFD-DA9A-4715-EDB7-634A4602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53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15892-E2AF-F936-2EF8-F6A0870A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04FA3E5-C01A-3450-AAE2-7B0C9B98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E088311-1E0B-2CD5-9FCF-062FE5BF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AA11E27-C8CC-EFCC-4A89-17795D80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F5AF880-160B-FD86-824F-B4E79130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24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DE21A-2BE7-8FAB-1772-64F99BEA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033220-F4C8-48FD-D1F7-D2B38F8E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AAA16B4-060F-158B-82CD-B1C2FC3B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7FD5045-AF47-4F42-F4A0-452BAB59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3E46C3B-2F52-5F55-903B-57DFF2DD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0ECEFDD-3E37-42CF-CD3C-6957FD03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6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63654-E98F-880E-B2EF-7876C4C7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7D85BC9-0F1E-2CBA-EE4F-57255707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8F1CE9C-6DFE-4FAC-B39B-F1B8AA2DE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1F64008-A6DC-1B5D-FBDA-1AD4FF0FD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99B049E-0C78-FB34-81E3-EFE1DDF68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E3629DE-94B8-DE4C-D759-01603DC9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9233191-A57C-CC85-E7E9-EC8D9796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BCAB721-3E57-93A1-2B41-6B2B2838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78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200E1-EC9F-C2AC-1741-2272ABD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23083C39-CE75-F27F-6CA3-446F01E1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9405B8A-7FB2-BCFE-B13C-A660BCE7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241AC52-8951-1FF8-DDEA-B355A1C3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18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39E513D-08E0-8899-866E-9D278E93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9702D0B9-E4B8-9D50-C4DE-4B384DF2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2E12E1D-316D-0589-2B07-8FA0ECD3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343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084DC-64E6-2CA7-7229-547D64D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62B9AE-968D-27C4-F04C-718FF8B1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4C5300C-2087-B2AF-1CEF-8B305DE92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90D6D4E-7D27-945B-4964-238431C2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5413050-9314-EF8C-09E2-6C12CDB8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E67ADC0-61FC-0FF9-7107-9556A5AF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542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2E251-A17C-F3EF-867B-4F32A40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6E1ED0E-2B3C-2F53-DDC2-02E5A625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AA0E691-4291-BA64-97D7-7B7AA551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F283657-0374-6227-C9B9-6C77A19B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71D2976-F9AD-A952-1918-D40DB677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8D6A15A-B055-2CCC-38A2-25CCF268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5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00893BD-5FDC-2F3D-FF8E-AC170ED1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7B85AA-D41B-D054-C52E-B2AFD654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2E9474-819D-1519-38E4-548E0B3A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F3A0-5192-45BD-A45E-B45367E945B1}" type="datetimeFigureOut">
              <a:rPr lang="uk-UA" smtClean="0"/>
              <a:t>29.10.2023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565197-1F6D-77DE-EAD1-EFFEC78F7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2EBE374-6FC9-F2C3-892F-C16C307EF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9153-BFDA-4251-A6CD-8B10F7A99E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27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FAF93-3D9A-48BE-A4C9-12EA4B3FE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29C2B15-C38B-D4B5-580D-AFA5BDCA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9775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Бороденко Дарина Володимирівна</dc:creator>
  <cp:lastModifiedBy>Бороденко Дарина Володимирівна</cp:lastModifiedBy>
  <cp:revision>1</cp:revision>
  <dcterms:created xsi:type="dcterms:W3CDTF">2023-10-28T22:40:28Z</dcterms:created>
  <dcterms:modified xsi:type="dcterms:W3CDTF">2023-10-28T22:41:21Z</dcterms:modified>
</cp:coreProperties>
</file>