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C8BEF-5E45-4711-A18D-7C692AD18906}" v="148" dt="2018-09-13T14:08:1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CAE70-B65A-4D0D-BCD8-2544B5DD3D12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C34037-65A7-48C4-BEE5-5C5162A14E1D}">
      <dgm:prSet/>
      <dgm:spPr/>
      <dgm:t>
        <a:bodyPr/>
        <a:lstStyle/>
        <a:p>
          <a:r>
            <a:rPr lang="es-ES"/>
            <a:t>¿What's Apache2? Examples about other web servers.</a:t>
          </a:r>
          <a:endParaRPr lang="en-US"/>
        </a:p>
      </dgm:t>
    </dgm:pt>
    <dgm:pt modelId="{8A2E19BA-BEB9-4C01-ACCB-7F6069797437}" type="parTrans" cxnId="{772898D0-4DB3-4F71-86E9-D0F9C41F5F3D}">
      <dgm:prSet/>
      <dgm:spPr/>
      <dgm:t>
        <a:bodyPr/>
        <a:lstStyle/>
        <a:p>
          <a:endParaRPr lang="en-US"/>
        </a:p>
      </dgm:t>
    </dgm:pt>
    <dgm:pt modelId="{CC6DCC35-DDD0-4735-826A-57EA936B8B16}" type="sibTrans" cxnId="{772898D0-4DB3-4F71-86E9-D0F9C41F5F3D}">
      <dgm:prSet/>
      <dgm:spPr/>
      <dgm:t>
        <a:bodyPr/>
        <a:lstStyle/>
        <a:p>
          <a:endParaRPr lang="en-US"/>
        </a:p>
      </dgm:t>
    </dgm:pt>
    <dgm:pt modelId="{F55656B2-A5CE-4FB3-A660-522470A3CBD5}">
      <dgm:prSet/>
      <dgm:spPr/>
      <dgm:t>
        <a:bodyPr/>
        <a:lstStyle/>
        <a:p>
          <a:r>
            <a:rPr lang="es-ES"/>
            <a:t>Two modes to install Apache2 in Linux.</a:t>
          </a:r>
          <a:endParaRPr lang="en-US"/>
        </a:p>
      </dgm:t>
    </dgm:pt>
    <dgm:pt modelId="{1A799609-D6A0-4B33-AF0D-371247BC8EF8}" type="parTrans" cxnId="{AD77EB14-E40A-41FC-B8F6-6711C983BBCF}">
      <dgm:prSet/>
      <dgm:spPr/>
      <dgm:t>
        <a:bodyPr/>
        <a:lstStyle/>
        <a:p>
          <a:endParaRPr lang="en-US"/>
        </a:p>
      </dgm:t>
    </dgm:pt>
    <dgm:pt modelId="{ABA0F129-DC17-4A47-AE94-24476EA1B297}" type="sibTrans" cxnId="{AD77EB14-E40A-41FC-B8F6-6711C983BBCF}">
      <dgm:prSet/>
      <dgm:spPr/>
      <dgm:t>
        <a:bodyPr/>
        <a:lstStyle/>
        <a:p>
          <a:endParaRPr lang="en-US"/>
        </a:p>
      </dgm:t>
    </dgm:pt>
    <dgm:pt modelId="{77F0043D-449C-4467-92CC-76D1F4ABB94D}">
      <dgm:prSet/>
      <dgm:spPr/>
      <dgm:t>
        <a:bodyPr/>
        <a:lstStyle/>
        <a:p>
          <a:r>
            <a:rPr lang="es-ES"/>
            <a:t>Virtual Host, ¿what are?</a:t>
          </a:r>
          <a:endParaRPr lang="en-US"/>
        </a:p>
      </dgm:t>
    </dgm:pt>
    <dgm:pt modelId="{BED669A4-6402-45BD-820C-5880C99437E8}" type="parTrans" cxnId="{944AE742-DCF3-43B8-82DD-EE587B98ED13}">
      <dgm:prSet/>
      <dgm:spPr/>
      <dgm:t>
        <a:bodyPr/>
        <a:lstStyle/>
        <a:p>
          <a:endParaRPr lang="en-US"/>
        </a:p>
      </dgm:t>
    </dgm:pt>
    <dgm:pt modelId="{FA0F5A69-13A3-4507-ACE3-61AFC2AA3486}" type="sibTrans" cxnId="{944AE742-DCF3-43B8-82DD-EE587B98ED13}">
      <dgm:prSet/>
      <dgm:spPr/>
      <dgm:t>
        <a:bodyPr/>
        <a:lstStyle/>
        <a:p>
          <a:endParaRPr lang="en-US"/>
        </a:p>
      </dgm:t>
    </dgm:pt>
    <dgm:pt modelId="{316716A1-EB8F-4059-9CCB-83936362EA12}">
      <dgm:prSet/>
      <dgm:spPr/>
      <dgm:t>
        <a:bodyPr/>
        <a:lstStyle/>
        <a:p>
          <a:r>
            <a:rPr lang="es-ES"/>
            <a:t>Configuration of more than one Virtual Host.</a:t>
          </a:r>
          <a:endParaRPr lang="en-US"/>
        </a:p>
      </dgm:t>
    </dgm:pt>
    <dgm:pt modelId="{465063DB-54E0-42CE-9F5A-8EA92CD7D370}" type="parTrans" cxnId="{B81ADC7D-A268-4403-9CFC-0CDA1E7A500C}">
      <dgm:prSet/>
      <dgm:spPr/>
      <dgm:t>
        <a:bodyPr/>
        <a:lstStyle/>
        <a:p>
          <a:endParaRPr lang="en-US"/>
        </a:p>
      </dgm:t>
    </dgm:pt>
    <dgm:pt modelId="{A86F541E-DC2F-4DF3-90F5-4BF20D7CF7F8}" type="sibTrans" cxnId="{B81ADC7D-A268-4403-9CFC-0CDA1E7A500C}">
      <dgm:prSet/>
      <dgm:spPr/>
      <dgm:t>
        <a:bodyPr/>
        <a:lstStyle/>
        <a:p>
          <a:endParaRPr lang="en-US"/>
        </a:p>
      </dgm:t>
    </dgm:pt>
    <dgm:pt modelId="{EDE86DD0-1A5E-4B62-BD84-D7C10A073AA0}">
      <dgm:prSet/>
      <dgm:spPr/>
      <dgm:t>
        <a:bodyPr/>
        <a:lstStyle/>
        <a:p>
          <a:r>
            <a:rPr lang="es-ES"/>
            <a:t>Bibliography</a:t>
          </a:r>
          <a:endParaRPr lang="en-US"/>
        </a:p>
      </dgm:t>
    </dgm:pt>
    <dgm:pt modelId="{7A3B2CA8-9D8D-49F6-B486-70CADAFAB4A8}" type="parTrans" cxnId="{78B1B2E3-F84D-4B7F-9123-B3F92620D748}">
      <dgm:prSet/>
      <dgm:spPr/>
      <dgm:t>
        <a:bodyPr/>
        <a:lstStyle/>
        <a:p>
          <a:endParaRPr lang="en-US"/>
        </a:p>
      </dgm:t>
    </dgm:pt>
    <dgm:pt modelId="{42E0C8CB-F250-4EBC-BA61-6088CFC7E1D0}" type="sibTrans" cxnId="{78B1B2E3-F84D-4B7F-9123-B3F92620D748}">
      <dgm:prSet/>
      <dgm:spPr/>
      <dgm:t>
        <a:bodyPr/>
        <a:lstStyle/>
        <a:p>
          <a:endParaRPr lang="en-US"/>
        </a:p>
      </dgm:t>
    </dgm:pt>
    <dgm:pt modelId="{37A1207B-255A-45C3-8F06-5CCB60FBF1F6}" type="pres">
      <dgm:prSet presAssocID="{95ACAE70-B65A-4D0D-BCD8-2544B5DD3D12}" presName="Name0" presStyleCnt="0">
        <dgm:presLayoutVars>
          <dgm:dir/>
          <dgm:resizeHandles val="exact"/>
        </dgm:presLayoutVars>
      </dgm:prSet>
      <dgm:spPr/>
    </dgm:pt>
    <dgm:pt modelId="{CC9A3ABC-2E84-4A6F-978C-034843A843BC}" type="pres">
      <dgm:prSet presAssocID="{60C34037-65A7-48C4-BEE5-5C5162A14E1D}" presName="node" presStyleLbl="node1" presStyleIdx="0" presStyleCnt="5">
        <dgm:presLayoutVars>
          <dgm:bulletEnabled val="1"/>
        </dgm:presLayoutVars>
      </dgm:prSet>
      <dgm:spPr/>
    </dgm:pt>
    <dgm:pt modelId="{6D074465-BA18-4008-AF87-F035C7E0B865}" type="pres">
      <dgm:prSet presAssocID="{CC6DCC35-DDD0-4735-826A-57EA936B8B16}" presName="sibTrans" presStyleLbl="sibTrans1D1" presStyleIdx="0" presStyleCnt="4"/>
      <dgm:spPr/>
    </dgm:pt>
    <dgm:pt modelId="{56BA4C3A-174C-455E-ADDF-E5FA3CDFADFD}" type="pres">
      <dgm:prSet presAssocID="{CC6DCC35-DDD0-4735-826A-57EA936B8B16}" presName="connectorText" presStyleLbl="sibTrans1D1" presStyleIdx="0" presStyleCnt="4"/>
      <dgm:spPr/>
    </dgm:pt>
    <dgm:pt modelId="{B84B9326-0936-485B-8644-6E8813D1DCBF}" type="pres">
      <dgm:prSet presAssocID="{F55656B2-A5CE-4FB3-A660-522470A3CBD5}" presName="node" presStyleLbl="node1" presStyleIdx="1" presStyleCnt="5">
        <dgm:presLayoutVars>
          <dgm:bulletEnabled val="1"/>
        </dgm:presLayoutVars>
      </dgm:prSet>
      <dgm:spPr/>
    </dgm:pt>
    <dgm:pt modelId="{00E86AF8-4900-43F9-93EE-CFEE4769B96B}" type="pres">
      <dgm:prSet presAssocID="{ABA0F129-DC17-4A47-AE94-24476EA1B297}" presName="sibTrans" presStyleLbl="sibTrans1D1" presStyleIdx="1" presStyleCnt="4"/>
      <dgm:spPr/>
    </dgm:pt>
    <dgm:pt modelId="{7427B9E5-77F2-4850-AD20-7E11038CC10B}" type="pres">
      <dgm:prSet presAssocID="{ABA0F129-DC17-4A47-AE94-24476EA1B297}" presName="connectorText" presStyleLbl="sibTrans1D1" presStyleIdx="1" presStyleCnt="4"/>
      <dgm:spPr/>
    </dgm:pt>
    <dgm:pt modelId="{C0ED16F6-7AE6-4A47-9212-14A6AB534676}" type="pres">
      <dgm:prSet presAssocID="{77F0043D-449C-4467-92CC-76D1F4ABB94D}" presName="node" presStyleLbl="node1" presStyleIdx="2" presStyleCnt="5">
        <dgm:presLayoutVars>
          <dgm:bulletEnabled val="1"/>
        </dgm:presLayoutVars>
      </dgm:prSet>
      <dgm:spPr/>
    </dgm:pt>
    <dgm:pt modelId="{DE2A8A9C-C460-4593-9509-0BC2C5C4FB2E}" type="pres">
      <dgm:prSet presAssocID="{FA0F5A69-13A3-4507-ACE3-61AFC2AA3486}" presName="sibTrans" presStyleLbl="sibTrans1D1" presStyleIdx="2" presStyleCnt="4"/>
      <dgm:spPr/>
    </dgm:pt>
    <dgm:pt modelId="{D11C5204-0DA1-4DA1-BF26-0E3E36B5AA79}" type="pres">
      <dgm:prSet presAssocID="{FA0F5A69-13A3-4507-ACE3-61AFC2AA3486}" presName="connectorText" presStyleLbl="sibTrans1D1" presStyleIdx="2" presStyleCnt="4"/>
      <dgm:spPr/>
    </dgm:pt>
    <dgm:pt modelId="{66BEEF00-A320-4575-BC14-BBC90EAAE169}" type="pres">
      <dgm:prSet presAssocID="{316716A1-EB8F-4059-9CCB-83936362EA12}" presName="node" presStyleLbl="node1" presStyleIdx="3" presStyleCnt="5">
        <dgm:presLayoutVars>
          <dgm:bulletEnabled val="1"/>
        </dgm:presLayoutVars>
      </dgm:prSet>
      <dgm:spPr/>
    </dgm:pt>
    <dgm:pt modelId="{E9246032-57CC-47E7-ABDA-CC1A995C6744}" type="pres">
      <dgm:prSet presAssocID="{A86F541E-DC2F-4DF3-90F5-4BF20D7CF7F8}" presName="sibTrans" presStyleLbl="sibTrans1D1" presStyleIdx="3" presStyleCnt="4"/>
      <dgm:spPr/>
    </dgm:pt>
    <dgm:pt modelId="{10E6473D-B491-4CE4-9C04-563C7ECAEC9E}" type="pres">
      <dgm:prSet presAssocID="{A86F541E-DC2F-4DF3-90F5-4BF20D7CF7F8}" presName="connectorText" presStyleLbl="sibTrans1D1" presStyleIdx="3" presStyleCnt="4"/>
      <dgm:spPr/>
    </dgm:pt>
    <dgm:pt modelId="{7C37419F-4DB0-4933-AC90-576DA261B4A4}" type="pres">
      <dgm:prSet presAssocID="{EDE86DD0-1A5E-4B62-BD84-D7C10A073AA0}" presName="node" presStyleLbl="node1" presStyleIdx="4" presStyleCnt="5">
        <dgm:presLayoutVars>
          <dgm:bulletEnabled val="1"/>
        </dgm:presLayoutVars>
      </dgm:prSet>
      <dgm:spPr/>
    </dgm:pt>
  </dgm:ptLst>
  <dgm:cxnLst>
    <dgm:cxn modelId="{AD77EB14-E40A-41FC-B8F6-6711C983BBCF}" srcId="{95ACAE70-B65A-4D0D-BCD8-2544B5DD3D12}" destId="{F55656B2-A5CE-4FB3-A660-522470A3CBD5}" srcOrd="1" destOrd="0" parTransId="{1A799609-D6A0-4B33-AF0D-371247BC8EF8}" sibTransId="{ABA0F129-DC17-4A47-AE94-24476EA1B297}"/>
    <dgm:cxn modelId="{2F6CF53E-BE21-400B-966A-5975CBDC5EA0}" type="presOf" srcId="{F55656B2-A5CE-4FB3-A660-522470A3CBD5}" destId="{B84B9326-0936-485B-8644-6E8813D1DCBF}" srcOrd="0" destOrd="0" presId="urn:microsoft.com/office/officeart/2016/7/layout/RepeatingBendingProcessNew"/>
    <dgm:cxn modelId="{25229141-1C3A-4EBF-8551-D5ADF82533A4}" type="presOf" srcId="{A86F541E-DC2F-4DF3-90F5-4BF20D7CF7F8}" destId="{10E6473D-B491-4CE4-9C04-563C7ECAEC9E}" srcOrd="1" destOrd="0" presId="urn:microsoft.com/office/officeart/2016/7/layout/RepeatingBendingProcessNew"/>
    <dgm:cxn modelId="{944AE742-DCF3-43B8-82DD-EE587B98ED13}" srcId="{95ACAE70-B65A-4D0D-BCD8-2544B5DD3D12}" destId="{77F0043D-449C-4467-92CC-76D1F4ABB94D}" srcOrd="2" destOrd="0" parTransId="{BED669A4-6402-45BD-820C-5880C99437E8}" sibTransId="{FA0F5A69-13A3-4507-ACE3-61AFC2AA3486}"/>
    <dgm:cxn modelId="{E5AA6F6D-84F5-4FA9-BE1A-6B3E797DDAC3}" type="presOf" srcId="{95ACAE70-B65A-4D0D-BCD8-2544B5DD3D12}" destId="{37A1207B-255A-45C3-8F06-5CCB60FBF1F6}" srcOrd="0" destOrd="0" presId="urn:microsoft.com/office/officeart/2016/7/layout/RepeatingBendingProcessNew"/>
    <dgm:cxn modelId="{C2655E75-8C77-4E05-9C86-E3AB6021C73F}" type="presOf" srcId="{FA0F5A69-13A3-4507-ACE3-61AFC2AA3486}" destId="{DE2A8A9C-C460-4593-9509-0BC2C5C4FB2E}" srcOrd="0" destOrd="0" presId="urn:microsoft.com/office/officeart/2016/7/layout/RepeatingBendingProcessNew"/>
    <dgm:cxn modelId="{A6324476-B0BD-4BF8-ACC4-9C552D4D6237}" type="presOf" srcId="{ABA0F129-DC17-4A47-AE94-24476EA1B297}" destId="{7427B9E5-77F2-4850-AD20-7E11038CC10B}" srcOrd="1" destOrd="0" presId="urn:microsoft.com/office/officeart/2016/7/layout/RepeatingBendingProcessNew"/>
    <dgm:cxn modelId="{B81ADC7D-A268-4403-9CFC-0CDA1E7A500C}" srcId="{95ACAE70-B65A-4D0D-BCD8-2544B5DD3D12}" destId="{316716A1-EB8F-4059-9CCB-83936362EA12}" srcOrd="3" destOrd="0" parTransId="{465063DB-54E0-42CE-9F5A-8EA92CD7D370}" sibTransId="{A86F541E-DC2F-4DF3-90F5-4BF20D7CF7F8}"/>
    <dgm:cxn modelId="{5C18A58C-5F9B-4211-B473-AC01B30D6224}" type="presOf" srcId="{CC6DCC35-DDD0-4735-826A-57EA936B8B16}" destId="{56BA4C3A-174C-455E-ADDF-E5FA3CDFADFD}" srcOrd="1" destOrd="0" presId="urn:microsoft.com/office/officeart/2016/7/layout/RepeatingBendingProcessNew"/>
    <dgm:cxn modelId="{70AA8792-A593-47F0-AE2E-4D21944D125F}" type="presOf" srcId="{FA0F5A69-13A3-4507-ACE3-61AFC2AA3486}" destId="{D11C5204-0DA1-4DA1-BF26-0E3E36B5AA79}" srcOrd="1" destOrd="0" presId="urn:microsoft.com/office/officeart/2016/7/layout/RepeatingBendingProcessNew"/>
    <dgm:cxn modelId="{9F39E3A1-8379-4D3E-AA45-278CA5C456B4}" type="presOf" srcId="{CC6DCC35-DDD0-4735-826A-57EA936B8B16}" destId="{6D074465-BA18-4008-AF87-F035C7E0B865}" srcOrd="0" destOrd="0" presId="urn:microsoft.com/office/officeart/2016/7/layout/RepeatingBendingProcessNew"/>
    <dgm:cxn modelId="{0F53EAB6-16AC-4921-B5DA-5E7AAC4F2598}" type="presOf" srcId="{EDE86DD0-1A5E-4B62-BD84-D7C10A073AA0}" destId="{7C37419F-4DB0-4933-AC90-576DA261B4A4}" srcOrd="0" destOrd="0" presId="urn:microsoft.com/office/officeart/2016/7/layout/RepeatingBendingProcessNew"/>
    <dgm:cxn modelId="{A736B1BD-867A-4207-8642-159C5DBD2807}" type="presOf" srcId="{60C34037-65A7-48C4-BEE5-5C5162A14E1D}" destId="{CC9A3ABC-2E84-4A6F-978C-034843A843BC}" srcOrd="0" destOrd="0" presId="urn:microsoft.com/office/officeart/2016/7/layout/RepeatingBendingProcessNew"/>
    <dgm:cxn modelId="{CE424FCC-E116-41EC-8A1F-C8CE2A2DCF75}" type="presOf" srcId="{ABA0F129-DC17-4A47-AE94-24476EA1B297}" destId="{00E86AF8-4900-43F9-93EE-CFEE4769B96B}" srcOrd="0" destOrd="0" presId="urn:microsoft.com/office/officeart/2016/7/layout/RepeatingBendingProcessNew"/>
    <dgm:cxn modelId="{49DF47CD-C557-44AF-B324-3C56AD226EFB}" type="presOf" srcId="{77F0043D-449C-4467-92CC-76D1F4ABB94D}" destId="{C0ED16F6-7AE6-4A47-9212-14A6AB534676}" srcOrd="0" destOrd="0" presId="urn:microsoft.com/office/officeart/2016/7/layout/RepeatingBendingProcessNew"/>
    <dgm:cxn modelId="{772898D0-4DB3-4F71-86E9-D0F9C41F5F3D}" srcId="{95ACAE70-B65A-4D0D-BCD8-2544B5DD3D12}" destId="{60C34037-65A7-48C4-BEE5-5C5162A14E1D}" srcOrd="0" destOrd="0" parTransId="{8A2E19BA-BEB9-4C01-ACCB-7F6069797437}" sibTransId="{CC6DCC35-DDD0-4735-826A-57EA936B8B16}"/>
    <dgm:cxn modelId="{78B1B2E3-F84D-4B7F-9123-B3F92620D748}" srcId="{95ACAE70-B65A-4D0D-BCD8-2544B5DD3D12}" destId="{EDE86DD0-1A5E-4B62-BD84-D7C10A073AA0}" srcOrd="4" destOrd="0" parTransId="{7A3B2CA8-9D8D-49F6-B486-70CADAFAB4A8}" sibTransId="{42E0C8CB-F250-4EBC-BA61-6088CFC7E1D0}"/>
    <dgm:cxn modelId="{068A7AE4-92EB-4865-B46D-539268C92374}" type="presOf" srcId="{316716A1-EB8F-4059-9CCB-83936362EA12}" destId="{66BEEF00-A320-4575-BC14-BBC90EAAE169}" srcOrd="0" destOrd="0" presId="urn:microsoft.com/office/officeart/2016/7/layout/RepeatingBendingProcessNew"/>
    <dgm:cxn modelId="{1BB69EF7-8F24-44C8-ADB8-073C46FCFDEE}" type="presOf" srcId="{A86F541E-DC2F-4DF3-90F5-4BF20D7CF7F8}" destId="{E9246032-57CC-47E7-ABDA-CC1A995C6744}" srcOrd="0" destOrd="0" presId="urn:microsoft.com/office/officeart/2016/7/layout/RepeatingBendingProcessNew"/>
    <dgm:cxn modelId="{7905A9E1-2503-4DEC-8E9A-4677903FD7AD}" type="presParOf" srcId="{37A1207B-255A-45C3-8F06-5CCB60FBF1F6}" destId="{CC9A3ABC-2E84-4A6F-978C-034843A843BC}" srcOrd="0" destOrd="0" presId="urn:microsoft.com/office/officeart/2016/7/layout/RepeatingBendingProcessNew"/>
    <dgm:cxn modelId="{E14C3A79-5A0E-4CEA-81B9-88B721731167}" type="presParOf" srcId="{37A1207B-255A-45C3-8F06-5CCB60FBF1F6}" destId="{6D074465-BA18-4008-AF87-F035C7E0B865}" srcOrd="1" destOrd="0" presId="urn:microsoft.com/office/officeart/2016/7/layout/RepeatingBendingProcessNew"/>
    <dgm:cxn modelId="{7CCA4F74-4219-47A9-A979-F5629760A66B}" type="presParOf" srcId="{6D074465-BA18-4008-AF87-F035C7E0B865}" destId="{56BA4C3A-174C-455E-ADDF-E5FA3CDFADFD}" srcOrd="0" destOrd="0" presId="urn:microsoft.com/office/officeart/2016/7/layout/RepeatingBendingProcessNew"/>
    <dgm:cxn modelId="{30C5DAB9-3C13-476F-8E30-CC3BAC0D0C31}" type="presParOf" srcId="{37A1207B-255A-45C3-8F06-5CCB60FBF1F6}" destId="{B84B9326-0936-485B-8644-6E8813D1DCBF}" srcOrd="2" destOrd="0" presId="urn:microsoft.com/office/officeart/2016/7/layout/RepeatingBendingProcessNew"/>
    <dgm:cxn modelId="{EBF0714D-B653-4B5E-B42D-E82A6BBE00F6}" type="presParOf" srcId="{37A1207B-255A-45C3-8F06-5CCB60FBF1F6}" destId="{00E86AF8-4900-43F9-93EE-CFEE4769B96B}" srcOrd="3" destOrd="0" presId="urn:microsoft.com/office/officeart/2016/7/layout/RepeatingBendingProcessNew"/>
    <dgm:cxn modelId="{DF9CA362-F0D4-4EA0-A597-6D39AA94D4B0}" type="presParOf" srcId="{00E86AF8-4900-43F9-93EE-CFEE4769B96B}" destId="{7427B9E5-77F2-4850-AD20-7E11038CC10B}" srcOrd="0" destOrd="0" presId="urn:microsoft.com/office/officeart/2016/7/layout/RepeatingBendingProcessNew"/>
    <dgm:cxn modelId="{0ED6A05F-0E82-4583-B033-7BE4886826A3}" type="presParOf" srcId="{37A1207B-255A-45C3-8F06-5CCB60FBF1F6}" destId="{C0ED16F6-7AE6-4A47-9212-14A6AB534676}" srcOrd="4" destOrd="0" presId="urn:microsoft.com/office/officeart/2016/7/layout/RepeatingBendingProcessNew"/>
    <dgm:cxn modelId="{DBF555A6-8BDD-4E6F-897C-0A80313D6B3E}" type="presParOf" srcId="{37A1207B-255A-45C3-8F06-5CCB60FBF1F6}" destId="{DE2A8A9C-C460-4593-9509-0BC2C5C4FB2E}" srcOrd="5" destOrd="0" presId="urn:microsoft.com/office/officeart/2016/7/layout/RepeatingBendingProcessNew"/>
    <dgm:cxn modelId="{60C0BFA2-B5F8-4765-8A63-F15A497E41C6}" type="presParOf" srcId="{DE2A8A9C-C460-4593-9509-0BC2C5C4FB2E}" destId="{D11C5204-0DA1-4DA1-BF26-0E3E36B5AA79}" srcOrd="0" destOrd="0" presId="urn:microsoft.com/office/officeart/2016/7/layout/RepeatingBendingProcessNew"/>
    <dgm:cxn modelId="{66CAD0F0-54B3-45DB-A2B5-73067C695658}" type="presParOf" srcId="{37A1207B-255A-45C3-8F06-5CCB60FBF1F6}" destId="{66BEEF00-A320-4575-BC14-BBC90EAAE169}" srcOrd="6" destOrd="0" presId="urn:microsoft.com/office/officeart/2016/7/layout/RepeatingBendingProcessNew"/>
    <dgm:cxn modelId="{46C453B9-0EF3-491B-AED7-CC0427E43996}" type="presParOf" srcId="{37A1207B-255A-45C3-8F06-5CCB60FBF1F6}" destId="{E9246032-57CC-47E7-ABDA-CC1A995C6744}" srcOrd="7" destOrd="0" presId="urn:microsoft.com/office/officeart/2016/7/layout/RepeatingBendingProcessNew"/>
    <dgm:cxn modelId="{934656B4-54E8-48BD-A14B-EE921AF4E795}" type="presParOf" srcId="{E9246032-57CC-47E7-ABDA-CC1A995C6744}" destId="{10E6473D-B491-4CE4-9C04-563C7ECAEC9E}" srcOrd="0" destOrd="0" presId="urn:microsoft.com/office/officeart/2016/7/layout/RepeatingBendingProcessNew"/>
    <dgm:cxn modelId="{4BBD0AE6-10C2-4C6C-A5FB-2EC626A201F3}" type="presParOf" srcId="{37A1207B-255A-45C3-8F06-5CCB60FBF1F6}" destId="{7C37419F-4DB0-4933-AC90-576DA261B4A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ECF607-F875-433D-BD11-EA4E19B6863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499FB60-7BCD-437F-861C-081055AB3FD0}">
      <dgm:prSet/>
      <dgm:spPr/>
      <dgm:t>
        <a:bodyPr/>
        <a:lstStyle/>
        <a:p>
          <a:r>
            <a:rPr lang="en-US" b="1"/>
            <a:t>Internet Information Services or IIS: </a:t>
          </a:r>
          <a:r>
            <a:rPr lang="en-US"/>
            <a:t>Is a high-performance Web Server from Microsoft.</a:t>
          </a:r>
        </a:p>
      </dgm:t>
    </dgm:pt>
    <dgm:pt modelId="{3B1A534E-3501-447E-AE17-C9F16FF10B70}" type="parTrans" cxnId="{F3B21E00-D9BE-4440-93A8-5772229B13E0}">
      <dgm:prSet/>
      <dgm:spPr/>
      <dgm:t>
        <a:bodyPr/>
        <a:lstStyle/>
        <a:p>
          <a:endParaRPr lang="en-US"/>
        </a:p>
      </dgm:t>
    </dgm:pt>
    <dgm:pt modelId="{0D60E7FA-1ACC-458E-976B-52FCFDB1D350}" type="sibTrans" cxnId="{F3B21E00-D9BE-4440-93A8-5772229B13E0}">
      <dgm:prSet/>
      <dgm:spPr/>
      <dgm:t>
        <a:bodyPr/>
        <a:lstStyle/>
        <a:p>
          <a:endParaRPr lang="en-US"/>
        </a:p>
      </dgm:t>
    </dgm:pt>
    <dgm:pt modelId="{053A0484-4136-4BB8-9393-999667C0C2AA}">
      <dgm:prSet/>
      <dgm:spPr/>
      <dgm:t>
        <a:bodyPr/>
        <a:lstStyle/>
        <a:p>
          <a:r>
            <a:rPr lang="en-US" b="1"/>
            <a:t>Lighttpd:</a:t>
          </a:r>
          <a:r>
            <a:rPr lang="en-US"/>
            <a:t> Free web server that is distributed with the FreeBSD operating system.</a:t>
          </a:r>
        </a:p>
      </dgm:t>
    </dgm:pt>
    <dgm:pt modelId="{5BA711E0-F06D-4AB3-824E-8DC30A58F281}" type="parTrans" cxnId="{EF1963A2-4F05-41AC-B1C6-16EAD069488B}">
      <dgm:prSet/>
      <dgm:spPr/>
      <dgm:t>
        <a:bodyPr/>
        <a:lstStyle/>
        <a:p>
          <a:endParaRPr lang="en-US"/>
        </a:p>
      </dgm:t>
    </dgm:pt>
    <dgm:pt modelId="{C028377A-F930-4687-8E36-08044754BC2E}" type="sibTrans" cxnId="{EF1963A2-4F05-41AC-B1C6-16EAD069488B}">
      <dgm:prSet/>
      <dgm:spPr/>
      <dgm:t>
        <a:bodyPr/>
        <a:lstStyle/>
        <a:p>
          <a:endParaRPr lang="en-US"/>
        </a:p>
      </dgm:t>
    </dgm:pt>
    <dgm:pt modelId="{4ED079F9-B8BB-4AC7-BD6A-2307E4E7E391}">
      <dgm:prSet/>
      <dgm:spPr/>
      <dgm:t>
        <a:bodyPr/>
        <a:lstStyle/>
        <a:p>
          <a:r>
            <a:rPr lang="en-US" b="1"/>
            <a:t>Sun Java System Web Server: </a:t>
          </a:r>
          <a:r>
            <a:rPr lang="en-US"/>
            <a:t>Suited for medium and large websites. Though the server is free it's not open source. It however, runs on Windows, Linux and Unix platforms.</a:t>
          </a:r>
        </a:p>
      </dgm:t>
    </dgm:pt>
    <dgm:pt modelId="{881262CF-DAC9-480C-9926-B171C601C6F5}" type="parTrans" cxnId="{11B0C2B6-DCFC-4AC2-9173-0E1D34706C00}">
      <dgm:prSet/>
      <dgm:spPr/>
      <dgm:t>
        <a:bodyPr/>
        <a:lstStyle/>
        <a:p>
          <a:endParaRPr lang="en-US"/>
        </a:p>
      </dgm:t>
    </dgm:pt>
    <dgm:pt modelId="{351B9387-BF3C-458A-A5D0-A1CC0DD5409A}" type="sibTrans" cxnId="{11B0C2B6-DCFC-4AC2-9173-0E1D34706C00}">
      <dgm:prSet/>
      <dgm:spPr/>
      <dgm:t>
        <a:bodyPr/>
        <a:lstStyle/>
        <a:p>
          <a:endParaRPr lang="en-US"/>
        </a:p>
      </dgm:t>
    </dgm:pt>
    <dgm:pt modelId="{F8ED1856-BE11-4CC8-8398-259852AF43B5}">
      <dgm:prSet/>
      <dgm:spPr/>
      <dgm:t>
        <a:bodyPr/>
        <a:lstStyle/>
        <a:p>
          <a:r>
            <a:rPr lang="en-US" b="1"/>
            <a:t>Jigsaw Server:</a:t>
          </a:r>
          <a:r>
            <a:rPr lang="en-US"/>
            <a:t> It's open source, free and can run on various platforms like Linux, Unix, Windows, Mac OS X, Free BSD, etc.</a:t>
          </a:r>
        </a:p>
      </dgm:t>
    </dgm:pt>
    <dgm:pt modelId="{91BA300E-9E09-4EB8-90AD-DA3ADBB940AD}" type="parTrans" cxnId="{466E7DBF-3E0C-48BF-9A0D-C515974CB67A}">
      <dgm:prSet/>
      <dgm:spPr/>
      <dgm:t>
        <a:bodyPr/>
        <a:lstStyle/>
        <a:p>
          <a:endParaRPr lang="en-US"/>
        </a:p>
      </dgm:t>
    </dgm:pt>
    <dgm:pt modelId="{F16044F9-BFFB-45AC-812F-DED640167A78}" type="sibTrans" cxnId="{466E7DBF-3E0C-48BF-9A0D-C515974CB67A}">
      <dgm:prSet/>
      <dgm:spPr/>
      <dgm:t>
        <a:bodyPr/>
        <a:lstStyle/>
        <a:p>
          <a:endParaRPr lang="en-US"/>
        </a:p>
      </dgm:t>
    </dgm:pt>
    <dgm:pt modelId="{2EA8C65A-CD7D-4BC6-A992-A8DB19A17E06}" type="pres">
      <dgm:prSet presAssocID="{FEECF607-F875-433D-BD11-EA4E19B68635}" presName="root" presStyleCnt="0">
        <dgm:presLayoutVars>
          <dgm:dir/>
          <dgm:resizeHandles val="exact"/>
        </dgm:presLayoutVars>
      </dgm:prSet>
      <dgm:spPr/>
    </dgm:pt>
    <dgm:pt modelId="{EB884BD1-EFE6-46A5-B9BD-68C86BFD8E14}" type="pres">
      <dgm:prSet presAssocID="{E499FB60-7BCD-437F-861C-081055AB3FD0}" presName="compNode" presStyleCnt="0"/>
      <dgm:spPr/>
    </dgm:pt>
    <dgm:pt modelId="{DF7D9BED-EB3A-451B-962F-909F9057484D}" type="pres">
      <dgm:prSet presAssocID="{E499FB60-7BCD-437F-861C-081055AB3F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139B55D-AD72-4111-81B2-2DAEFD4AF73D}" type="pres">
      <dgm:prSet presAssocID="{E499FB60-7BCD-437F-861C-081055AB3FD0}" presName="spaceRect" presStyleCnt="0"/>
      <dgm:spPr/>
    </dgm:pt>
    <dgm:pt modelId="{5D6DD1B0-9719-4CE2-AAB1-6ECE827A42B1}" type="pres">
      <dgm:prSet presAssocID="{E499FB60-7BCD-437F-861C-081055AB3FD0}" presName="textRect" presStyleLbl="revTx" presStyleIdx="0" presStyleCnt="4">
        <dgm:presLayoutVars>
          <dgm:chMax val="1"/>
          <dgm:chPref val="1"/>
        </dgm:presLayoutVars>
      </dgm:prSet>
      <dgm:spPr/>
    </dgm:pt>
    <dgm:pt modelId="{31E9159F-31FC-42FA-A8F4-079775553B7D}" type="pres">
      <dgm:prSet presAssocID="{0D60E7FA-1ACC-458E-976B-52FCFDB1D350}" presName="sibTrans" presStyleCnt="0"/>
      <dgm:spPr/>
    </dgm:pt>
    <dgm:pt modelId="{6BF43EEC-B228-4619-AA58-123A71F9FEB5}" type="pres">
      <dgm:prSet presAssocID="{053A0484-4136-4BB8-9393-999667C0C2AA}" presName="compNode" presStyleCnt="0"/>
      <dgm:spPr/>
    </dgm:pt>
    <dgm:pt modelId="{6ED42439-22A3-4305-A653-DD84C26793C3}" type="pres">
      <dgm:prSet presAssocID="{053A0484-4136-4BB8-9393-999667C0C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F5FB2-F9D4-4FF5-8488-A714C4865F2A}" type="pres">
      <dgm:prSet presAssocID="{053A0484-4136-4BB8-9393-999667C0C2AA}" presName="spaceRect" presStyleCnt="0"/>
      <dgm:spPr/>
    </dgm:pt>
    <dgm:pt modelId="{FDFBB627-BB77-43F7-8230-5C64FD1543DB}" type="pres">
      <dgm:prSet presAssocID="{053A0484-4136-4BB8-9393-999667C0C2AA}" presName="textRect" presStyleLbl="revTx" presStyleIdx="1" presStyleCnt="4">
        <dgm:presLayoutVars>
          <dgm:chMax val="1"/>
          <dgm:chPref val="1"/>
        </dgm:presLayoutVars>
      </dgm:prSet>
      <dgm:spPr/>
    </dgm:pt>
    <dgm:pt modelId="{5B128364-42EB-4B19-84F1-6AFA47492426}" type="pres">
      <dgm:prSet presAssocID="{C028377A-F930-4687-8E36-08044754BC2E}" presName="sibTrans" presStyleCnt="0"/>
      <dgm:spPr/>
    </dgm:pt>
    <dgm:pt modelId="{AE241520-EDBD-412F-A825-A6464D691112}" type="pres">
      <dgm:prSet presAssocID="{4ED079F9-B8BB-4AC7-BD6A-2307E4E7E391}" presName="compNode" presStyleCnt="0"/>
      <dgm:spPr/>
    </dgm:pt>
    <dgm:pt modelId="{D374FEF0-D8E4-47A4-9630-97084978F115}" type="pres">
      <dgm:prSet presAssocID="{4ED079F9-B8BB-4AC7-BD6A-2307E4E7E3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33562C-0354-434E-A55F-6AF446B5580F}" type="pres">
      <dgm:prSet presAssocID="{4ED079F9-B8BB-4AC7-BD6A-2307E4E7E391}" presName="spaceRect" presStyleCnt="0"/>
      <dgm:spPr/>
    </dgm:pt>
    <dgm:pt modelId="{7AB673D7-EA43-4E61-B8FB-4A3EEB82FF94}" type="pres">
      <dgm:prSet presAssocID="{4ED079F9-B8BB-4AC7-BD6A-2307E4E7E391}" presName="textRect" presStyleLbl="revTx" presStyleIdx="2" presStyleCnt="4">
        <dgm:presLayoutVars>
          <dgm:chMax val="1"/>
          <dgm:chPref val="1"/>
        </dgm:presLayoutVars>
      </dgm:prSet>
      <dgm:spPr/>
    </dgm:pt>
    <dgm:pt modelId="{964BE61D-E318-485F-B64C-9FDED0820C21}" type="pres">
      <dgm:prSet presAssocID="{351B9387-BF3C-458A-A5D0-A1CC0DD5409A}" presName="sibTrans" presStyleCnt="0"/>
      <dgm:spPr/>
    </dgm:pt>
    <dgm:pt modelId="{73AD0B87-C989-4651-9CB6-150A922FE14A}" type="pres">
      <dgm:prSet presAssocID="{F8ED1856-BE11-4CC8-8398-259852AF43B5}" presName="compNode" presStyleCnt="0"/>
      <dgm:spPr/>
    </dgm:pt>
    <dgm:pt modelId="{A9741DC8-5135-4E27-8939-1EE3D0C37650}" type="pres">
      <dgm:prSet presAssocID="{F8ED1856-BE11-4CC8-8398-259852AF43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E238BB6-72F3-449F-BC77-66A86DA1DB9B}" type="pres">
      <dgm:prSet presAssocID="{F8ED1856-BE11-4CC8-8398-259852AF43B5}" presName="spaceRect" presStyleCnt="0"/>
      <dgm:spPr/>
    </dgm:pt>
    <dgm:pt modelId="{F0A7F51B-13B1-41F0-82DC-181D1E460F06}" type="pres">
      <dgm:prSet presAssocID="{F8ED1856-BE11-4CC8-8398-259852AF43B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B21E00-D9BE-4440-93A8-5772229B13E0}" srcId="{FEECF607-F875-433D-BD11-EA4E19B68635}" destId="{E499FB60-7BCD-437F-861C-081055AB3FD0}" srcOrd="0" destOrd="0" parTransId="{3B1A534E-3501-447E-AE17-C9F16FF10B70}" sibTransId="{0D60E7FA-1ACC-458E-976B-52FCFDB1D350}"/>
    <dgm:cxn modelId="{3F43514D-7CAA-4BCF-9DDB-89036681CFE2}" type="presOf" srcId="{FEECF607-F875-433D-BD11-EA4E19B68635}" destId="{2EA8C65A-CD7D-4BC6-A992-A8DB19A17E06}" srcOrd="0" destOrd="0" presId="urn:microsoft.com/office/officeart/2018/2/layout/IconLabelList"/>
    <dgm:cxn modelId="{5D27D98E-1264-4D70-A6EF-4A21BA76E3F4}" type="presOf" srcId="{4ED079F9-B8BB-4AC7-BD6A-2307E4E7E391}" destId="{7AB673D7-EA43-4E61-B8FB-4A3EEB82FF94}" srcOrd="0" destOrd="0" presId="urn:microsoft.com/office/officeart/2018/2/layout/IconLabelList"/>
    <dgm:cxn modelId="{EF1963A2-4F05-41AC-B1C6-16EAD069488B}" srcId="{FEECF607-F875-433D-BD11-EA4E19B68635}" destId="{053A0484-4136-4BB8-9393-999667C0C2AA}" srcOrd="1" destOrd="0" parTransId="{5BA711E0-F06D-4AB3-824E-8DC30A58F281}" sibTransId="{C028377A-F930-4687-8E36-08044754BC2E}"/>
    <dgm:cxn modelId="{1BB16CAA-23D9-44C1-BFE8-531085488451}" type="presOf" srcId="{053A0484-4136-4BB8-9393-999667C0C2AA}" destId="{FDFBB627-BB77-43F7-8230-5C64FD1543DB}" srcOrd="0" destOrd="0" presId="urn:microsoft.com/office/officeart/2018/2/layout/IconLabelList"/>
    <dgm:cxn modelId="{11B0C2B6-DCFC-4AC2-9173-0E1D34706C00}" srcId="{FEECF607-F875-433D-BD11-EA4E19B68635}" destId="{4ED079F9-B8BB-4AC7-BD6A-2307E4E7E391}" srcOrd="2" destOrd="0" parTransId="{881262CF-DAC9-480C-9926-B171C601C6F5}" sibTransId="{351B9387-BF3C-458A-A5D0-A1CC0DD5409A}"/>
    <dgm:cxn modelId="{466E7DBF-3E0C-48BF-9A0D-C515974CB67A}" srcId="{FEECF607-F875-433D-BD11-EA4E19B68635}" destId="{F8ED1856-BE11-4CC8-8398-259852AF43B5}" srcOrd="3" destOrd="0" parTransId="{91BA300E-9E09-4EB8-90AD-DA3ADBB940AD}" sibTransId="{F16044F9-BFFB-45AC-812F-DED640167A78}"/>
    <dgm:cxn modelId="{C03A95C7-81D2-4ABC-9623-9A42CEB597AF}" type="presOf" srcId="{F8ED1856-BE11-4CC8-8398-259852AF43B5}" destId="{F0A7F51B-13B1-41F0-82DC-181D1E460F06}" srcOrd="0" destOrd="0" presId="urn:microsoft.com/office/officeart/2018/2/layout/IconLabelList"/>
    <dgm:cxn modelId="{16599FFE-10B4-4C63-B2D1-63394D1E2508}" type="presOf" srcId="{E499FB60-7BCD-437F-861C-081055AB3FD0}" destId="{5D6DD1B0-9719-4CE2-AAB1-6ECE827A42B1}" srcOrd="0" destOrd="0" presId="urn:microsoft.com/office/officeart/2018/2/layout/IconLabelList"/>
    <dgm:cxn modelId="{04883C72-B515-495C-AC86-7256EA81A802}" type="presParOf" srcId="{2EA8C65A-CD7D-4BC6-A992-A8DB19A17E06}" destId="{EB884BD1-EFE6-46A5-B9BD-68C86BFD8E14}" srcOrd="0" destOrd="0" presId="urn:microsoft.com/office/officeart/2018/2/layout/IconLabelList"/>
    <dgm:cxn modelId="{DEFD5536-F403-4654-AD5D-A83B1C6BA561}" type="presParOf" srcId="{EB884BD1-EFE6-46A5-B9BD-68C86BFD8E14}" destId="{DF7D9BED-EB3A-451B-962F-909F9057484D}" srcOrd="0" destOrd="0" presId="urn:microsoft.com/office/officeart/2018/2/layout/IconLabelList"/>
    <dgm:cxn modelId="{7D73FD2C-4EBD-4FAC-88C9-2DD0BCF1047A}" type="presParOf" srcId="{EB884BD1-EFE6-46A5-B9BD-68C86BFD8E14}" destId="{7139B55D-AD72-4111-81B2-2DAEFD4AF73D}" srcOrd="1" destOrd="0" presId="urn:microsoft.com/office/officeart/2018/2/layout/IconLabelList"/>
    <dgm:cxn modelId="{663DF33F-1C3B-403D-8A2E-4694765950B3}" type="presParOf" srcId="{EB884BD1-EFE6-46A5-B9BD-68C86BFD8E14}" destId="{5D6DD1B0-9719-4CE2-AAB1-6ECE827A42B1}" srcOrd="2" destOrd="0" presId="urn:microsoft.com/office/officeart/2018/2/layout/IconLabelList"/>
    <dgm:cxn modelId="{329203ED-AF77-408A-82E8-1DC1DD8B534F}" type="presParOf" srcId="{2EA8C65A-CD7D-4BC6-A992-A8DB19A17E06}" destId="{31E9159F-31FC-42FA-A8F4-079775553B7D}" srcOrd="1" destOrd="0" presId="urn:microsoft.com/office/officeart/2018/2/layout/IconLabelList"/>
    <dgm:cxn modelId="{86E1373C-DEE9-47B6-A4AE-C4F4CAC4C15C}" type="presParOf" srcId="{2EA8C65A-CD7D-4BC6-A992-A8DB19A17E06}" destId="{6BF43EEC-B228-4619-AA58-123A71F9FEB5}" srcOrd="2" destOrd="0" presId="urn:microsoft.com/office/officeart/2018/2/layout/IconLabelList"/>
    <dgm:cxn modelId="{D1BE3BBF-F2A6-43C3-8F48-FBF172CB4895}" type="presParOf" srcId="{6BF43EEC-B228-4619-AA58-123A71F9FEB5}" destId="{6ED42439-22A3-4305-A653-DD84C26793C3}" srcOrd="0" destOrd="0" presId="urn:microsoft.com/office/officeart/2018/2/layout/IconLabelList"/>
    <dgm:cxn modelId="{91758DA0-280D-441F-9E5D-51820125D2AB}" type="presParOf" srcId="{6BF43EEC-B228-4619-AA58-123A71F9FEB5}" destId="{CC6F5FB2-F9D4-4FF5-8488-A714C4865F2A}" srcOrd="1" destOrd="0" presId="urn:microsoft.com/office/officeart/2018/2/layout/IconLabelList"/>
    <dgm:cxn modelId="{FA71F7AB-3CA1-44F6-A410-5C879E12748C}" type="presParOf" srcId="{6BF43EEC-B228-4619-AA58-123A71F9FEB5}" destId="{FDFBB627-BB77-43F7-8230-5C64FD1543DB}" srcOrd="2" destOrd="0" presId="urn:microsoft.com/office/officeart/2018/2/layout/IconLabelList"/>
    <dgm:cxn modelId="{F7DB00CC-4E9E-415C-9843-B3CEB3D768C9}" type="presParOf" srcId="{2EA8C65A-CD7D-4BC6-A992-A8DB19A17E06}" destId="{5B128364-42EB-4B19-84F1-6AFA47492426}" srcOrd="3" destOrd="0" presId="urn:microsoft.com/office/officeart/2018/2/layout/IconLabelList"/>
    <dgm:cxn modelId="{69DEE157-0800-4CB1-A7FF-8F97818C4C1A}" type="presParOf" srcId="{2EA8C65A-CD7D-4BC6-A992-A8DB19A17E06}" destId="{AE241520-EDBD-412F-A825-A6464D691112}" srcOrd="4" destOrd="0" presId="urn:microsoft.com/office/officeart/2018/2/layout/IconLabelList"/>
    <dgm:cxn modelId="{E3A83243-782F-4490-ABDA-2522076856B6}" type="presParOf" srcId="{AE241520-EDBD-412F-A825-A6464D691112}" destId="{D374FEF0-D8E4-47A4-9630-97084978F115}" srcOrd="0" destOrd="0" presId="urn:microsoft.com/office/officeart/2018/2/layout/IconLabelList"/>
    <dgm:cxn modelId="{C2D0F633-59BA-45B3-BDD4-9AA15FFD6AA9}" type="presParOf" srcId="{AE241520-EDBD-412F-A825-A6464D691112}" destId="{4933562C-0354-434E-A55F-6AF446B5580F}" srcOrd="1" destOrd="0" presId="urn:microsoft.com/office/officeart/2018/2/layout/IconLabelList"/>
    <dgm:cxn modelId="{B180FE6D-E121-46D1-BE54-E2E9860EE539}" type="presParOf" srcId="{AE241520-EDBD-412F-A825-A6464D691112}" destId="{7AB673D7-EA43-4E61-B8FB-4A3EEB82FF94}" srcOrd="2" destOrd="0" presId="urn:microsoft.com/office/officeart/2018/2/layout/IconLabelList"/>
    <dgm:cxn modelId="{D8B63587-36F3-4CB8-B1BE-EAB21F901E11}" type="presParOf" srcId="{2EA8C65A-CD7D-4BC6-A992-A8DB19A17E06}" destId="{964BE61D-E318-485F-B64C-9FDED0820C21}" srcOrd="5" destOrd="0" presId="urn:microsoft.com/office/officeart/2018/2/layout/IconLabelList"/>
    <dgm:cxn modelId="{F6657B3C-F22B-4F4D-971C-D307C28B65BC}" type="presParOf" srcId="{2EA8C65A-CD7D-4BC6-A992-A8DB19A17E06}" destId="{73AD0B87-C989-4651-9CB6-150A922FE14A}" srcOrd="6" destOrd="0" presId="urn:microsoft.com/office/officeart/2018/2/layout/IconLabelList"/>
    <dgm:cxn modelId="{4C649D83-6055-49E1-A803-5277BA515EC0}" type="presParOf" srcId="{73AD0B87-C989-4651-9CB6-150A922FE14A}" destId="{A9741DC8-5135-4E27-8939-1EE3D0C37650}" srcOrd="0" destOrd="0" presId="urn:microsoft.com/office/officeart/2018/2/layout/IconLabelList"/>
    <dgm:cxn modelId="{E7E5588F-776D-46B3-B080-926A3D466A4A}" type="presParOf" srcId="{73AD0B87-C989-4651-9CB6-150A922FE14A}" destId="{AE238BB6-72F3-449F-BC77-66A86DA1DB9B}" srcOrd="1" destOrd="0" presId="urn:microsoft.com/office/officeart/2018/2/layout/IconLabelList"/>
    <dgm:cxn modelId="{BC815158-DBA0-4636-8208-7127DC788C05}" type="presParOf" srcId="{73AD0B87-C989-4651-9CB6-150A922FE14A}" destId="{F0A7F51B-13B1-41F0-82DC-181D1E460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74465-BA18-4008-AF87-F035C7E0B865}">
      <dsp:nvSpPr>
        <dsp:cNvPr id="0" name=""/>
        <dsp:cNvSpPr/>
      </dsp:nvSpPr>
      <dsp:spPr>
        <a:xfrm>
          <a:off x="2724939" y="568902"/>
          <a:ext cx="440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471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3398" y="612267"/>
        <a:ext cx="23553" cy="4710"/>
      </dsp:txXfrm>
    </dsp:sp>
    <dsp:sp modelId="{CC9A3ABC-2E84-4A6F-978C-034843A843BC}">
      <dsp:nvSpPr>
        <dsp:cNvPr id="0" name=""/>
        <dsp:cNvSpPr/>
      </dsp:nvSpPr>
      <dsp:spPr>
        <a:xfrm>
          <a:off x="678603" y="181"/>
          <a:ext cx="2048135" cy="12288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360" tIns="105346" rIns="100360" bIns="1053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¿What's Apache2? Examples about other web servers.</a:t>
          </a:r>
          <a:endParaRPr lang="en-US" sz="1400" kern="1200"/>
        </a:p>
      </dsp:txBody>
      <dsp:txXfrm>
        <a:off x="678603" y="181"/>
        <a:ext cx="2048135" cy="1228881"/>
      </dsp:txXfrm>
    </dsp:sp>
    <dsp:sp modelId="{00E86AF8-4900-43F9-93EE-CFEE4769B96B}">
      <dsp:nvSpPr>
        <dsp:cNvPr id="0" name=""/>
        <dsp:cNvSpPr/>
      </dsp:nvSpPr>
      <dsp:spPr>
        <a:xfrm>
          <a:off x="1702671" y="1227263"/>
          <a:ext cx="2519206" cy="440471"/>
        </a:xfrm>
        <a:custGeom>
          <a:avLst/>
          <a:gdLst/>
          <a:ahLst/>
          <a:cxnLst/>
          <a:rect l="0" t="0" r="0" b="0"/>
          <a:pathLst>
            <a:path>
              <a:moveTo>
                <a:pt x="2519206" y="0"/>
              </a:moveTo>
              <a:lnTo>
                <a:pt x="2519206" y="237335"/>
              </a:lnTo>
              <a:lnTo>
                <a:pt x="0" y="237335"/>
              </a:lnTo>
              <a:lnTo>
                <a:pt x="0" y="440471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8203" y="1445143"/>
        <a:ext cx="128143" cy="4710"/>
      </dsp:txXfrm>
    </dsp:sp>
    <dsp:sp modelId="{B84B9326-0936-485B-8644-6E8813D1DCBF}">
      <dsp:nvSpPr>
        <dsp:cNvPr id="0" name=""/>
        <dsp:cNvSpPr/>
      </dsp:nvSpPr>
      <dsp:spPr>
        <a:xfrm>
          <a:off x="3197810" y="181"/>
          <a:ext cx="2048135" cy="12288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360" tIns="105346" rIns="100360" bIns="1053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Two modes to install Apache2 in Linux.</a:t>
          </a:r>
          <a:endParaRPr lang="en-US" sz="1400" kern="1200"/>
        </a:p>
      </dsp:txBody>
      <dsp:txXfrm>
        <a:off x="3197810" y="181"/>
        <a:ext cx="2048135" cy="1228881"/>
      </dsp:txXfrm>
    </dsp:sp>
    <dsp:sp modelId="{DE2A8A9C-C460-4593-9509-0BC2C5C4FB2E}">
      <dsp:nvSpPr>
        <dsp:cNvPr id="0" name=""/>
        <dsp:cNvSpPr/>
      </dsp:nvSpPr>
      <dsp:spPr>
        <a:xfrm>
          <a:off x="2724939" y="2268855"/>
          <a:ext cx="440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471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3398" y="2312219"/>
        <a:ext cx="23553" cy="4710"/>
      </dsp:txXfrm>
    </dsp:sp>
    <dsp:sp modelId="{C0ED16F6-7AE6-4A47-9212-14A6AB534676}">
      <dsp:nvSpPr>
        <dsp:cNvPr id="0" name=""/>
        <dsp:cNvSpPr/>
      </dsp:nvSpPr>
      <dsp:spPr>
        <a:xfrm>
          <a:off x="678603" y="1700134"/>
          <a:ext cx="2048135" cy="12288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360" tIns="105346" rIns="100360" bIns="1053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Virtual Host, ¿what are?</a:t>
          </a:r>
          <a:endParaRPr lang="en-US" sz="1400" kern="1200"/>
        </a:p>
      </dsp:txBody>
      <dsp:txXfrm>
        <a:off x="678603" y="1700134"/>
        <a:ext cx="2048135" cy="1228881"/>
      </dsp:txXfrm>
    </dsp:sp>
    <dsp:sp modelId="{E9246032-57CC-47E7-ABDA-CC1A995C6744}">
      <dsp:nvSpPr>
        <dsp:cNvPr id="0" name=""/>
        <dsp:cNvSpPr/>
      </dsp:nvSpPr>
      <dsp:spPr>
        <a:xfrm>
          <a:off x="1702671" y="2927215"/>
          <a:ext cx="2519206" cy="440471"/>
        </a:xfrm>
        <a:custGeom>
          <a:avLst/>
          <a:gdLst/>
          <a:ahLst/>
          <a:cxnLst/>
          <a:rect l="0" t="0" r="0" b="0"/>
          <a:pathLst>
            <a:path>
              <a:moveTo>
                <a:pt x="2519206" y="0"/>
              </a:moveTo>
              <a:lnTo>
                <a:pt x="2519206" y="237335"/>
              </a:lnTo>
              <a:lnTo>
                <a:pt x="0" y="237335"/>
              </a:lnTo>
              <a:lnTo>
                <a:pt x="0" y="440471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8203" y="3145095"/>
        <a:ext cx="128143" cy="4710"/>
      </dsp:txXfrm>
    </dsp:sp>
    <dsp:sp modelId="{66BEEF00-A320-4575-BC14-BBC90EAAE169}">
      <dsp:nvSpPr>
        <dsp:cNvPr id="0" name=""/>
        <dsp:cNvSpPr/>
      </dsp:nvSpPr>
      <dsp:spPr>
        <a:xfrm>
          <a:off x="3197810" y="1700134"/>
          <a:ext cx="2048135" cy="12288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360" tIns="105346" rIns="100360" bIns="1053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Configuration of more than one Virtual Host.</a:t>
          </a:r>
          <a:endParaRPr lang="en-US" sz="1400" kern="1200"/>
        </a:p>
      </dsp:txBody>
      <dsp:txXfrm>
        <a:off x="3197810" y="1700134"/>
        <a:ext cx="2048135" cy="1228881"/>
      </dsp:txXfrm>
    </dsp:sp>
    <dsp:sp modelId="{7C37419F-4DB0-4933-AC90-576DA261B4A4}">
      <dsp:nvSpPr>
        <dsp:cNvPr id="0" name=""/>
        <dsp:cNvSpPr/>
      </dsp:nvSpPr>
      <dsp:spPr>
        <a:xfrm>
          <a:off x="678603" y="3400086"/>
          <a:ext cx="2048135" cy="12288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360" tIns="105346" rIns="100360" bIns="1053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Bibliography</a:t>
          </a:r>
          <a:endParaRPr lang="en-US" sz="1400" kern="1200"/>
        </a:p>
      </dsp:txBody>
      <dsp:txXfrm>
        <a:off x="678603" y="3400086"/>
        <a:ext cx="2048135" cy="1228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D9BED-EB3A-451B-962F-909F9057484D}">
      <dsp:nvSpPr>
        <dsp:cNvPr id="0" name=""/>
        <dsp:cNvSpPr/>
      </dsp:nvSpPr>
      <dsp:spPr>
        <a:xfrm>
          <a:off x="776962" y="237136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DD1B0-9719-4CE2-AAB1-6ECE827A42B1}">
      <dsp:nvSpPr>
        <dsp:cNvPr id="0" name=""/>
        <dsp:cNvSpPr/>
      </dsp:nvSpPr>
      <dsp:spPr>
        <a:xfrm>
          <a:off x="347704" y="1221918"/>
          <a:ext cx="1560937" cy="89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Internet Information Services or IIS: </a:t>
          </a:r>
          <a:r>
            <a:rPr lang="en-US" sz="1100" kern="1200"/>
            <a:t>Is a high-performance Web Server from Microsoft.</a:t>
          </a:r>
        </a:p>
      </dsp:txBody>
      <dsp:txXfrm>
        <a:off x="347704" y="1221918"/>
        <a:ext cx="1560937" cy="897539"/>
      </dsp:txXfrm>
    </dsp:sp>
    <dsp:sp modelId="{6ED42439-22A3-4305-A653-DD84C26793C3}">
      <dsp:nvSpPr>
        <dsp:cNvPr id="0" name=""/>
        <dsp:cNvSpPr/>
      </dsp:nvSpPr>
      <dsp:spPr>
        <a:xfrm>
          <a:off x="2611064" y="237136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BB627-BB77-43F7-8230-5C64FD1543DB}">
      <dsp:nvSpPr>
        <dsp:cNvPr id="0" name=""/>
        <dsp:cNvSpPr/>
      </dsp:nvSpPr>
      <dsp:spPr>
        <a:xfrm>
          <a:off x="2181806" y="1221918"/>
          <a:ext cx="1560937" cy="89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Lighttpd:</a:t>
          </a:r>
          <a:r>
            <a:rPr lang="en-US" sz="1100" kern="1200"/>
            <a:t> Free web server that is distributed with the FreeBSD operating system.</a:t>
          </a:r>
        </a:p>
      </dsp:txBody>
      <dsp:txXfrm>
        <a:off x="2181806" y="1221918"/>
        <a:ext cx="1560937" cy="897539"/>
      </dsp:txXfrm>
    </dsp:sp>
    <dsp:sp modelId="{D374FEF0-D8E4-47A4-9630-97084978F115}">
      <dsp:nvSpPr>
        <dsp:cNvPr id="0" name=""/>
        <dsp:cNvSpPr/>
      </dsp:nvSpPr>
      <dsp:spPr>
        <a:xfrm>
          <a:off x="4445165" y="237136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673D7-EA43-4E61-B8FB-4A3EEB82FF94}">
      <dsp:nvSpPr>
        <dsp:cNvPr id="0" name=""/>
        <dsp:cNvSpPr/>
      </dsp:nvSpPr>
      <dsp:spPr>
        <a:xfrm>
          <a:off x="4015907" y="1221918"/>
          <a:ext cx="1560937" cy="89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Sun Java System Web Server: </a:t>
          </a:r>
          <a:r>
            <a:rPr lang="en-US" sz="1100" kern="1200"/>
            <a:t>Suited for medium and large websites. Though the server is free it's not open source. It however, runs on Windows, Linux and Unix platforms.</a:t>
          </a:r>
        </a:p>
      </dsp:txBody>
      <dsp:txXfrm>
        <a:off x="4015907" y="1221918"/>
        <a:ext cx="1560937" cy="897539"/>
      </dsp:txXfrm>
    </dsp:sp>
    <dsp:sp modelId="{A9741DC8-5135-4E27-8939-1EE3D0C37650}">
      <dsp:nvSpPr>
        <dsp:cNvPr id="0" name=""/>
        <dsp:cNvSpPr/>
      </dsp:nvSpPr>
      <dsp:spPr>
        <a:xfrm>
          <a:off x="2611064" y="2509692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A7F51B-13B1-41F0-82DC-181D1E460F06}">
      <dsp:nvSpPr>
        <dsp:cNvPr id="0" name=""/>
        <dsp:cNvSpPr/>
      </dsp:nvSpPr>
      <dsp:spPr>
        <a:xfrm>
          <a:off x="2181806" y="3494474"/>
          <a:ext cx="1560937" cy="89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Jigsaw Server:</a:t>
          </a:r>
          <a:r>
            <a:rPr lang="en-US" sz="1100" kern="1200"/>
            <a:t> It's open source, free and can run on various platforms like Linux, Unix, Windows, Mac OS X, Free BSD, etc.</a:t>
          </a:r>
        </a:p>
      </dsp:txBody>
      <dsp:txXfrm>
        <a:off x="2181806" y="3494474"/>
        <a:ext cx="1560937" cy="8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4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6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2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1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eb_developers_guide/web_server_types.htm" TargetMode="External"/><Relationship Id="rId2" Type="http://schemas.openxmlformats.org/officeDocument/2006/relationships/hyperlink" Target="https://en.wikipedia.org/wiki/Virtual_ho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e.educacion.es/formacion/materiales/85/cd/linux/m3/instalacin_y_configuracin_de_apache.html" TargetMode="External"/><Relationship Id="rId5" Type="http://schemas.openxmlformats.org/officeDocument/2006/relationships/hyperlink" Target="https://linode.com/docs/web-servers/apache/apache-web-server-debian-8/" TargetMode="External"/><Relationship Id="rId4" Type="http://schemas.openxmlformats.org/officeDocument/2006/relationships/hyperlink" Target="https://httpd.apache.org/docs/2.4/vhosts/examp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PRESENTATION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r"/>
            <a:r>
              <a:rPr lang="en-US" dirty="0"/>
              <a:t>FEDERICO PEREIRA</a:t>
            </a:r>
            <a:endParaRPr lang="es-ES" dirty="0"/>
          </a:p>
          <a:p>
            <a:pPr algn="r"/>
            <a:r>
              <a:rPr lang="en-US" dirty="0"/>
              <a:t>DARIO MARTINEZ</a:t>
            </a:r>
          </a:p>
          <a:p>
            <a:pPr algn="r"/>
            <a:r>
              <a:rPr lang="en-US" dirty="0"/>
              <a:t>ALAN FERREIRA</a:t>
            </a:r>
          </a:p>
          <a:p>
            <a:pPr algn="r"/>
            <a:r>
              <a:rPr lang="en-US" dirty="0"/>
              <a:t>30/08/2O18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E7C7-4E34-40D1-AC8D-7A71EBE9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/>
              <a:t>INDEX:</a:t>
            </a:r>
            <a:endParaRPr lang="en-US"/>
          </a:p>
        </p:txBody>
      </p:sp>
      <p:graphicFrame>
        <p:nvGraphicFramePr>
          <p:cNvPr id="26" name="Marcador de contenido 2">
            <a:extLst>
              <a:ext uri="{FF2B5EF4-FFF2-40B4-BE49-F238E27FC236}">
                <a16:creationId xmlns:a16="http://schemas.microsoft.com/office/drawing/2014/main" id="{AABCA65B-2D1D-4910-ABD0-12CE77CE4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359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6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36825-EA1A-4A09-86BA-6098D9A9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629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s-ES" sz="2400" dirty="0" err="1">
                <a:solidFill>
                  <a:srgbClr val="FFFFFF"/>
                </a:solidFill>
              </a:rPr>
              <a:t>What's</a:t>
            </a:r>
            <a:r>
              <a:rPr lang="es-ES" sz="2400" dirty="0">
                <a:solidFill>
                  <a:srgbClr val="FFFFFF"/>
                </a:solidFill>
              </a:rPr>
              <a:t> apache2?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A3B63-F7AF-4E7B-98C6-3586D83F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22001"/>
            <a:ext cx="6566564" cy="4761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600" dirty="0"/>
              <a:t>Apache is the </a:t>
            </a:r>
            <a:r>
              <a:rPr lang="es-ES" sz="1600" dirty="0" err="1"/>
              <a:t>most</a:t>
            </a:r>
            <a:r>
              <a:rPr lang="es-ES" sz="1600" dirty="0"/>
              <a:t> </a:t>
            </a:r>
            <a:r>
              <a:rPr lang="es-ES" sz="1600" dirty="0" err="1"/>
              <a:t>widely</a:t>
            </a:r>
            <a:r>
              <a:rPr lang="es-ES" sz="1600" dirty="0"/>
              <a:t> used web server software. </a:t>
            </a:r>
            <a:r>
              <a:rPr lang="es-ES" sz="1600" dirty="0" err="1"/>
              <a:t>Developed</a:t>
            </a:r>
            <a:r>
              <a:rPr lang="es-ES" sz="1600" dirty="0"/>
              <a:t> and </a:t>
            </a:r>
            <a:r>
              <a:rPr lang="es-ES" sz="1600" dirty="0" err="1"/>
              <a:t>maintained</a:t>
            </a:r>
            <a:r>
              <a:rPr lang="es-ES" sz="1600" dirty="0"/>
              <a:t> </a:t>
            </a:r>
            <a:r>
              <a:rPr lang="es-ES" sz="1600" dirty="0" err="1"/>
              <a:t>by</a:t>
            </a:r>
            <a:r>
              <a:rPr lang="es-ES" sz="1600" dirty="0"/>
              <a:t> Apache Software </a:t>
            </a:r>
            <a:r>
              <a:rPr lang="es-ES" sz="1600" dirty="0" err="1"/>
              <a:t>Foundation</a:t>
            </a:r>
            <a:r>
              <a:rPr lang="es-ES" sz="1600" dirty="0"/>
              <a:t>, Apache is </a:t>
            </a:r>
            <a:r>
              <a:rPr lang="es-ES" sz="1600" dirty="0" err="1"/>
              <a:t>an</a:t>
            </a:r>
            <a:r>
              <a:rPr lang="es-ES" sz="1600" dirty="0"/>
              <a:t> open </a:t>
            </a:r>
            <a:r>
              <a:rPr lang="es-ES" sz="1600" dirty="0" err="1"/>
              <a:t>source</a:t>
            </a:r>
            <a:r>
              <a:rPr lang="es-ES" sz="1600" dirty="0"/>
              <a:t> software </a:t>
            </a:r>
            <a:r>
              <a:rPr lang="es-ES" sz="1600" dirty="0" err="1"/>
              <a:t>available</a:t>
            </a:r>
            <a:r>
              <a:rPr lang="es-ES" sz="1600" dirty="0"/>
              <a:t> for free.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runs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67%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all</a:t>
            </a:r>
            <a:r>
              <a:rPr lang="es-ES" sz="1600" dirty="0"/>
              <a:t> </a:t>
            </a:r>
            <a:r>
              <a:rPr lang="es-ES" sz="1600" dirty="0" err="1"/>
              <a:t>webservers</a:t>
            </a:r>
            <a:r>
              <a:rPr lang="es-ES" sz="1600" dirty="0"/>
              <a:t> in the </a:t>
            </a:r>
            <a:r>
              <a:rPr lang="es-ES" sz="1600" dirty="0" err="1"/>
              <a:t>world</a:t>
            </a:r>
            <a:r>
              <a:rPr lang="es-ES" sz="1600" dirty="0"/>
              <a:t>. </a:t>
            </a:r>
            <a:r>
              <a:rPr lang="es-ES" sz="1600" dirty="0" err="1"/>
              <a:t>It</a:t>
            </a:r>
            <a:r>
              <a:rPr lang="es-ES" sz="1600" dirty="0"/>
              <a:t> is </a:t>
            </a:r>
            <a:r>
              <a:rPr lang="es-ES" sz="1600" dirty="0" err="1"/>
              <a:t>fast</a:t>
            </a:r>
            <a:r>
              <a:rPr lang="es-ES" sz="1600" dirty="0"/>
              <a:t>, </a:t>
            </a:r>
            <a:r>
              <a:rPr lang="es-ES" sz="1600" dirty="0" err="1"/>
              <a:t>reliable</a:t>
            </a:r>
            <a:r>
              <a:rPr lang="es-ES" sz="1600" dirty="0"/>
              <a:t>, and </a:t>
            </a:r>
            <a:r>
              <a:rPr lang="es-ES" sz="1600" dirty="0" err="1"/>
              <a:t>secure</a:t>
            </a:r>
            <a:r>
              <a:rPr lang="es-ES" sz="1600" dirty="0"/>
              <a:t>. </a:t>
            </a:r>
            <a:r>
              <a:rPr lang="es-ES" sz="1600" dirty="0" err="1"/>
              <a:t>It</a:t>
            </a:r>
            <a:r>
              <a:rPr lang="es-ES" sz="1600" dirty="0"/>
              <a:t> can be </a:t>
            </a:r>
            <a:r>
              <a:rPr lang="es-ES" sz="1600" dirty="0" err="1"/>
              <a:t>highly</a:t>
            </a:r>
            <a:r>
              <a:rPr lang="es-ES" sz="1600" dirty="0"/>
              <a:t> </a:t>
            </a:r>
            <a:r>
              <a:rPr lang="es-ES" sz="1600" dirty="0" err="1"/>
              <a:t>customized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meet</a:t>
            </a:r>
            <a:r>
              <a:rPr lang="es-ES" sz="1600" dirty="0"/>
              <a:t> the </a:t>
            </a:r>
            <a:r>
              <a:rPr lang="es-ES" sz="1600" dirty="0" err="1"/>
              <a:t>needs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many</a:t>
            </a:r>
            <a:r>
              <a:rPr lang="es-ES" sz="1600" dirty="0"/>
              <a:t> </a:t>
            </a:r>
            <a:r>
              <a:rPr lang="es-ES" sz="1600" dirty="0" err="1"/>
              <a:t>different</a:t>
            </a:r>
            <a:r>
              <a:rPr lang="es-ES" sz="1600" dirty="0"/>
              <a:t> </a:t>
            </a:r>
            <a:r>
              <a:rPr lang="es-ES" sz="1600" dirty="0" err="1"/>
              <a:t>environments</a:t>
            </a:r>
            <a:r>
              <a:rPr lang="es-ES" sz="1600" dirty="0"/>
              <a:t> </a:t>
            </a:r>
            <a:r>
              <a:rPr lang="es-ES" sz="1600" dirty="0" err="1"/>
              <a:t>by</a:t>
            </a:r>
            <a:r>
              <a:rPr lang="es-ES" sz="1600" dirty="0"/>
              <a:t> </a:t>
            </a:r>
            <a:r>
              <a:rPr lang="es-ES" sz="1600" dirty="0" err="1"/>
              <a:t>using</a:t>
            </a:r>
            <a:r>
              <a:rPr lang="es-ES" sz="1600" dirty="0"/>
              <a:t> </a:t>
            </a:r>
            <a:r>
              <a:rPr lang="es-ES" sz="1600" dirty="0" err="1"/>
              <a:t>extensions</a:t>
            </a:r>
            <a:r>
              <a:rPr lang="es-ES" sz="1600" dirty="0"/>
              <a:t> and modules. </a:t>
            </a:r>
            <a:r>
              <a:rPr lang="es-ES" sz="1600" dirty="0" err="1"/>
              <a:t>Most</a:t>
            </a:r>
            <a:r>
              <a:rPr lang="es-ES" sz="1600" dirty="0"/>
              <a:t> WordPress hosting </a:t>
            </a:r>
            <a:r>
              <a:rPr lang="es-ES" sz="1600" dirty="0" err="1"/>
              <a:t>providers</a:t>
            </a:r>
            <a:r>
              <a:rPr lang="es-ES" sz="1600" dirty="0"/>
              <a:t> use Apache as </a:t>
            </a:r>
            <a:r>
              <a:rPr lang="es-ES" sz="1600" dirty="0" err="1"/>
              <a:t>their</a:t>
            </a:r>
            <a:r>
              <a:rPr lang="es-ES" sz="1600" dirty="0"/>
              <a:t> web server software. </a:t>
            </a:r>
            <a:r>
              <a:rPr lang="es-ES" sz="1600" dirty="0" err="1"/>
              <a:t>However</a:t>
            </a:r>
            <a:r>
              <a:rPr lang="es-ES" sz="1600" dirty="0"/>
              <a:t>, WordPress can run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web server software as </a:t>
            </a:r>
            <a:r>
              <a:rPr lang="es-ES" sz="1600" dirty="0" err="1"/>
              <a:t>well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67803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53303-FAA4-4353-A430-6381C4EB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/>
              <a:t>Examples about others web servers:</a:t>
            </a:r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AC5074BB-A839-4BF9-AD06-091E0ACEE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5909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70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6DA5-D6D3-4FF7-8BC1-164A5F1E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mode to install Apache2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010-0B4D-4E00-8B6B-DA20FAF8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Frst</a:t>
            </a:r>
            <a:r>
              <a:rPr lang="en-US" dirty="0"/>
              <a:t> step is check and update local apps, using: </a:t>
            </a:r>
            <a:r>
              <a:rPr lang="en-US" dirty="0" err="1">
                <a:latin typeface="Consolas"/>
              </a:rPr>
              <a:t>sudo</a:t>
            </a:r>
            <a:r>
              <a:rPr lang="en-US" dirty="0">
                <a:latin typeface="Consolas"/>
              </a:rPr>
              <a:t> apt-get update &amp;&amp; </a:t>
            </a:r>
            <a:r>
              <a:rPr lang="en-US" dirty="0" err="1">
                <a:latin typeface="Consolas"/>
              </a:rPr>
              <a:t>sudo</a:t>
            </a:r>
            <a:r>
              <a:rPr lang="en-US" dirty="0">
                <a:latin typeface="Consolas"/>
              </a:rPr>
              <a:t> apt-get upgrade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the second step we need install APACHE </a:t>
            </a:r>
            <a:r>
              <a:rPr lang="en-US" dirty="0" err="1"/>
              <a:t>aplication</a:t>
            </a:r>
            <a:r>
              <a:rPr lang="en-US" dirty="0"/>
              <a:t>, we use: </a:t>
            </a:r>
            <a:r>
              <a:rPr lang="en-US" dirty="0" err="1">
                <a:latin typeface="Consolas"/>
              </a:rPr>
              <a:t>sudo</a:t>
            </a:r>
            <a:r>
              <a:rPr lang="en-US" dirty="0">
                <a:latin typeface="Consolas"/>
              </a:rPr>
              <a:t> apt-get install apache2 apache2-doc apache2-utils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And the last step is start apache2 with: </a:t>
            </a:r>
            <a:r>
              <a:rPr lang="en-US" dirty="0" err="1">
                <a:latin typeface="Consolas"/>
              </a:rPr>
              <a:t>sudo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systemctl</a:t>
            </a:r>
            <a:r>
              <a:rPr lang="en-US" dirty="0">
                <a:latin typeface="Consolas"/>
              </a:rPr>
              <a:t> restart apache2.</a:t>
            </a:r>
          </a:p>
        </p:txBody>
      </p:sp>
    </p:spTree>
    <p:extLst>
      <p:ext uri="{BB962C8B-B14F-4D97-AF65-F5344CB8AC3E}">
        <p14:creationId xmlns:p14="http://schemas.microsoft.com/office/powerpoint/2010/main" val="142615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99BF-A80E-4D5E-A240-E7CB37A1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2nd </a:t>
            </a:r>
            <a:r>
              <a:rPr lang="es-ES" dirty="0" err="1"/>
              <a:t>mode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apache2 in </a:t>
            </a:r>
            <a:r>
              <a:rPr lang="es-ES" dirty="0" err="1"/>
              <a:t>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8EA93-AA48-4E18-813A-8EAA08C8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First</a:t>
            </a:r>
            <a:r>
              <a:rPr lang="es-ES" dirty="0"/>
              <a:t> step: </a:t>
            </a:r>
            <a:r>
              <a:rPr lang="es-ES" dirty="0" err="1"/>
              <a:t>install</a:t>
            </a:r>
            <a:r>
              <a:rPr lang="es-ES" dirty="0"/>
              <a:t> apache2 </a:t>
            </a:r>
            <a:r>
              <a:rPr lang="es-ES" dirty="0" err="1"/>
              <a:t>using</a:t>
            </a:r>
            <a:r>
              <a:rPr lang="es-ES" dirty="0"/>
              <a:t>: </a:t>
            </a:r>
            <a:r>
              <a:rPr lang="es-ES" dirty="0" err="1"/>
              <a:t>apt-get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apache2</a:t>
            </a:r>
          </a:p>
          <a:p>
            <a:r>
              <a:rPr lang="es-ES" dirty="0"/>
              <a:t>After </a:t>
            </a:r>
            <a:r>
              <a:rPr lang="es-ES" dirty="0" err="1"/>
              <a:t>taht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in .../apache2.conf: </a:t>
            </a:r>
            <a:r>
              <a:rPr lang="es-ES" dirty="0" err="1"/>
              <a:t>ServerName</a:t>
            </a:r>
            <a:r>
              <a:rPr lang="es-ES" dirty="0"/>
              <a:t> www.pagename.com</a:t>
            </a:r>
          </a:p>
          <a:p>
            <a:r>
              <a:rPr lang="es-ES" dirty="0"/>
              <a:t>After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step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restart</a:t>
            </a:r>
            <a:r>
              <a:rPr lang="es-ES" dirty="0"/>
              <a:t> a </a:t>
            </a:r>
            <a:r>
              <a:rPr lang="es-ES" dirty="0" err="1"/>
              <a:t>especific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off apache2,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restart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use:  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init.d</a:t>
            </a:r>
            <a:r>
              <a:rPr lang="es-ES" dirty="0"/>
              <a:t>/apache2 </a:t>
            </a:r>
            <a:r>
              <a:rPr lang="es-ES" dirty="0" err="1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20004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2DC8-A64C-4BFE-93B3-CD48DC81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Virtual Host, ¿what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825A-DD57-486B-AC11-C3F08988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"/>
                <a:cs typeface="Calibri"/>
              </a:rPr>
              <a:t>Virtual</a:t>
            </a:r>
            <a:r>
              <a:rPr lang="en-US">
                <a:latin typeface="Calibri"/>
                <a:cs typeface="Calibri"/>
              </a:rPr>
              <a:t> hosting </a:t>
            </a:r>
            <a:r>
              <a:rPr lang="en-US" b="1">
                <a:latin typeface="Calibri"/>
                <a:cs typeface="Calibri"/>
              </a:rPr>
              <a:t>is</a:t>
            </a:r>
            <a:r>
              <a:rPr lang="en-US">
                <a:latin typeface="Calibri"/>
                <a:cs typeface="Calibri"/>
              </a:rPr>
              <a:t> a method for hosting multiple domain names (with separate handling of each name) on a single </a:t>
            </a:r>
            <a:r>
              <a:rPr lang="en-US" b="1">
                <a:latin typeface="Calibri"/>
                <a:cs typeface="Calibri"/>
              </a:rPr>
              <a:t>server</a:t>
            </a:r>
            <a:r>
              <a:rPr lang="en-US">
                <a:latin typeface="Calibri"/>
                <a:cs typeface="Calibri"/>
              </a:rPr>
              <a:t> (or pool of servers). This allows one </a:t>
            </a:r>
            <a:r>
              <a:rPr lang="en-US" b="1">
                <a:latin typeface="Calibri"/>
                <a:cs typeface="Calibri"/>
              </a:rPr>
              <a:t>server</a:t>
            </a:r>
            <a:r>
              <a:rPr lang="en-US">
                <a:latin typeface="Calibri"/>
                <a:cs typeface="Calibri"/>
              </a:rPr>
              <a:t> to share its resources, such as memory and processor cycles, without requiring all services provided to use the same </a:t>
            </a:r>
            <a:r>
              <a:rPr lang="en-US" b="1">
                <a:latin typeface="Calibri"/>
                <a:cs typeface="Calibri"/>
              </a:rPr>
              <a:t>host</a:t>
            </a:r>
            <a:r>
              <a:rPr lang="en-US">
                <a:latin typeface="Calibri"/>
                <a:cs typeface="Calibri"/>
              </a:rPr>
              <a:t> name.</a:t>
            </a:r>
            <a:endParaRPr lang="en-US">
              <a:latin typeface="Tw Cen MT"/>
              <a:cs typeface="Calibri"/>
            </a:endParaRP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657055F9-5804-4D22-8DC9-F09B813C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276" y="1581432"/>
            <a:ext cx="3796695" cy="3695135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06994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EAE-0196-402C-975B-D7A7846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Virtual Hosts configuration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2C607F7-41C6-4821-ABD2-32766E50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code is a basic example of configuration of two pages with different content on the same server.</a:t>
            </a:r>
          </a:p>
          <a:p>
            <a:r>
              <a:rPr lang="en-US" dirty="0"/>
              <a:t>We can replace * in "</a:t>
            </a:r>
            <a:r>
              <a:rPr lang="en-US" dirty="0">
                <a:latin typeface="TW Cen MT"/>
              </a:rPr>
              <a:t>&lt;</a:t>
            </a:r>
            <a:r>
              <a:rPr lang="en-US" b="1" dirty="0" err="1">
                <a:latin typeface="TW Cen MT"/>
              </a:rPr>
              <a:t>VirtualHost</a:t>
            </a:r>
            <a:r>
              <a:rPr lang="en-US" dirty="0">
                <a:latin typeface="TW Cen MT"/>
              </a:rPr>
              <a:t> *:80&gt;" to specific IP on the system.</a:t>
            </a:r>
          </a:p>
          <a:p>
            <a:r>
              <a:rPr lang="en-US" dirty="0">
                <a:latin typeface="TW Cen MT"/>
              </a:rPr>
              <a:t>"</a:t>
            </a:r>
            <a:r>
              <a:rPr lang="en-US" dirty="0" err="1">
                <a:latin typeface="TW Cen MT"/>
              </a:rPr>
              <a:t>DocumentRoot</a:t>
            </a:r>
            <a:r>
              <a:rPr lang="en-US" dirty="0">
                <a:latin typeface="TW Cen MT"/>
              </a:rPr>
              <a:t>" is the file with the content of the web page.</a:t>
            </a:r>
          </a:p>
          <a:p>
            <a:r>
              <a:rPr lang="en-US" dirty="0">
                <a:latin typeface="TW Cen MT"/>
              </a:rPr>
              <a:t>"</a:t>
            </a:r>
            <a:r>
              <a:rPr lang="en-US" dirty="0" err="1">
                <a:latin typeface="TW Cen MT"/>
              </a:rPr>
              <a:t>ServerName</a:t>
            </a:r>
            <a:r>
              <a:rPr lang="en-US" dirty="0">
                <a:latin typeface="TW Cen MT"/>
              </a:rPr>
              <a:t>" is the domain of the server</a:t>
            </a:r>
          </a:p>
          <a:p>
            <a:endParaRPr lang="en-US" dirty="0">
              <a:latin typeface="TW Cen MT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642BE2B5-0E37-44C6-9AFC-D25169A1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22" y="2096064"/>
            <a:ext cx="4689234" cy="3495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23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A002-3AC5-4081-B319-59166205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Bibliography: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3AA1-24CB-4929-8554-47420379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https://en.wikipedia.org/wiki/Virtual_hosting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https://www.tutorialspoint.com/web_developers_guide/web_server_types.htm</a:t>
            </a:r>
          </a:p>
          <a:p>
            <a:pPr>
              <a:buNone/>
            </a:pPr>
            <a:r>
              <a:rPr lang="en-US" dirty="0">
                <a:hlinkClick r:id="rId4"/>
              </a:rPr>
              <a:t>https://httpd.apache.org/docs/2.4/vhosts/examples.html</a:t>
            </a:r>
          </a:p>
          <a:p>
            <a:pPr marL="0" indent="0">
              <a:buNone/>
            </a:pPr>
            <a:r>
              <a:rPr lang="en-US" u="sng" dirty="0">
                <a:hlinkClick r:id="rId5"/>
              </a:rPr>
              <a:t>https://linode.com/docs/web-servers/apache/apache-web-server-debian-8/</a:t>
            </a:r>
            <a:endParaRPr lang="en-US"/>
          </a:p>
          <a:p>
            <a:pPr marL="0" indent="0">
              <a:buNone/>
            </a:pPr>
            <a:r>
              <a:rPr lang="en-US" u="sng" dirty="0">
                <a:hlinkClick r:id="rId6"/>
              </a:rPr>
              <a:t>http://www.ite.educacion.es/formacion/materiales/85/cd/linux/m3/instalacin_y_configuracin_de_apache.html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Damask</vt:lpstr>
      <vt:lpstr>Apache PRESENTATION </vt:lpstr>
      <vt:lpstr>INDEX:</vt:lpstr>
      <vt:lpstr>What's apache2?</vt:lpstr>
      <vt:lpstr>Examples about others web servers:</vt:lpstr>
      <vt:lpstr>1st mode to install Apache2 in Linux</vt:lpstr>
      <vt:lpstr>2nd mode to install apache2 in linux</vt:lpstr>
      <vt:lpstr>Virtual Host, ¿what are?</vt:lpstr>
      <vt:lpstr>Virtual Hosts configuration</vt:lpstr>
      <vt:lpstr>Bibliography: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PRESENTATION </dc:title>
  <dc:creator>Federico Pereira</dc:creator>
  <cp:lastModifiedBy>Federico Pereira</cp:lastModifiedBy>
  <cp:revision>29</cp:revision>
  <dcterms:created xsi:type="dcterms:W3CDTF">2018-09-06T14:41:51Z</dcterms:created>
  <dcterms:modified xsi:type="dcterms:W3CDTF">2018-10-01T02:33:18Z</dcterms:modified>
</cp:coreProperties>
</file>