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61" r:id="rId5"/>
    <p:sldId id="264" r:id="rId6"/>
    <p:sldId id="262" r:id="rId7"/>
    <p:sldId id="265" r:id="rId8"/>
    <p:sldId id="266" r:id="rId9"/>
    <p:sldId id="276" r:id="rId10"/>
    <p:sldId id="273" r:id="rId11"/>
    <p:sldId id="274" r:id="rId12"/>
    <p:sldId id="275" r:id="rId13"/>
    <p:sldId id="277" r:id="rId14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64" autoAdjust="0"/>
    <p:restoredTop sz="94660"/>
  </p:normalViewPr>
  <p:slideViewPr>
    <p:cSldViewPr>
      <p:cViewPr varScale="1">
        <p:scale>
          <a:sx n="86" d="100"/>
          <a:sy n="86" d="100"/>
        </p:scale>
        <p:origin x="144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2334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Click to edit Master text styles</a:t>
            </a:r>
          </a:p>
          <a:p>
            <a:pPr lvl="1"/>
            <a:r>
              <a:rPr lang="ru-RU" noProof="0"/>
              <a:t>Second level</a:t>
            </a:r>
          </a:p>
          <a:p>
            <a:pPr lvl="2"/>
            <a:r>
              <a:rPr lang="ru-RU" noProof="0"/>
              <a:t>Third level</a:t>
            </a:r>
          </a:p>
          <a:p>
            <a:pPr lvl="3"/>
            <a:r>
              <a:rPr lang="ru-RU" noProof="0"/>
              <a:t>Fourth level</a:t>
            </a:r>
          </a:p>
          <a:p>
            <a:pPr lvl="4"/>
            <a:r>
              <a:rPr lang="ru-RU" noProof="0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A8C06994-7B09-4374-9405-29444F9B648B}" type="slidenum">
              <a:rPr lang="ru-RU"/>
              <a:pPr>
                <a:defRPr/>
              </a:pPr>
              <a:t>‹N›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16238" y="115888"/>
            <a:ext cx="5832475" cy="893762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it-IT" noProof="0"/>
              <a:t>Fare clic per modificare lo stile del titolo dello schema</a:t>
            </a:r>
            <a:endParaRPr lang="ru-RU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16238" y="908050"/>
            <a:ext cx="5832475" cy="561975"/>
          </a:xfrm>
        </p:spPr>
        <p:txBody>
          <a:bodyPr/>
          <a:lstStyle>
            <a:lvl1pPr marL="0" indent="0" algn="r">
              <a:buFontTx/>
              <a:buNone/>
              <a:defRPr sz="2400" b="1"/>
            </a:lvl1pPr>
          </a:lstStyle>
          <a:p>
            <a:pPr lvl="0"/>
            <a:r>
              <a:rPr lang="it-IT" noProof="0"/>
              <a:t>Fare clic per modificare lo stile del sottotitolo dello schema</a:t>
            </a:r>
            <a:endParaRPr lang="ru-RU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950075" y="620713"/>
            <a:ext cx="1943100" cy="61214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16013" y="620713"/>
            <a:ext cx="5681662" cy="612140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 dello schema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16013" y="1773238"/>
            <a:ext cx="3811587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80000" y="1773238"/>
            <a:ext cx="38131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Fare clic sull'icona per inserire un'immagine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79613" y="620713"/>
            <a:ext cx="6840537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lo stile del titolo dello schema</a:t>
            </a:r>
            <a:endParaRPr lang="ru-R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16013" y="1773238"/>
            <a:ext cx="7777162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58134" y="908149"/>
            <a:ext cx="1427731" cy="720725"/>
          </a:xfrm>
          <a:noFill/>
        </p:spPr>
        <p:txBody>
          <a:bodyPr/>
          <a:lstStyle/>
          <a:p>
            <a:pPr eaLnBrk="1" hangingPunct="1"/>
            <a:r>
              <a:rPr lang="it-IT" dirty="0"/>
              <a:t>MHW3</a:t>
            </a:r>
            <a:endParaRPr lang="uk-UA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43806" y="1700808"/>
            <a:ext cx="3456385" cy="503808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en-US" sz="2000" dirty="0"/>
              <a:t>Dario Sapienza O46001787</a:t>
            </a:r>
            <a:endParaRPr lang="uk-UA" sz="2000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F6449A5-4E28-46E0-B242-7F909D60FC21}"/>
              </a:ext>
            </a:extLst>
          </p:cNvPr>
          <p:cNvSpPr txBox="1"/>
          <p:nvPr/>
        </p:nvSpPr>
        <p:spPr>
          <a:xfrm>
            <a:off x="7380312" y="5733256"/>
            <a:ext cx="1547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24/04/2021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16013" y="1773238"/>
            <a:ext cx="7777162" cy="4968875"/>
          </a:xfrm>
        </p:spPr>
        <p:txBody>
          <a:bodyPr wrap="square" anchor="t">
            <a:normAutofit/>
          </a:bodyPr>
          <a:lstStyle/>
          <a:p>
            <a:pPr marL="0" indent="0" eaLnBrk="1" hangingPunct="1">
              <a:buNone/>
            </a:pPr>
            <a:r>
              <a:rPr lang="en-US" dirty="0"/>
              <a:t>  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3A33ED21-CDEB-4ED0-89A6-62016B8E1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9557" y="169195"/>
            <a:ext cx="1799977" cy="508000"/>
          </a:xfrm>
        </p:spPr>
        <p:txBody>
          <a:bodyPr/>
          <a:lstStyle/>
          <a:p>
            <a:pPr algn="ctr"/>
            <a:r>
              <a:rPr lang="it-IT" sz="2800" dirty="0"/>
              <a:t>CSS</a:t>
            </a: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42F5A6C2-1D9E-42F3-8EC3-00D109E98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71800" cy="5685917"/>
          </a:xfrm>
          <a:prstGeom prst="rect">
            <a:avLst/>
          </a:prstGeom>
        </p:spPr>
      </p:pic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147C5595-8AF0-4B39-9435-D25D82A276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159" y="933126"/>
            <a:ext cx="3314608" cy="5450544"/>
          </a:xfrm>
          <a:prstGeom prst="rect">
            <a:avLst/>
          </a:prstGeom>
        </p:spPr>
      </p:pic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2D757018-6A1F-41FF-9001-DC0FA18320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913" y="313357"/>
            <a:ext cx="3135087" cy="5826459"/>
          </a:xfrm>
          <a:prstGeom prst="rect">
            <a:avLst/>
          </a:prstGeom>
        </p:spPr>
      </p:pic>
      <p:pic>
        <p:nvPicPr>
          <p:cNvPr id="14" name="Immagine 13" descr="Immagine che contiene testo&#10;&#10;Descrizione generata automaticamente">
            <a:extLst>
              <a:ext uri="{FF2B5EF4-FFF2-40B4-BE49-F238E27FC236}">
                <a16:creationId xmlns:a16="http://schemas.microsoft.com/office/drawing/2014/main" id="{32203F9B-EBB7-4389-94E7-89DF92764B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767" y="6100638"/>
            <a:ext cx="1808601" cy="54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85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16013" y="1773238"/>
            <a:ext cx="7777162" cy="4968875"/>
          </a:xfrm>
        </p:spPr>
        <p:txBody>
          <a:bodyPr wrap="square" anchor="t">
            <a:normAutofit/>
          </a:bodyPr>
          <a:lstStyle/>
          <a:p>
            <a:pPr marL="0" indent="0" eaLnBrk="1" hangingPunct="1">
              <a:buNone/>
            </a:pPr>
            <a:r>
              <a:rPr lang="en-US" dirty="0"/>
              <a:t>  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3A33ED21-CDEB-4ED0-89A6-62016B8E1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808" y="3103615"/>
            <a:ext cx="6840537" cy="508000"/>
          </a:xfrm>
        </p:spPr>
        <p:txBody>
          <a:bodyPr/>
          <a:lstStyle/>
          <a:p>
            <a:pPr algn="ctr"/>
            <a:r>
              <a:rPr lang="it-IT" sz="2400" dirty="0"/>
              <a:t>CSS  MOBILE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05E9EE3-6ABC-44C3-AFDD-5CB1013EE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272" y="-1"/>
            <a:ext cx="2431640" cy="348355"/>
          </a:xfrm>
          <a:prstGeom prst="rect">
            <a:avLst/>
          </a:prstGeom>
        </p:spPr>
      </p:pic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F37B3F84-E344-491D-BDB5-7E845087F4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116" y="348355"/>
            <a:ext cx="2442796" cy="6509645"/>
          </a:xfrm>
          <a:prstGeom prst="rect">
            <a:avLst/>
          </a:prstGeom>
        </p:spPr>
      </p:pic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7B7EC5A0-5BD4-45B3-88DF-DFEECA46DE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5356340"/>
            <a:ext cx="1327435" cy="150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410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16013" y="1773238"/>
            <a:ext cx="7777162" cy="4968875"/>
          </a:xfrm>
        </p:spPr>
        <p:txBody>
          <a:bodyPr wrap="square" anchor="t">
            <a:normAutofit/>
          </a:bodyPr>
          <a:lstStyle/>
          <a:p>
            <a:pPr marL="0" indent="0" eaLnBrk="1" hangingPunct="1">
              <a:buNone/>
            </a:pPr>
            <a:r>
              <a:rPr lang="en-US" dirty="0"/>
              <a:t>  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3A33ED21-CDEB-4ED0-89A6-62016B8E1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7674" y="2728724"/>
            <a:ext cx="3384153" cy="508000"/>
          </a:xfrm>
        </p:spPr>
        <p:txBody>
          <a:bodyPr/>
          <a:lstStyle/>
          <a:p>
            <a:pPr algn="ctr"/>
            <a:r>
              <a:rPr lang="it-IT" sz="2000" dirty="0"/>
              <a:t>VISUALIZZAZIONE MOBILE</a:t>
            </a:r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3E5CD2A2-232B-4947-99EF-500F36AA9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023"/>
            <a:ext cx="2059996" cy="3746643"/>
          </a:xfrm>
          <a:prstGeom prst="rect">
            <a:avLst/>
          </a:prstGeom>
        </p:spPr>
      </p:pic>
      <p:pic>
        <p:nvPicPr>
          <p:cNvPr id="10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40BB0B7E-BDF9-414C-A9C2-6CB88D2DEE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47216"/>
            <a:ext cx="2059996" cy="3210784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915C4B34-2540-4DFA-8926-78E059B9A0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283" y="-14023"/>
            <a:ext cx="2033662" cy="2996749"/>
          </a:xfrm>
          <a:prstGeom prst="rect">
            <a:avLst/>
          </a:prstGeom>
        </p:spPr>
      </p:pic>
      <p:pic>
        <p:nvPicPr>
          <p:cNvPr id="16" name="Immagine 15" descr="Immagine che contiene testo&#10;&#10;Descrizione generata automaticamente">
            <a:extLst>
              <a:ext uri="{FF2B5EF4-FFF2-40B4-BE49-F238E27FC236}">
                <a16:creationId xmlns:a16="http://schemas.microsoft.com/office/drawing/2014/main" id="{9A767D0E-78BE-4907-B05F-A0E28055B9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366" y="2982724"/>
            <a:ext cx="2012469" cy="3258901"/>
          </a:xfrm>
          <a:prstGeom prst="rect">
            <a:avLst/>
          </a:prstGeom>
        </p:spPr>
      </p:pic>
      <p:pic>
        <p:nvPicPr>
          <p:cNvPr id="19" name="Immagine 18" descr="Immagine che contiene testo&#10;&#10;Descrizione generata automaticamente">
            <a:extLst>
              <a:ext uri="{FF2B5EF4-FFF2-40B4-BE49-F238E27FC236}">
                <a16:creationId xmlns:a16="http://schemas.microsoft.com/office/drawing/2014/main" id="{A628328C-7B98-4651-8F9D-BCED30538A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835" y="-14023"/>
            <a:ext cx="2071102" cy="3587039"/>
          </a:xfrm>
          <a:prstGeom prst="rect">
            <a:avLst/>
          </a:prstGeom>
        </p:spPr>
      </p:pic>
      <p:pic>
        <p:nvPicPr>
          <p:cNvPr id="22" name="Immagine 21" descr="Immagine che contiene testo&#10;&#10;Descrizione generata automaticamente">
            <a:extLst>
              <a:ext uri="{FF2B5EF4-FFF2-40B4-BE49-F238E27FC236}">
                <a16:creationId xmlns:a16="http://schemas.microsoft.com/office/drawing/2014/main" id="{24C358CD-9671-452A-82B7-6FA2EDA7BC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185" y="3573016"/>
            <a:ext cx="2081752" cy="211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725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16013" y="1773238"/>
            <a:ext cx="7777162" cy="4968875"/>
          </a:xfrm>
        </p:spPr>
        <p:txBody>
          <a:bodyPr wrap="square" anchor="t">
            <a:normAutofit/>
          </a:bodyPr>
          <a:lstStyle/>
          <a:p>
            <a:pPr marL="0" indent="0" eaLnBrk="1" hangingPunct="1">
              <a:buNone/>
            </a:pPr>
            <a:r>
              <a:rPr lang="en-US" dirty="0"/>
              <a:t>  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3A33ED21-CDEB-4ED0-89A6-62016B8E1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9022" y="3429000"/>
            <a:ext cx="3384153" cy="508000"/>
          </a:xfrm>
        </p:spPr>
        <p:txBody>
          <a:bodyPr/>
          <a:lstStyle/>
          <a:p>
            <a:pPr algn="ctr"/>
            <a:r>
              <a:rPr lang="it-IT" sz="2000" dirty="0"/>
              <a:t>VISUALIZZAZIONE MOBILE</a:t>
            </a:r>
          </a:p>
        </p:txBody>
      </p:sp>
      <p:pic>
        <p:nvPicPr>
          <p:cNvPr id="20" name="Immagine 19" descr="Immagine che contiene testo&#10;&#10;Descrizione generata automaticamente">
            <a:extLst>
              <a:ext uri="{FF2B5EF4-FFF2-40B4-BE49-F238E27FC236}">
                <a16:creationId xmlns:a16="http://schemas.microsoft.com/office/drawing/2014/main" id="{C613A6BE-0AF6-467C-BAED-225BAF80F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885" y="3170329"/>
            <a:ext cx="2509709" cy="925129"/>
          </a:xfrm>
          <a:prstGeom prst="rect">
            <a:avLst/>
          </a:prstGeom>
        </p:spPr>
      </p:pic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ECAE672D-9171-43E7-A6B1-B6C4032A69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47"/>
            <a:ext cx="2511868" cy="3641402"/>
          </a:xfrm>
          <a:prstGeom prst="rect">
            <a:avLst/>
          </a:prstGeom>
        </p:spPr>
      </p:pic>
      <p:pic>
        <p:nvPicPr>
          <p:cNvPr id="6" name="Immagine 5" descr="Immagine che contiene persona, scuro&#10;&#10;Descrizione generata automaticamente">
            <a:extLst>
              <a:ext uri="{FF2B5EF4-FFF2-40B4-BE49-F238E27FC236}">
                <a16:creationId xmlns:a16="http://schemas.microsoft.com/office/drawing/2014/main" id="{E8D30489-42CF-4532-8BE7-9B1C4BD71D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13840"/>
            <a:ext cx="2511868" cy="3240256"/>
          </a:xfrm>
          <a:prstGeom prst="rect">
            <a:avLst/>
          </a:prstGeom>
        </p:spPr>
      </p:pic>
      <p:pic>
        <p:nvPicPr>
          <p:cNvPr id="9" name="Immagine 8" descr="Immagine che contiene testo, finestra, persona, cornice&#10;&#10;Descrizione generata automaticamente">
            <a:extLst>
              <a:ext uri="{FF2B5EF4-FFF2-40B4-BE49-F238E27FC236}">
                <a16:creationId xmlns:a16="http://schemas.microsoft.com/office/drawing/2014/main" id="{E22021D2-54B6-4674-A3DC-5038123EFD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885" y="10547"/>
            <a:ext cx="2509709" cy="315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438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656" y="692696"/>
            <a:ext cx="6480175" cy="504825"/>
          </a:xfrm>
        </p:spPr>
        <p:txBody>
          <a:bodyPr/>
          <a:lstStyle/>
          <a:p>
            <a:pPr algn="ctr" eaLnBrk="1" hangingPunct="1"/>
            <a:r>
              <a:rPr lang="it-IT" sz="3200" dirty="0"/>
              <a:t>DESCRIZIONE </a:t>
            </a:r>
            <a:endParaRPr lang="uk-UA" sz="32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2564904"/>
            <a:ext cx="6769100" cy="3528392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it-IT" sz="2000" dirty="0">
                <a:latin typeface="Bahnschrift SemiBold SemiConden" panose="020B0502040204020203" pitchFamily="34" charset="0"/>
              </a:rPr>
              <a:t>Per questo mini-</a:t>
            </a:r>
            <a:r>
              <a:rPr lang="it-IT" sz="2000" dirty="0" err="1">
                <a:latin typeface="Bahnschrift SemiBold SemiConden" panose="020B0502040204020203" pitchFamily="34" charset="0"/>
              </a:rPr>
              <a:t>homework</a:t>
            </a:r>
            <a:r>
              <a:rPr lang="it-IT" sz="2000" dirty="0">
                <a:latin typeface="Bahnschrift SemiBold SemiConden" panose="020B0502040204020203" pitchFamily="34" charset="0"/>
              </a:rPr>
              <a:t> ho implementato per mio sito due API REST:</a:t>
            </a:r>
          </a:p>
          <a:p>
            <a:pPr eaLnBrk="1" hangingPunct="1">
              <a:lnSpc>
                <a:spcPct val="80000"/>
              </a:lnSpc>
              <a:buFontTx/>
              <a:buChar char="-"/>
            </a:pPr>
            <a:r>
              <a:rPr lang="it-IT" sz="2000" dirty="0">
                <a:latin typeface="Bahnschrift SemiBold SemiConden" panose="020B0502040204020203" pitchFamily="34" charset="0"/>
              </a:rPr>
              <a:t>Una API per la navigazione delle notizie inerenti alle palestre</a:t>
            </a:r>
          </a:p>
          <a:p>
            <a:pPr eaLnBrk="1" hangingPunct="1">
              <a:lnSpc>
                <a:spcPct val="80000"/>
              </a:lnSpc>
              <a:buFontTx/>
              <a:buChar char="-"/>
            </a:pPr>
            <a:r>
              <a:rPr lang="it-IT" sz="2000" dirty="0">
                <a:latin typeface="Bahnschrift SemiBold SemiConden" panose="020B0502040204020203" pitchFamily="34" charset="0"/>
              </a:rPr>
              <a:t>Una API per la visualizzazione degli atleti frequentati le palestre affiliate </a:t>
            </a:r>
          </a:p>
          <a:p>
            <a:pPr eaLnBrk="1" hangingPunct="1">
              <a:lnSpc>
                <a:spcPct val="80000"/>
              </a:lnSpc>
              <a:buFontTx/>
              <a:buChar char="-"/>
            </a:pPr>
            <a:endParaRPr lang="it-IT" sz="2000" dirty="0">
              <a:latin typeface="Bahnschrift SemiBold SemiConden" panose="020B0502040204020203" pitchFamily="34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it-IT" sz="2000" dirty="0">
                <a:latin typeface="Bahnschrift SemiBold SemiConden" panose="020B0502040204020203" pitchFamily="34" charset="0"/>
              </a:rPr>
              <a:t>Entrambe le API sopracitate sono identificate tramite API KEY.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43100" y="188913"/>
            <a:ext cx="7021513" cy="647700"/>
          </a:xfrm>
        </p:spPr>
        <p:txBody>
          <a:bodyPr/>
          <a:lstStyle/>
          <a:p>
            <a:pPr algn="ctr" eaLnBrk="1" hangingPunct="1"/>
            <a:r>
              <a:rPr lang="en-US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1988" y="908050"/>
            <a:ext cx="7032625" cy="576103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000" dirty="0">
                <a:solidFill>
                  <a:srgbClr val="000000"/>
                </a:solidFill>
              </a:rPr>
              <a:t> 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8C197DC-28FD-498D-A078-79530BA128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423" y="96507"/>
            <a:ext cx="5470522" cy="2638084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30B9264E-DD04-4C11-980B-09E5900FAA0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424" y="2723814"/>
            <a:ext cx="5441905" cy="2188082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5A35FB26-A967-4396-929B-1D0C2DE767B2}"/>
              </a:ext>
            </a:extLst>
          </p:cNvPr>
          <p:cNvSpPr txBox="1"/>
          <p:nvPr/>
        </p:nvSpPr>
        <p:spPr>
          <a:xfrm>
            <a:off x="467544" y="338591"/>
            <a:ext cx="216024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HOME PAGE</a:t>
            </a:r>
          </a:p>
          <a:p>
            <a:endParaRPr lang="it-IT" sz="2800" b="1" dirty="0"/>
          </a:p>
          <a:p>
            <a:endParaRPr lang="it-IT" sz="2800" b="1" dirty="0"/>
          </a:p>
          <a:p>
            <a:r>
              <a:rPr lang="it-IT" dirty="0"/>
              <a:t>Cliccando sul link indicato accedo alla pagina relativa alle notizie e agli atleti.</a:t>
            </a:r>
          </a:p>
          <a:p>
            <a:endParaRPr lang="it-IT" dirty="0"/>
          </a:p>
          <a:p>
            <a:endParaRPr lang="it-IT" dirty="0"/>
          </a:p>
        </p:txBody>
      </p:sp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C41DA4F5-37F6-4574-863B-0E06217E8CB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422" y="4928881"/>
            <a:ext cx="5441905" cy="1813968"/>
          </a:xfrm>
          <a:prstGeom prst="rect">
            <a:avLst/>
          </a:prstGeom>
        </p:spPr>
      </p:pic>
      <p:sp>
        <p:nvSpPr>
          <p:cNvPr id="11" name="Ovale 10">
            <a:extLst>
              <a:ext uri="{FF2B5EF4-FFF2-40B4-BE49-F238E27FC236}">
                <a16:creationId xmlns:a16="http://schemas.microsoft.com/office/drawing/2014/main" id="{08D29583-D2F4-4EA3-ADE2-5033F71F0F6E}"/>
              </a:ext>
            </a:extLst>
          </p:cNvPr>
          <p:cNvSpPr/>
          <p:nvPr/>
        </p:nvSpPr>
        <p:spPr>
          <a:xfrm>
            <a:off x="3995936" y="5214428"/>
            <a:ext cx="1800200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reccia a destra 11">
            <a:extLst>
              <a:ext uri="{FF2B5EF4-FFF2-40B4-BE49-F238E27FC236}">
                <a16:creationId xmlns:a16="http://schemas.microsoft.com/office/drawing/2014/main" id="{D88CFC0D-3306-4139-8C5F-63589B6B6755}"/>
              </a:ext>
            </a:extLst>
          </p:cNvPr>
          <p:cNvSpPr/>
          <p:nvPr/>
        </p:nvSpPr>
        <p:spPr>
          <a:xfrm>
            <a:off x="3160102" y="5414613"/>
            <a:ext cx="731234" cy="13348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83866" y="5380945"/>
            <a:ext cx="5760640" cy="508000"/>
          </a:xfrm>
        </p:spPr>
        <p:txBody>
          <a:bodyPr wrap="square" anchor="ctr">
            <a:normAutofit fontScale="9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 </a:t>
            </a:r>
            <a:r>
              <a:rPr lang="en-US" sz="4000" dirty="0"/>
              <a:t>HTML</a:t>
            </a:r>
            <a:endParaRPr lang="en-US" sz="2800" b="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16013" y="6093296"/>
            <a:ext cx="935707" cy="648817"/>
          </a:xfrm>
        </p:spPr>
        <p:txBody>
          <a:bodyPr wrap="square" anchor="t">
            <a:normAutofit/>
          </a:bodyPr>
          <a:lstStyle/>
          <a:p>
            <a:pPr marL="0" indent="0" eaLnBrk="1" hangingPunct="1">
              <a:buNone/>
            </a:pPr>
            <a:r>
              <a:rPr lang="en-US" dirty="0"/>
              <a:t>    </a:t>
            </a: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BA2A3BC5-1B7D-4FBB-820F-8851ADFB4B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5365986" cy="2817473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07473D49-9041-4930-ADDF-F883A610CD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311" y="332656"/>
            <a:ext cx="3814689" cy="4365104"/>
          </a:xfrm>
          <a:prstGeom prst="rect">
            <a:avLst/>
          </a:prstGeom>
        </p:spPr>
      </p:pic>
      <p:pic>
        <p:nvPicPr>
          <p:cNvPr id="10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49EF6D56-95A3-46B1-A3C2-6747F5B6AA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817472"/>
            <a:ext cx="3384376" cy="404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408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4636" y="3787360"/>
            <a:ext cx="2711646" cy="288032"/>
          </a:xfrm>
        </p:spPr>
        <p:txBody>
          <a:bodyPr wrap="square" anchor="ctr">
            <a:normAutofit fontScale="90000"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2800" dirty="0"/>
              <a:t>API </a:t>
            </a:r>
            <a:r>
              <a:rPr lang="en-US" sz="2800" b="0" dirty="0"/>
              <a:t>PER LA GESTIONE DELLE NOTIZIE</a:t>
            </a:r>
            <a:br>
              <a:rPr lang="en-US" sz="2800" b="0" dirty="0"/>
            </a:br>
            <a:r>
              <a:rPr lang="en-US" sz="2800" b="0" dirty="0"/>
              <a:t>(mediastack.com)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16013" y="5877272"/>
            <a:ext cx="863699" cy="864841"/>
          </a:xfrm>
        </p:spPr>
        <p:txBody>
          <a:bodyPr wrap="square" anchor="t">
            <a:normAutofit/>
          </a:bodyPr>
          <a:lstStyle/>
          <a:p>
            <a:pPr marL="0" indent="0" eaLnBrk="1" hangingPunct="1">
              <a:buNone/>
            </a:pPr>
            <a:r>
              <a:rPr lang="en-US" dirty="0"/>
              <a:t>  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D8E0219-1746-4755-ACF6-0680BBC7F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2656"/>
            <a:ext cx="9144000" cy="395235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8B62A44B-E32B-41AC-B25E-7CA020995D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6160"/>
            <a:ext cx="6271803" cy="610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344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228184" y="3291453"/>
            <a:ext cx="2915816" cy="508000"/>
          </a:xfrm>
        </p:spPr>
        <p:txBody>
          <a:bodyPr wrap="square" anchor="ctr">
            <a:normAutofit fontScale="90000"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2800" dirty="0"/>
              <a:t>VISUALE PAGINA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16013" y="1773238"/>
            <a:ext cx="7777162" cy="4968875"/>
          </a:xfrm>
        </p:spPr>
        <p:txBody>
          <a:bodyPr wrap="square" anchor="t">
            <a:normAutofit/>
          </a:bodyPr>
          <a:lstStyle/>
          <a:p>
            <a:pPr marL="0" indent="0" eaLnBrk="1" hangingPunct="1">
              <a:buNone/>
            </a:pPr>
            <a:r>
              <a:rPr lang="en-US"/>
              <a:t>  </a:t>
            </a:r>
          </a:p>
        </p:txBody>
      </p:sp>
      <p:pic>
        <p:nvPicPr>
          <p:cNvPr id="4" name="Immagine 3" descr="Immagine che contiene testo, screenshot, monitor, nero&#10;&#10;Descrizione generata automaticamente">
            <a:extLst>
              <a:ext uri="{FF2B5EF4-FFF2-40B4-BE49-F238E27FC236}">
                <a16:creationId xmlns:a16="http://schemas.microsoft.com/office/drawing/2014/main" id="{88AF9D39-3B0C-496F-B949-C074D48BF4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181" y="1"/>
            <a:ext cx="6169357" cy="2490532"/>
          </a:xfrm>
          <a:prstGeom prst="rect">
            <a:avLst/>
          </a:prstGeom>
        </p:spPr>
      </p:pic>
      <p:pic>
        <p:nvPicPr>
          <p:cNvPr id="7" name="Immagine 6" descr="Immagine che contiene testo, esterni, nero, screenshot&#10;&#10;Descrizione generata automaticamente">
            <a:extLst>
              <a:ext uri="{FF2B5EF4-FFF2-40B4-BE49-F238E27FC236}">
                <a16:creationId xmlns:a16="http://schemas.microsoft.com/office/drawing/2014/main" id="{C3C1E0D5-100F-4A90-A1CB-F1DA6C69A2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598" y="4990215"/>
            <a:ext cx="6169356" cy="1798447"/>
          </a:xfrm>
          <a:prstGeom prst="rect">
            <a:avLst/>
          </a:prstGeom>
        </p:spPr>
      </p:pic>
      <p:pic>
        <p:nvPicPr>
          <p:cNvPr id="9" name="Immagine 8" descr="Immagine che contiene testo, screenshot, mano, puntamento&#10;&#10;Descrizione generata automaticamente">
            <a:extLst>
              <a:ext uri="{FF2B5EF4-FFF2-40B4-BE49-F238E27FC236}">
                <a16:creationId xmlns:a16="http://schemas.microsoft.com/office/drawing/2014/main" id="{B40E0398-4002-4B25-8DB6-F4F7E2F085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598" y="2480151"/>
            <a:ext cx="6169356" cy="2510064"/>
          </a:xfrm>
          <a:prstGeom prst="rect">
            <a:avLst/>
          </a:prstGeom>
        </p:spPr>
      </p:pic>
      <p:sp>
        <p:nvSpPr>
          <p:cNvPr id="14" name="Ovale 13">
            <a:extLst>
              <a:ext uri="{FF2B5EF4-FFF2-40B4-BE49-F238E27FC236}">
                <a16:creationId xmlns:a16="http://schemas.microsoft.com/office/drawing/2014/main" id="{0E65E6DB-34F5-4E4F-B349-E13E70B664B2}"/>
              </a:ext>
            </a:extLst>
          </p:cNvPr>
          <p:cNvSpPr/>
          <p:nvPr/>
        </p:nvSpPr>
        <p:spPr>
          <a:xfrm>
            <a:off x="899592" y="681704"/>
            <a:ext cx="864096" cy="299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Freccia a destra 14">
            <a:extLst>
              <a:ext uri="{FF2B5EF4-FFF2-40B4-BE49-F238E27FC236}">
                <a16:creationId xmlns:a16="http://schemas.microsoft.com/office/drawing/2014/main" id="{7CC62D86-EA45-489C-8905-FF598D3DD376}"/>
              </a:ext>
            </a:extLst>
          </p:cNvPr>
          <p:cNvSpPr/>
          <p:nvPr/>
        </p:nvSpPr>
        <p:spPr>
          <a:xfrm rot="5400000" flipV="1">
            <a:off x="1182128" y="371693"/>
            <a:ext cx="299024" cy="14401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316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16013" y="1773238"/>
            <a:ext cx="7777162" cy="4968875"/>
          </a:xfrm>
        </p:spPr>
        <p:txBody>
          <a:bodyPr wrap="square" anchor="t">
            <a:normAutofit/>
          </a:bodyPr>
          <a:lstStyle/>
          <a:p>
            <a:pPr marL="0" indent="0" eaLnBrk="1" hangingPunct="1">
              <a:buNone/>
            </a:pPr>
            <a:r>
              <a:rPr lang="en-US" dirty="0"/>
              <a:t>  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3A33ED21-CDEB-4ED0-89A6-62016B8E1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3" y="5667394"/>
            <a:ext cx="2952328" cy="469871"/>
          </a:xfrm>
        </p:spPr>
        <p:txBody>
          <a:bodyPr/>
          <a:lstStyle/>
          <a:p>
            <a:pPr algn="ctr"/>
            <a:r>
              <a:rPr lang="it-IT" sz="2000" dirty="0"/>
              <a:t>API </a:t>
            </a:r>
            <a:r>
              <a:rPr lang="it-IT" sz="2000" b="0" dirty="0"/>
              <a:t>PER LA VISUALIZZAZIONE DEGLI ATLETI (pixabay.com)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B7CE377E-A2E0-438F-AE6D-99BEC9916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97" y="1124744"/>
            <a:ext cx="3947502" cy="3894157"/>
          </a:xfrm>
          <a:prstGeom prst="rect">
            <a:avLst/>
          </a:prstGeom>
        </p:spPr>
      </p:pic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2B603A40-7319-4354-9EF7-AF89063BC4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125" y="1124744"/>
            <a:ext cx="5265875" cy="541615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F208939A-903F-411C-8A9B-8173E1C73F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31963" cy="103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72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 flipH="1">
            <a:off x="539552" y="5733256"/>
            <a:ext cx="576461" cy="1008857"/>
          </a:xfrm>
        </p:spPr>
        <p:txBody>
          <a:bodyPr wrap="square" anchor="t">
            <a:normAutofit/>
          </a:bodyPr>
          <a:lstStyle/>
          <a:p>
            <a:pPr marL="0" indent="0" eaLnBrk="1" hangingPunct="1">
              <a:buNone/>
            </a:pPr>
            <a:r>
              <a:rPr lang="en-US" dirty="0"/>
              <a:t>  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3A33ED21-CDEB-4ED0-89A6-62016B8E1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9992" y="2996161"/>
            <a:ext cx="3528392" cy="865678"/>
          </a:xfrm>
        </p:spPr>
        <p:txBody>
          <a:bodyPr/>
          <a:lstStyle/>
          <a:p>
            <a:pPr algn="ctr"/>
            <a:r>
              <a:rPr lang="it-IT" sz="2400" dirty="0"/>
              <a:t>VISUALE PAGINA</a:t>
            </a:r>
          </a:p>
        </p:txBody>
      </p:sp>
      <p:pic>
        <p:nvPicPr>
          <p:cNvPr id="6" name="Immagine 5" descr="Immagine che contiene testo, pattinaggio, persona, uomo&#10;&#10;Descrizione generata automaticamente">
            <a:extLst>
              <a:ext uri="{FF2B5EF4-FFF2-40B4-BE49-F238E27FC236}">
                <a16:creationId xmlns:a16="http://schemas.microsoft.com/office/drawing/2014/main" id="{4A9DA75A-0F8F-45DB-923D-028C7F40A7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006" y="121825"/>
            <a:ext cx="2817112" cy="1100265"/>
          </a:xfrm>
          <a:prstGeom prst="rect">
            <a:avLst/>
          </a:prstGeom>
        </p:spPr>
      </p:pic>
      <p:pic>
        <p:nvPicPr>
          <p:cNvPr id="8" name="Immagine 7" descr="Immagine che contiene persona, uomo, maschio&#10;&#10;Descrizione generata automaticamente">
            <a:extLst>
              <a:ext uri="{FF2B5EF4-FFF2-40B4-BE49-F238E27FC236}">
                <a16:creationId xmlns:a16="http://schemas.microsoft.com/office/drawing/2014/main" id="{382C0329-F542-45CA-8CA2-DEE5F3CB85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58" y="1200773"/>
            <a:ext cx="2822860" cy="1058591"/>
          </a:xfrm>
          <a:prstGeom prst="rect">
            <a:avLst/>
          </a:prstGeom>
        </p:spPr>
      </p:pic>
      <p:pic>
        <p:nvPicPr>
          <p:cNvPr id="10" name="Immagine 9" descr="Immagine che contiene uomo&#10;&#10;Descrizione generata automaticamente">
            <a:extLst>
              <a:ext uri="{FF2B5EF4-FFF2-40B4-BE49-F238E27FC236}">
                <a16:creationId xmlns:a16="http://schemas.microsoft.com/office/drawing/2014/main" id="{229AD823-D4D0-4A6B-8CD3-6AAFDEEAA1A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16" y="2255860"/>
            <a:ext cx="2814002" cy="1011259"/>
          </a:xfrm>
          <a:prstGeom prst="rect">
            <a:avLst/>
          </a:prstGeom>
        </p:spPr>
      </p:pic>
      <p:pic>
        <p:nvPicPr>
          <p:cNvPr id="12" name="Immagine 11" descr="Immagine che contiene donna, persona, interni, scuro&#10;&#10;Descrizione generata automaticamente">
            <a:extLst>
              <a:ext uri="{FF2B5EF4-FFF2-40B4-BE49-F238E27FC236}">
                <a16:creationId xmlns:a16="http://schemas.microsoft.com/office/drawing/2014/main" id="{744E08B7-5CAC-47D5-9636-18A7EB97A3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16" y="3265115"/>
            <a:ext cx="2814002" cy="1035774"/>
          </a:xfrm>
          <a:prstGeom prst="rect">
            <a:avLst/>
          </a:prstGeom>
        </p:spPr>
      </p:pic>
      <p:pic>
        <p:nvPicPr>
          <p:cNvPr id="16" name="Immagine 15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49150E9B-39D7-4FEB-8565-A6E8A18670B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16" y="4300889"/>
            <a:ext cx="2823265" cy="779281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64A31FCF-CED3-4A8C-BB2C-737F6287E39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16" y="5076074"/>
            <a:ext cx="2814002" cy="1266340"/>
          </a:xfrm>
          <a:prstGeom prst="rect">
            <a:avLst/>
          </a:prstGeom>
        </p:spPr>
      </p:pic>
      <p:pic>
        <p:nvPicPr>
          <p:cNvPr id="24" name="Immagine 23" descr="Immagine che contiene testo, monitor, schermo, screenshot&#10;&#10;Descrizione generata automaticamente">
            <a:extLst>
              <a:ext uri="{FF2B5EF4-FFF2-40B4-BE49-F238E27FC236}">
                <a16:creationId xmlns:a16="http://schemas.microsoft.com/office/drawing/2014/main" id="{C4815518-17BD-4A97-B4D2-6B4F13771A6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58" y="6336134"/>
            <a:ext cx="2814003" cy="47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388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 flipH="1">
            <a:off x="539552" y="5733256"/>
            <a:ext cx="576461" cy="1008857"/>
          </a:xfrm>
        </p:spPr>
        <p:txBody>
          <a:bodyPr wrap="square" anchor="t">
            <a:normAutofit/>
          </a:bodyPr>
          <a:lstStyle/>
          <a:p>
            <a:pPr marL="0" indent="0" eaLnBrk="1" hangingPunct="1">
              <a:buNone/>
            </a:pPr>
            <a:r>
              <a:rPr lang="en-US" dirty="0"/>
              <a:t>  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3A33ED21-CDEB-4ED0-89A6-62016B8E1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5856" y="490802"/>
            <a:ext cx="5616624" cy="865678"/>
          </a:xfrm>
        </p:spPr>
        <p:txBody>
          <a:bodyPr/>
          <a:lstStyle/>
          <a:p>
            <a:pPr algn="ctr"/>
            <a:r>
              <a:rPr lang="it-IT" sz="2400" b="0" dirty="0"/>
              <a:t>POSSIBILITA’ DI METTER IN PRIMO PIANO LE IMMAGINI CLICCATE</a:t>
            </a: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BC278727-B576-40DE-8D3E-B270633A9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6832"/>
            <a:ext cx="9144000" cy="445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82034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4D4D4D"/>
      </a:dk1>
      <a:lt1>
        <a:srgbClr val="FFFFFF"/>
      </a:lt1>
      <a:dk2>
        <a:srgbClr val="000000"/>
      </a:dk2>
      <a:lt2>
        <a:srgbClr val="333333"/>
      </a:lt2>
      <a:accent1>
        <a:srgbClr val="AEAEAE"/>
      </a:accent1>
      <a:accent2>
        <a:srgbClr val="434343"/>
      </a:accent2>
      <a:accent3>
        <a:srgbClr val="FFFFFF"/>
      </a:accent3>
      <a:accent4>
        <a:srgbClr val="404040"/>
      </a:accent4>
      <a:accent5>
        <a:srgbClr val="D3D3D3"/>
      </a:accent5>
      <a:accent6>
        <a:srgbClr val="3C3C3C"/>
      </a:accent6>
      <a:hlink>
        <a:srgbClr val="979797"/>
      </a:hlink>
      <a:folHlink>
        <a:srgbClr val="EAEAEA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333333"/>
        </a:lt2>
        <a:accent1>
          <a:srgbClr val="AEAEAE"/>
        </a:accent1>
        <a:accent2>
          <a:srgbClr val="434343"/>
        </a:accent2>
        <a:accent3>
          <a:srgbClr val="FFFFFF"/>
        </a:accent3>
        <a:accent4>
          <a:srgbClr val="404040"/>
        </a:accent4>
        <a:accent5>
          <a:srgbClr val="D3D3D3"/>
        </a:accent5>
        <a:accent6>
          <a:srgbClr val="3C3C3C"/>
        </a:accent6>
        <a:hlink>
          <a:srgbClr val="979797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435</TotalTime>
  <Words>123</Words>
  <Application>Microsoft Office PowerPoint</Application>
  <PresentationFormat>Presentazione su schermo (4:3)</PresentationFormat>
  <Paragraphs>35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6" baseType="lpstr">
      <vt:lpstr>Arial</vt:lpstr>
      <vt:lpstr>Bahnschrift SemiBold SemiConden</vt:lpstr>
      <vt:lpstr>template</vt:lpstr>
      <vt:lpstr>MHW3</vt:lpstr>
      <vt:lpstr>DESCRIZIONE </vt:lpstr>
      <vt:lpstr> </vt:lpstr>
      <vt:lpstr> HTML</vt:lpstr>
      <vt:lpstr>API PER LA GESTIONE DELLE NOTIZIE (mediastack.com)</vt:lpstr>
      <vt:lpstr>VISUALE PAGINA</vt:lpstr>
      <vt:lpstr>API PER LA VISUALIZZAZIONE DEGLI ATLETI (pixabay.com)</vt:lpstr>
      <vt:lpstr>VISUALE PAGINA</vt:lpstr>
      <vt:lpstr>POSSIBILITA’ DI METTER IN PRIMO PIANO LE IMMAGINI CLICCATE</vt:lpstr>
      <vt:lpstr>CSS</vt:lpstr>
      <vt:lpstr>CSS  MOBILE</vt:lpstr>
      <vt:lpstr>VISUALIZZAZIONE MOBILE</vt:lpstr>
      <vt:lpstr>VISUALIZZAZIONE MOBILE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ALBERTO SAPIENZA</dc:creator>
  <cp:lastModifiedBy>ALBERTO SAPIENZA</cp:lastModifiedBy>
  <cp:revision>76</cp:revision>
  <dcterms:created xsi:type="dcterms:W3CDTF">2021-03-25T17:11:27Z</dcterms:created>
  <dcterms:modified xsi:type="dcterms:W3CDTF">2021-04-24T15:33:31Z</dcterms:modified>
</cp:coreProperties>
</file>