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67D8E-D447-DDAB-998A-8AC0139C4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A99199-FCEB-1EE0-B0A6-B20FEF2F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B9EB7-DC48-E569-0FCE-2FFCC7A0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30101-B884-D5CD-C4F8-5C367176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DB1E3-5F2A-6AD0-07B8-5262D647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60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94B28-4655-31D8-DBFD-D2B2D137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253853-70C6-568D-F20F-8F764999E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4E2F0-0705-5F15-431C-122A846F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9746C2-7D41-E766-ACC9-98EB75C1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E4A99D-44BB-045B-2725-2F105F1F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04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A5D01C7-215A-7C7E-C0A2-E4B41A0B9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925A41-DD34-9BB2-5295-A0BCE25B6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158C6-9AD4-BE16-3F25-9C61521C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C236A-D7BC-C044-641B-E235D54B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4986CB-5AEA-A239-0A32-D390543B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66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94F12-8290-EDA4-B25F-7A9115F0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149CD3-AF72-FAE4-BD43-DE95F68A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1578B-F434-7957-1CFA-E937A601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9D50D-B286-47DC-02E9-FFD18CCE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7D72F-86FE-93C0-4875-FD9B7B1F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93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89992-EB2D-3CB1-2F1E-26C21EF9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8028B-6E48-724A-3D16-64C10D041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1164AB-FA28-AC56-C748-6E9C605D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16497-1D84-A358-0E52-5B94865D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74BED1-A840-793D-4D3D-C97AE300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7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CDF06-8271-D6CF-9972-3FB1C54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BF1FF-F98C-91E5-4626-D22B1FCC7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1C8A2-819E-6B4F-D488-A9FD8DACD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7A6AF5-F4B3-C60E-9B0E-BA2E0C89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BC5877-E373-6B16-DCA6-C21E7843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11DF0C-973B-5E3B-B323-B398C9B2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2C6DB-B034-6E6A-ABC6-60286240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45C913-FFFC-350F-EFE6-ED116522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3161C5-5FE2-3ADD-76D2-FDA6DFF67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3C17B4-F713-1B9F-E79A-2D82F04E0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EB3047-0BCB-BD34-7DB4-FDF6D73AE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035B2D-33CF-E27D-6BB7-BE2F01FE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11F32A-70DC-8C9E-BB9C-6A1480BB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808414-DFF0-ADEE-C339-F46A068A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03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009E9-AE6B-6357-1C07-276119D4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DE2330-F554-FD17-29F8-5CCDFBAF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1207D0-F818-D971-F07A-1E0AB659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A7EC7C-5613-9B26-F6AB-6469E977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DF6566-317C-CDBA-4246-AFED772E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BCE095-7333-4C81-A361-217D0E2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44CD27-2D05-5F87-AE4F-1276843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60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87682-AA15-1FB9-9C79-5E7FC6D0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4A4FB-9916-50A2-8D92-9FCFBB1A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625F29-83B7-61AA-9519-FD67287FD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CA6177-CFC1-C19A-A46C-ECA023A7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238764-7B7C-F8E6-CC7C-EC101166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4ED2E9-3D7B-0663-DF43-ED01DE80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14C37-6EA1-2F8A-344D-FB32582D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249796-E308-4B61-7CF7-2342B5A65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3C4E46-0626-CB0B-7D5A-3196987A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2BF78C-041A-9895-D331-36560790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47CAEF-9358-42C7-BD94-B0A9C5CC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7DCC64-EAD4-26E6-FDC5-742F87F5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64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B19AB5-F7C3-FFB9-73D0-B60FF2D7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98F0A8-6A3E-3851-4486-21462454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D7D29-E2B9-991C-9528-F14FB665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8084-113B-4709-A4A8-3F21A55254DA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EEC0B7-FFEB-9F11-DD85-01089FCF5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BC9BB-E017-0B78-ED7A-1CDD30B0A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14586-C99F-4A8C-BE59-E92B6D2C9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D9EB50-A029-FDC7-CA2A-1D97F404E36D}"/>
              </a:ext>
            </a:extLst>
          </p:cNvPr>
          <p:cNvSpPr txBox="1"/>
          <p:nvPr/>
        </p:nvSpPr>
        <p:spPr>
          <a:xfrm>
            <a:off x="615820" y="373224"/>
            <a:ext cx="54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Inscription – 1</a:t>
            </a:r>
            <a:r>
              <a:rPr lang="fr-FR" sz="3600" baseline="30000" dirty="0"/>
              <a:t>er</a:t>
            </a:r>
            <a:r>
              <a:rPr lang="fr-FR" sz="3600" dirty="0"/>
              <a:t> étapes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AA43-721E-89FB-1E56-F04F75C2EDB7}"/>
              </a:ext>
            </a:extLst>
          </p:cNvPr>
          <p:cNvSpPr/>
          <p:nvPr/>
        </p:nvSpPr>
        <p:spPr>
          <a:xfrm>
            <a:off x="774441" y="1259633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N° Licence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120F6-909E-32C0-3A4A-F08C0453712F}"/>
              </a:ext>
            </a:extLst>
          </p:cNvPr>
          <p:cNvSpPr/>
          <p:nvPr/>
        </p:nvSpPr>
        <p:spPr>
          <a:xfrm>
            <a:off x="774441" y="2111829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0372B-B22B-D0AE-7E35-F07E570CB76B}"/>
              </a:ext>
            </a:extLst>
          </p:cNvPr>
          <p:cNvSpPr/>
          <p:nvPr/>
        </p:nvSpPr>
        <p:spPr>
          <a:xfrm>
            <a:off x="5442857" y="3085323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Continuer</a:t>
            </a:r>
          </a:p>
        </p:txBody>
      </p:sp>
    </p:spTree>
    <p:extLst>
      <p:ext uri="{BB962C8B-B14F-4D97-AF65-F5344CB8AC3E}">
        <p14:creationId xmlns:p14="http://schemas.microsoft.com/office/powerpoint/2010/main" val="233243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D9EB50-A029-FDC7-CA2A-1D97F404E36D}"/>
              </a:ext>
            </a:extLst>
          </p:cNvPr>
          <p:cNvSpPr txBox="1"/>
          <p:nvPr/>
        </p:nvSpPr>
        <p:spPr>
          <a:xfrm>
            <a:off x="615820" y="373224"/>
            <a:ext cx="548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Inscription – 2éme étapes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AA43-721E-89FB-1E56-F04F75C2EDB7}"/>
              </a:ext>
            </a:extLst>
          </p:cNvPr>
          <p:cNvSpPr/>
          <p:nvPr/>
        </p:nvSpPr>
        <p:spPr>
          <a:xfrm>
            <a:off x="774441" y="1259633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N° Licence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120F6-909E-32C0-3A4A-F08C0453712F}"/>
              </a:ext>
            </a:extLst>
          </p:cNvPr>
          <p:cNvSpPr/>
          <p:nvPr/>
        </p:nvSpPr>
        <p:spPr>
          <a:xfrm>
            <a:off x="774441" y="2111829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0372B-B22B-D0AE-7E35-F07E570CB76B}"/>
              </a:ext>
            </a:extLst>
          </p:cNvPr>
          <p:cNvSpPr/>
          <p:nvPr/>
        </p:nvSpPr>
        <p:spPr>
          <a:xfrm>
            <a:off x="6096000" y="5100736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D1A852-8D0D-6B02-CC36-C5C845BAD78A}"/>
              </a:ext>
            </a:extLst>
          </p:cNvPr>
          <p:cNvSpPr/>
          <p:nvPr/>
        </p:nvSpPr>
        <p:spPr>
          <a:xfrm>
            <a:off x="774440" y="2917372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Choix d’un club (LISTE)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8B9B4A-4C17-4D22-2C51-61DA4A9CD831}"/>
              </a:ext>
            </a:extLst>
          </p:cNvPr>
          <p:cNvSpPr/>
          <p:nvPr/>
        </p:nvSpPr>
        <p:spPr>
          <a:xfrm>
            <a:off x="774439" y="3679964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B486A-157C-6909-BBD4-008CA455D67E}"/>
              </a:ext>
            </a:extLst>
          </p:cNvPr>
          <p:cNvSpPr/>
          <p:nvPr/>
        </p:nvSpPr>
        <p:spPr>
          <a:xfrm>
            <a:off x="774438" y="4482397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</p:spTree>
    <p:extLst>
      <p:ext uri="{BB962C8B-B14F-4D97-AF65-F5344CB8AC3E}">
        <p14:creationId xmlns:p14="http://schemas.microsoft.com/office/powerpoint/2010/main" val="14495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D9EB50-A029-FDC7-CA2A-1D97F404E36D}"/>
              </a:ext>
            </a:extLst>
          </p:cNvPr>
          <p:cNvSpPr txBox="1"/>
          <p:nvPr/>
        </p:nvSpPr>
        <p:spPr>
          <a:xfrm>
            <a:off x="615820" y="37322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Connexion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AA43-721E-89FB-1E56-F04F75C2EDB7}"/>
              </a:ext>
            </a:extLst>
          </p:cNvPr>
          <p:cNvSpPr/>
          <p:nvPr/>
        </p:nvSpPr>
        <p:spPr>
          <a:xfrm>
            <a:off x="774441" y="1259633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120F6-909E-32C0-3A4A-F08C0453712F}"/>
              </a:ext>
            </a:extLst>
          </p:cNvPr>
          <p:cNvSpPr/>
          <p:nvPr/>
        </p:nvSpPr>
        <p:spPr>
          <a:xfrm>
            <a:off x="774441" y="2111829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 de passe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0372B-B22B-D0AE-7E35-F07E570CB76B}"/>
              </a:ext>
            </a:extLst>
          </p:cNvPr>
          <p:cNvSpPr/>
          <p:nvPr/>
        </p:nvSpPr>
        <p:spPr>
          <a:xfrm>
            <a:off x="5442857" y="3085323"/>
            <a:ext cx="4413379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Enregister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252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5D9EB50-A029-FDC7-CA2A-1D97F404E36D}"/>
              </a:ext>
            </a:extLst>
          </p:cNvPr>
          <p:cNvSpPr txBox="1"/>
          <p:nvPr/>
        </p:nvSpPr>
        <p:spPr>
          <a:xfrm>
            <a:off x="615820" y="373224"/>
            <a:ext cx="389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Note de frais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AA43-721E-89FB-1E56-F04F75C2EDB7}"/>
              </a:ext>
            </a:extLst>
          </p:cNvPr>
          <p:cNvSpPr/>
          <p:nvPr/>
        </p:nvSpPr>
        <p:spPr>
          <a:xfrm>
            <a:off x="774441" y="1259633"/>
            <a:ext cx="10422294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Voir le bordereau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327138-C69F-A0E3-1523-906D57F0D2BE}"/>
              </a:ext>
            </a:extLst>
          </p:cNvPr>
          <p:cNvSpPr/>
          <p:nvPr/>
        </p:nvSpPr>
        <p:spPr>
          <a:xfrm>
            <a:off x="1054359" y="2022225"/>
            <a:ext cx="9563878" cy="29136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 une ligne de frais</a:t>
            </a:r>
          </a:p>
          <a:p>
            <a:r>
              <a:rPr lang="fr-FR" dirty="0"/>
              <a:t>- Date</a:t>
            </a:r>
          </a:p>
          <a:p>
            <a:r>
              <a:rPr lang="fr-FR" dirty="0"/>
              <a:t>- Motif (Liste)</a:t>
            </a:r>
          </a:p>
          <a:p>
            <a:r>
              <a:rPr lang="fr-FR" dirty="0"/>
              <a:t>- Ville de départ</a:t>
            </a:r>
          </a:p>
          <a:p>
            <a:r>
              <a:rPr lang="fr-FR" dirty="0"/>
              <a:t>- Ville d’arrivée</a:t>
            </a:r>
          </a:p>
          <a:p>
            <a:r>
              <a:rPr lang="fr-FR" dirty="0"/>
              <a:t>- Nb KM</a:t>
            </a:r>
          </a:p>
          <a:p>
            <a:r>
              <a:rPr lang="fr-FR" dirty="0"/>
              <a:t>- Coût repas</a:t>
            </a:r>
          </a:p>
          <a:p>
            <a:r>
              <a:rPr lang="fr-FR" dirty="0"/>
              <a:t>- Coût hébergement</a:t>
            </a:r>
          </a:p>
          <a:p>
            <a:r>
              <a:rPr lang="fr-FR" dirty="0"/>
              <a:t>- Coût péage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38D2F1-AA7A-8240-5D07-E560CB3DA22F}"/>
              </a:ext>
            </a:extLst>
          </p:cNvPr>
          <p:cNvSpPr/>
          <p:nvPr/>
        </p:nvSpPr>
        <p:spPr>
          <a:xfrm>
            <a:off x="774441" y="5489510"/>
            <a:ext cx="10422294" cy="522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(Tableau) Listes des lignes de frais</a:t>
            </a:r>
          </a:p>
          <a:p>
            <a:r>
              <a:rPr lang="fr-FR" dirty="0"/>
              <a:t>	Date | Motif | Ville départ | Ville arrivée | Nb Km | Coût repas | Coût hébergement | Coût péage</a:t>
            </a:r>
          </a:p>
        </p:txBody>
      </p:sp>
    </p:spTree>
    <p:extLst>
      <p:ext uri="{BB962C8B-B14F-4D97-AF65-F5344CB8AC3E}">
        <p14:creationId xmlns:p14="http://schemas.microsoft.com/office/powerpoint/2010/main" val="3180198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</Words>
  <Application>Microsoft Office PowerPoint</Application>
  <PresentationFormat>Grand écran</PresentationFormat>
  <Paragraphs>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Dario Audige</dc:creator>
  <cp:lastModifiedBy>Dario Audige</cp:lastModifiedBy>
  <cp:revision>11</cp:revision>
  <dcterms:created xsi:type="dcterms:W3CDTF">2023-12-14T12:47:15Z</dcterms:created>
  <dcterms:modified xsi:type="dcterms:W3CDTF">2023-12-15T12:37:01Z</dcterms:modified>
</cp:coreProperties>
</file>