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0D77E-DC76-C36F-AA62-002A0388D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D4FEF3-1B35-3240-C76B-502FE433F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4E8BA-155E-0A35-768A-9C2E49A1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87AEF-51E2-EAF3-F6E1-B593E48A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964382-1F5B-DB16-23CA-9C42B8D1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83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4C5FD-8DCA-F294-AD7B-95C0C4AA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54340B-7B89-264A-D9BE-90949F10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F41C2-8B71-6180-74A2-2CE7B07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A2FE95-F96B-E808-A339-FEC624EA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32001-B130-CDB8-CE80-184973E8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40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947CCA-9617-70B8-BE1E-3FB97BACA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987B3E-12DE-3D38-BD31-27A95A57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76633-B4BD-B12E-1453-F248E431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D5B9D-CF9B-021E-83B4-7D49D594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B69DB-F398-BAD4-7C49-DBAF910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8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9BD82-DD56-3E28-A4C1-F08A559C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28CE2-CECA-0CD8-91BC-51A05BB9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0D22A-6F2A-405E-D2D5-1C036119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06217-1A66-1828-5336-89E9016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5134E-6A59-EBF6-6BF9-49EEBD84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1C08-07C8-85F8-9814-25F16CFC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00C456-DD4F-306F-1323-F8E4FC524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51C30-F846-A95F-E6D9-D2D452BE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4FDC7-6EA6-3A76-8DCE-E67DEE60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972FF-5D4B-00B5-B466-ECB73CAC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46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3DADF-C73F-A3B5-743F-799B35F1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5C36C-B726-FBFB-98F9-CA094556D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082316-E37C-D4D3-349D-CF0F9FD4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3439F-EFFC-81E5-1848-BF44147A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0FC7A-FBF1-8E3D-1635-5E963CDC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F5B314-8877-9D43-1C53-368B1D80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40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3A1DB-7ABC-8663-3925-913F462D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5FFA8-BE08-7802-ADA1-15EA4A00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A47014-11D2-7280-B298-E6887063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EDC886-A197-2BA8-3356-FB597C01B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714B4E-28FF-EED8-0165-1BAC5F2A1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F83E59-60CB-B0A1-8D7D-B92255F5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039364-6513-A518-F2C7-E6CF7DE9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403A96-C885-B24B-CD95-4286A1BE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07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88D09-13E5-27E5-39D1-599B2A4F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0E1A50-6A30-B303-C700-4D8DDB04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B53BA7-0F32-FEF8-E91B-21B3ECD7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1427F4-35BE-3A22-0934-A3666D36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9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DEAC30-6794-C8CC-5909-F33AFF49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66E750-BF41-1D6B-4741-5E040CDD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E0A9A-90F9-B762-A89B-7F6EB85C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71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D5F87-44FA-56E0-FD3A-1D649D2D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91875-5DEA-8648-1020-2D906E93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6C6F69-F5A1-4030-A040-EB20C89C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167613-DBC3-DB14-35E1-7DC22F4C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718A9C-038B-9221-BE53-3A29C73C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57CC2D-14DD-A15A-3053-7661FA60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9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67270-A5B9-7BF8-1CFD-B2852449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748755-F523-E6A1-2170-5CFEE807B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2D105-8026-9D51-844B-EE66C2F1A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14F65F-5AD2-A4AF-D70E-C2F76AD2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2B2E60-9BBC-CC99-1064-A000E4DC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B5EF2C-304A-A0DF-C339-41A5B01A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9E294A-CD1B-B9FB-5BBF-8BBC3549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C8FCF4-8D1D-F2F7-D253-FE7C7162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D48B5-0996-0F18-2B3D-BCF05173B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76E8-5D94-4FC4-8E87-C2FA6B82F4D5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B5EBC-F38D-A36E-C10B-2926FBC99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2EE16-949F-AA90-1218-FE0F09A7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A4925-332F-4D4D-B722-B18640739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79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35F170B-67A6-EAA3-F9A1-164CDC137703}"/>
              </a:ext>
            </a:extLst>
          </p:cNvPr>
          <p:cNvSpPr txBox="1"/>
          <p:nvPr/>
        </p:nvSpPr>
        <p:spPr>
          <a:xfrm>
            <a:off x="2635046" y="2254088"/>
            <a:ext cx="6558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/>
              <a:t>ORDINATEUR</a:t>
            </a:r>
          </a:p>
        </p:txBody>
      </p:sp>
    </p:spTree>
    <p:extLst>
      <p:ext uri="{BB962C8B-B14F-4D97-AF65-F5344CB8AC3E}">
        <p14:creationId xmlns:p14="http://schemas.microsoft.com/office/powerpoint/2010/main" val="95727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01D88C3-9A56-44E6-6778-85758986C70D}"/>
              </a:ext>
            </a:extLst>
          </p:cNvPr>
          <p:cNvSpPr/>
          <p:nvPr/>
        </p:nvSpPr>
        <p:spPr>
          <a:xfrm>
            <a:off x="3259394" y="122903"/>
            <a:ext cx="4866968" cy="6558116"/>
          </a:xfrm>
          <a:prstGeom prst="roundRect">
            <a:avLst>
              <a:gd name="adj" fmla="val 81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3259394" y="310169"/>
            <a:ext cx="1927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INSCRIPTION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48FCB-CB32-31E0-1F52-68AE67CD7B22}"/>
              </a:ext>
            </a:extLst>
          </p:cNvPr>
          <p:cNvSpPr/>
          <p:nvPr/>
        </p:nvSpPr>
        <p:spPr>
          <a:xfrm>
            <a:off x="3637935" y="1750142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B584C-5123-5529-B848-23B150166DEA}"/>
              </a:ext>
            </a:extLst>
          </p:cNvPr>
          <p:cNvSpPr/>
          <p:nvPr/>
        </p:nvSpPr>
        <p:spPr>
          <a:xfrm>
            <a:off x="3637935" y="2610465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12576-7637-D7C1-8160-C762805E6716}"/>
              </a:ext>
            </a:extLst>
          </p:cNvPr>
          <p:cNvSpPr/>
          <p:nvPr/>
        </p:nvSpPr>
        <p:spPr>
          <a:xfrm>
            <a:off x="3824749" y="4576294"/>
            <a:ext cx="1745226" cy="5112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DB96A-3F81-37FF-02F2-D3F387DF08D1}"/>
              </a:ext>
            </a:extLst>
          </p:cNvPr>
          <p:cNvSpPr/>
          <p:nvPr/>
        </p:nvSpPr>
        <p:spPr>
          <a:xfrm>
            <a:off x="3637935" y="3470788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CONFIRMATION MOT DE PASSE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52C89D-C050-F8C7-9A57-EC32FD140205}"/>
              </a:ext>
            </a:extLst>
          </p:cNvPr>
          <p:cNvSpPr txBox="1"/>
          <p:nvPr/>
        </p:nvSpPr>
        <p:spPr>
          <a:xfrm>
            <a:off x="3642852" y="4101887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J’ai un compte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8303B-00EE-BB7C-AF11-47E4AF276713}"/>
              </a:ext>
            </a:extLst>
          </p:cNvPr>
          <p:cNvSpPr/>
          <p:nvPr/>
        </p:nvSpPr>
        <p:spPr>
          <a:xfrm>
            <a:off x="6508956" y="737816"/>
            <a:ext cx="1396181" cy="471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37105-718B-FAD7-B4AC-A47862D47816}"/>
              </a:ext>
            </a:extLst>
          </p:cNvPr>
          <p:cNvSpPr/>
          <p:nvPr/>
        </p:nvSpPr>
        <p:spPr>
          <a:xfrm>
            <a:off x="6508960" y="184977"/>
            <a:ext cx="139617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267237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9A51E74-2AD2-C3CB-50F8-D38BA7F2C2DD}"/>
              </a:ext>
            </a:extLst>
          </p:cNvPr>
          <p:cNvSpPr/>
          <p:nvPr/>
        </p:nvSpPr>
        <p:spPr>
          <a:xfrm>
            <a:off x="3259394" y="122903"/>
            <a:ext cx="4866968" cy="6558116"/>
          </a:xfrm>
          <a:prstGeom prst="roundRect">
            <a:avLst>
              <a:gd name="adj" fmla="val 81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3360172" y="202646"/>
            <a:ext cx="156332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LISTES DES TICKETS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6615271" y="1311717"/>
            <a:ext cx="1306457" cy="3191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DECONNEXION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6615271" y="892657"/>
            <a:ext cx="1306457" cy="363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GESTION UTILISATEURS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6A5C7-F3ED-A2A6-8237-9E2EB43632D6}"/>
              </a:ext>
            </a:extLst>
          </p:cNvPr>
          <p:cNvSpPr/>
          <p:nvPr/>
        </p:nvSpPr>
        <p:spPr>
          <a:xfrm>
            <a:off x="6615271" y="561695"/>
            <a:ext cx="1306457" cy="285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CRÉER UN TICKET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1C016-F8DA-22ED-A3A5-99E9E2BB55C3}"/>
              </a:ext>
            </a:extLst>
          </p:cNvPr>
          <p:cNvSpPr/>
          <p:nvPr/>
        </p:nvSpPr>
        <p:spPr>
          <a:xfrm>
            <a:off x="6615272" y="181968"/>
            <a:ext cx="1306457" cy="329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LISTES DES TICKETS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8E310E3-B998-10ED-0EFF-7BE633BBCAA7}"/>
              </a:ext>
            </a:extLst>
          </p:cNvPr>
          <p:cNvSpPr txBox="1"/>
          <p:nvPr/>
        </p:nvSpPr>
        <p:spPr>
          <a:xfrm>
            <a:off x="1425676" y="285530"/>
            <a:ext cx="186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Admin =&gt; Tous les tickets</a:t>
            </a:r>
            <a:br>
              <a:rPr lang="fr-FR" sz="1200" dirty="0"/>
            </a:br>
            <a:r>
              <a:rPr lang="fr-FR" sz="1200" dirty="0"/>
              <a:t>Client =&gt; Que les tickets qu’il a créer 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4565C1E6-0413-2A9C-C7F6-4B186BB81DC0}"/>
              </a:ext>
            </a:extLst>
          </p:cNvPr>
          <p:cNvSpPr/>
          <p:nvPr/>
        </p:nvSpPr>
        <p:spPr>
          <a:xfrm>
            <a:off x="3306096" y="1682727"/>
            <a:ext cx="4799095" cy="4896464"/>
          </a:xfrm>
          <a:prstGeom prst="roundRect">
            <a:avLst>
              <a:gd name="adj" fmla="val 7243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C731BB-1BCE-4C94-855E-E4ABA8B348B0}"/>
              </a:ext>
            </a:extLst>
          </p:cNvPr>
          <p:cNvSpPr/>
          <p:nvPr/>
        </p:nvSpPr>
        <p:spPr>
          <a:xfrm>
            <a:off x="3694470" y="3275548"/>
            <a:ext cx="4183626" cy="2821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968F7C-D9F9-319C-EDA9-182976324491}"/>
              </a:ext>
            </a:extLst>
          </p:cNvPr>
          <p:cNvSpPr/>
          <p:nvPr/>
        </p:nvSpPr>
        <p:spPr>
          <a:xfrm>
            <a:off x="5316813" y="2511858"/>
            <a:ext cx="1509252" cy="344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386F5D0-4DB3-8EA6-87DE-279EFC6277B1}"/>
              </a:ext>
            </a:extLst>
          </p:cNvPr>
          <p:cNvCxnSpPr>
            <a:cxnSpLocks/>
          </p:cNvCxnSpPr>
          <p:nvPr/>
        </p:nvCxnSpPr>
        <p:spPr>
          <a:xfrm flipV="1">
            <a:off x="3699384" y="3643403"/>
            <a:ext cx="4178712" cy="5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9E52EF3-A29F-C6FF-5240-AF96F1F0E01C}"/>
              </a:ext>
            </a:extLst>
          </p:cNvPr>
          <p:cNvCxnSpPr>
            <a:cxnSpLocks/>
          </p:cNvCxnSpPr>
          <p:nvPr/>
        </p:nvCxnSpPr>
        <p:spPr>
          <a:xfrm>
            <a:off x="4623618" y="3275548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DA1CCD0-64AE-4D71-42D9-4581EBF6647B}"/>
              </a:ext>
            </a:extLst>
          </p:cNvPr>
          <p:cNvCxnSpPr>
            <a:cxnSpLocks/>
          </p:cNvCxnSpPr>
          <p:nvPr/>
        </p:nvCxnSpPr>
        <p:spPr>
          <a:xfrm>
            <a:off x="5734663" y="3275548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AABD85C0-C914-A8B9-5A7A-55508BA664FD}"/>
              </a:ext>
            </a:extLst>
          </p:cNvPr>
          <p:cNvCxnSpPr>
            <a:cxnSpLocks/>
          </p:cNvCxnSpPr>
          <p:nvPr/>
        </p:nvCxnSpPr>
        <p:spPr>
          <a:xfrm>
            <a:off x="7027604" y="3275548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3B9C950-5E66-CDA2-E7E8-9AD52F167079}"/>
              </a:ext>
            </a:extLst>
          </p:cNvPr>
          <p:cNvSpPr/>
          <p:nvPr/>
        </p:nvSpPr>
        <p:spPr>
          <a:xfrm>
            <a:off x="3551903" y="1849876"/>
            <a:ext cx="1609222" cy="27616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TICKETS OUVERTS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923DE6-09A0-3591-BBA8-3F161B26B8A0}"/>
              </a:ext>
            </a:extLst>
          </p:cNvPr>
          <p:cNvSpPr/>
          <p:nvPr/>
        </p:nvSpPr>
        <p:spPr>
          <a:xfrm>
            <a:off x="3549445" y="2241871"/>
            <a:ext cx="1619865" cy="2761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TICKETS CLOTURES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1206191-24BB-45AD-60C9-D47858AEF56E}"/>
              </a:ext>
            </a:extLst>
          </p:cNvPr>
          <p:cNvSpPr txBox="1"/>
          <p:nvPr/>
        </p:nvSpPr>
        <p:spPr>
          <a:xfrm>
            <a:off x="3866534" y="3274693"/>
            <a:ext cx="5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N°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7DD3575B-6E50-5B0E-F471-E8CA65FCC4C4}"/>
              </a:ext>
            </a:extLst>
          </p:cNvPr>
          <p:cNvSpPr txBox="1"/>
          <p:nvPr/>
        </p:nvSpPr>
        <p:spPr>
          <a:xfrm>
            <a:off x="4854685" y="3274693"/>
            <a:ext cx="7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Sujet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11E7E30-DEE6-5D11-440C-7BB18C6E5E2B}"/>
              </a:ext>
            </a:extLst>
          </p:cNvPr>
          <p:cNvSpPr txBox="1"/>
          <p:nvPr/>
        </p:nvSpPr>
        <p:spPr>
          <a:xfrm>
            <a:off x="5946068" y="3274071"/>
            <a:ext cx="120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4C09D1E2-9C0E-9212-3B58-2349B3811C08}"/>
              </a:ext>
            </a:extLst>
          </p:cNvPr>
          <p:cNvSpPr txBox="1"/>
          <p:nvPr/>
        </p:nvSpPr>
        <p:spPr>
          <a:xfrm>
            <a:off x="7139801" y="3255630"/>
            <a:ext cx="96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1AB806-F26E-748E-CBD8-CD28952E68DD}"/>
              </a:ext>
            </a:extLst>
          </p:cNvPr>
          <p:cNvSpPr/>
          <p:nvPr/>
        </p:nvSpPr>
        <p:spPr>
          <a:xfrm>
            <a:off x="3851772" y="2871343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01C564-DE5C-79F1-FF47-BC05B7535353}"/>
              </a:ext>
            </a:extLst>
          </p:cNvPr>
          <p:cNvSpPr/>
          <p:nvPr/>
        </p:nvSpPr>
        <p:spPr>
          <a:xfrm>
            <a:off x="6009976" y="2871343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D1CFDA-BF3A-DC9D-C1C6-BA6DFEBE6F82}"/>
              </a:ext>
            </a:extLst>
          </p:cNvPr>
          <p:cNvSpPr/>
          <p:nvPr/>
        </p:nvSpPr>
        <p:spPr>
          <a:xfrm>
            <a:off x="5252840" y="2871340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E09893-A1C7-999E-AC7A-DE91674350C0}"/>
              </a:ext>
            </a:extLst>
          </p:cNvPr>
          <p:cNvSpPr/>
          <p:nvPr/>
        </p:nvSpPr>
        <p:spPr>
          <a:xfrm>
            <a:off x="5606804" y="2871343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38FD31-D9B7-BE80-C0EF-5E7E633CE155}"/>
              </a:ext>
            </a:extLst>
          </p:cNvPr>
          <p:cNvSpPr/>
          <p:nvPr/>
        </p:nvSpPr>
        <p:spPr>
          <a:xfrm>
            <a:off x="3856692" y="6150410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92851F-B0F4-EECA-F656-BBCE287B2745}"/>
              </a:ext>
            </a:extLst>
          </p:cNvPr>
          <p:cNvSpPr/>
          <p:nvPr/>
        </p:nvSpPr>
        <p:spPr>
          <a:xfrm>
            <a:off x="6014896" y="6150410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C9C89-F4D1-DA28-886F-FBFFDBF75CEF}"/>
              </a:ext>
            </a:extLst>
          </p:cNvPr>
          <p:cNvSpPr/>
          <p:nvPr/>
        </p:nvSpPr>
        <p:spPr>
          <a:xfrm>
            <a:off x="5257760" y="6150407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3F4815-95EF-A41B-63FC-AE3846B0F6BC}"/>
              </a:ext>
            </a:extLst>
          </p:cNvPr>
          <p:cNvSpPr/>
          <p:nvPr/>
        </p:nvSpPr>
        <p:spPr>
          <a:xfrm>
            <a:off x="5611724" y="6150410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56443E85-0FBC-F55A-4C72-005B0AB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03" y="3720206"/>
            <a:ext cx="533474" cy="304843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E27F82B4-E413-6753-85E4-61FBACDA0B9C}"/>
              </a:ext>
            </a:extLst>
          </p:cNvPr>
          <p:cNvSpPr txBox="1"/>
          <p:nvPr/>
        </p:nvSpPr>
        <p:spPr>
          <a:xfrm>
            <a:off x="3709241" y="4101230"/>
            <a:ext cx="85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(Accès page historique du ticket)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D1E791DA-279F-C009-3770-A632C54E227F}"/>
              </a:ext>
            </a:extLst>
          </p:cNvPr>
          <p:cNvCxnSpPr/>
          <p:nvPr/>
        </p:nvCxnSpPr>
        <p:spPr>
          <a:xfrm>
            <a:off x="3866534" y="5909187"/>
            <a:ext cx="387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5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008CBF-87E3-8D9C-78A2-8B1169985B4C}"/>
              </a:ext>
            </a:extLst>
          </p:cNvPr>
          <p:cNvSpPr/>
          <p:nvPr/>
        </p:nvSpPr>
        <p:spPr>
          <a:xfrm>
            <a:off x="3259394" y="122903"/>
            <a:ext cx="4866968" cy="6558116"/>
          </a:xfrm>
          <a:prstGeom prst="roundRect">
            <a:avLst>
              <a:gd name="adj" fmla="val 81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322AA-A5C9-E2C5-974C-867B8F376D2C}"/>
              </a:ext>
            </a:extLst>
          </p:cNvPr>
          <p:cNvSpPr/>
          <p:nvPr/>
        </p:nvSpPr>
        <p:spPr>
          <a:xfrm>
            <a:off x="3360172" y="1820780"/>
            <a:ext cx="4601496" cy="467032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1B158-D385-BF96-5DB2-1C1347A88D86}"/>
              </a:ext>
            </a:extLst>
          </p:cNvPr>
          <p:cNvSpPr/>
          <p:nvPr/>
        </p:nvSpPr>
        <p:spPr>
          <a:xfrm>
            <a:off x="4082279" y="2101534"/>
            <a:ext cx="2734496" cy="525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 DE DEMANDE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60A2B5B2-6134-D108-3EC6-F2DAF14D6454}"/>
              </a:ext>
            </a:extLst>
          </p:cNvPr>
          <p:cNvSpPr/>
          <p:nvPr/>
        </p:nvSpPr>
        <p:spPr>
          <a:xfrm>
            <a:off x="6441960" y="2151747"/>
            <a:ext cx="301738" cy="4126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9E3FC-8559-6653-5CA2-F1423DECE543}"/>
              </a:ext>
            </a:extLst>
          </p:cNvPr>
          <p:cNvSpPr/>
          <p:nvPr/>
        </p:nvSpPr>
        <p:spPr>
          <a:xfrm>
            <a:off x="4082279" y="2760146"/>
            <a:ext cx="2734496" cy="525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PRIORITE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2768844-CFD9-E297-E07C-9BCB91815C26}"/>
              </a:ext>
            </a:extLst>
          </p:cNvPr>
          <p:cNvSpPr/>
          <p:nvPr/>
        </p:nvSpPr>
        <p:spPr>
          <a:xfrm>
            <a:off x="6413689" y="2842456"/>
            <a:ext cx="301738" cy="4126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40160-E1A2-7EF9-2757-7CE992CADB45}"/>
              </a:ext>
            </a:extLst>
          </p:cNvPr>
          <p:cNvSpPr/>
          <p:nvPr/>
        </p:nvSpPr>
        <p:spPr>
          <a:xfrm>
            <a:off x="4082279" y="3441835"/>
            <a:ext cx="2734496" cy="525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81779-0F3B-F240-6DC1-76900FC53CC0}"/>
              </a:ext>
            </a:extLst>
          </p:cNvPr>
          <p:cNvSpPr/>
          <p:nvPr/>
        </p:nvSpPr>
        <p:spPr>
          <a:xfrm>
            <a:off x="4082279" y="4135647"/>
            <a:ext cx="2734496" cy="525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7AE7A1-3A66-6457-8B82-95C4025024BA}"/>
              </a:ext>
            </a:extLst>
          </p:cNvPr>
          <p:cNvSpPr/>
          <p:nvPr/>
        </p:nvSpPr>
        <p:spPr>
          <a:xfrm>
            <a:off x="4082279" y="4882157"/>
            <a:ext cx="2734496" cy="525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PIECE JOINTE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E7318B-0446-8F81-BBBB-34BCAACBCC01}"/>
              </a:ext>
            </a:extLst>
          </p:cNvPr>
          <p:cNvSpPr/>
          <p:nvPr/>
        </p:nvSpPr>
        <p:spPr>
          <a:xfrm>
            <a:off x="4306225" y="5682984"/>
            <a:ext cx="2286604" cy="525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LE TICKET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81F635-7AC3-117C-E1F1-D9F343F6F0A3}"/>
              </a:ext>
            </a:extLst>
          </p:cNvPr>
          <p:cNvSpPr txBox="1"/>
          <p:nvPr/>
        </p:nvSpPr>
        <p:spPr>
          <a:xfrm>
            <a:off x="3360172" y="202646"/>
            <a:ext cx="156332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CRÉER UN TICKET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B6D419-2A40-E34D-076A-050F20CFFC24}"/>
              </a:ext>
            </a:extLst>
          </p:cNvPr>
          <p:cNvSpPr/>
          <p:nvPr/>
        </p:nvSpPr>
        <p:spPr>
          <a:xfrm>
            <a:off x="6615271" y="1311717"/>
            <a:ext cx="1306457" cy="3191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DECONNEXION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4A01B-9914-94E3-EDA6-4F88D8CEDE49}"/>
              </a:ext>
            </a:extLst>
          </p:cNvPr>
          <p:cNvSpPr/>
          <p:nvPr/>
        </p:nvSpPr>
        <p:spPr>
          <a:xfrm>
            <a:off x="6615271" y="892657"/>
            <a:ext cx="1306457" cy="363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GESTION UTILISATEURS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28794-6A6A-47B4-1603-D5362BB46D00}"/>
              </a:ext>
            </a:extLst>
          </p:cNvPr>
          <p:cNvSpPr/>
          <p:nvPr/>
        </p:nvSpPr>
        <p:spPr>
          <a:xfrm>
            <a:off x="6615271" y="561695"/>
            <a:ext cx="1306457" cy="285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CRÉER UN TICKET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52688D-D3ED-5A46-34FD-BB565B0B4DFC}"/>
              </a:ext>
            </a:extLst>
          </p:cNvPr>
          <p:cNvSpPr/>
          <p:nvPr/>
        </p:nvSpPr>
        <p:spPr>
          <a:xfrm>
            <a:off x="6615272" y="181968"/>
            <a:ext cx="1306457" cy="32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LISTES DES TICKETS</a:t>
            </a:r>
          </a:p>
        </p:txBody>
      </p:sp>
    </p:spTree>
    <p:extLst>
      <p:ext uri="{BB962C8B-B14F-4D97-AF65-F5344CB8AC3E}">
        <p14:creationId xmlns:p14="http://schemas.microsoft.com/office/powerpoint/2010/main" val="22924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744665C-324D-91B0-84A2-69445A9B8226}"/>
              </a:ext>
            </a:extLst>
          </p:cNvPr>
          <p:cNvSpPr/>
          <p:nvPr/>
        </p:nvSpPr>
        <p:spPr>
          <a:xfrm>
            <a:off x="3259394" y="122903"/>
            <a:ext cx="4866968" cy="6558116"/>
          </a:xfrm>
          <a:prstGeom prst="roundRect">
            <a:avLst>
              <a:gd name="adj" fmla="val 81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84A60D-EB83-07D6-C707-E6B8939D53A6}"/>
              </a:ext>
            </a:extLst>
          </p:cNvPr>
          <p:cNvSpPr txBox="1"/>
          <p:nvPr/>
        </p:nvSpPr>
        <p:spPr>
          <a:xfrm>
            <a:off x="3360172" y="17980"/>
            <a:ext cx="21262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GESTION UTILISATEURS</a:t>
            </a:r>
          </a:p>
          <a:p>
            <a:pPr algn="ctr"/>
            <a:r>
              <a:rPr lang="fr-FR" sz="2400" b="1" dirty="0"/>
              <a:t>(ADMIN)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4F11B-7B92-76FB-E5FB-3AFE48AA15EA}"/>
              </a:ext>
            </a:extLst>
          </p:cNvPr>
          <p:cNvSpPr/>
          <p:nvPr/>
        </p:nvSpPr>
        <p:spPr>
          <a:xfrm>
            <a:off x="6615271" y="1311717"/>
            <a:ext cx="1306457" cy="3191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DECONNEXION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ECD12-F326-1D5A-E195-B08CAAD4F03C}"/>
              </a:ext>
            </a:extLst>
          </p:cNvPr>
          <p:cNvSpPr/>
          <p:nvPr/>
        </p:nvSpPr>
        <p:spPr>
          <a:xfrm>
            <a:off x="6615271" y="892657"/>
            <a:ext cx="1306457" cy="36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GESTION UTILISATEURS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18A3F-F366-CC3F-6BA6-0DB39F26A330}"/>
              </a:ext>
            </a:extLst>
          </p:cNvPr>
          <p:cNvSpPr/>
          <p:nvPr/>
        </p:nvSpPr>
        <p:spPr>
          <a:xfrm>
            <a:off x="6615271" y="561695"/>
            <a:ext cx="1306457" cy="285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CRÉER UN TICKET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5CCCFC-FC72-1D0A-1872-0A68EA42E0AF}"/>
              </a:ext>
            </a:extLst>
          </p:cNvPr>
          <p:cNvSpPr/>
          <p:nvPr/>
        </p:nvSpPr>
        <p:spPr>
          <a:xfrm>
            <a:off x="6615272" y="181968"/>
            <a:ext cx="1306457" cy="32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LISTES DES TICKETS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322AA-A5C9-E2C5-974C-867B8F376D2C}"/>
              </a:ext>
            </a:extLst>
          </p:cNvPr>
          <p:cNvSpPr/>
          <p:nvPr/>
        </p:nvSpPr>
        <p:spPr>
          <a:xfrm>
            <a:off x="3443658" y="1838636"/>
            <a:ext cx="4478069" cy="44835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EEA797-6F0F-654E-D674-F1C5CF1441A4}"/>
              </a:ext>
            </a:extLst>
          </p:cNvPr>
          <p:cNvSpPr/>
          <p:nvPr/>
        </p:nvSpPr>
        <p:spPr>
          <a:xfrm>
            <a:off x="3518936" y="2703870"/>
            <a:ext cx="4248548" cy="284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D5FA1E-44BB-BF1B-F34F-8658E48EC661}"/>
              </a:ext>
            </a:extLst>
          </p:cNvPr>
          <p:cNvSpPr/>
          <p:nvPr/>
        </p:nvSpPr>
        <p:spPr>
          <a:xfrm>
            <a:off x="5968172" y="1868132"/>
            <a:ext cx="1509252" cy="344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1232517-DF5B-62CE-0BEB-DD1216A87B7F}"/>
              </a:ext>
            </a:extLst>
          </p:cNvPr>
          <p:cNvCxnSpPr>
            <a:cxnSpLocks/>
          </p:cNvCxnSpPr>
          <p:nvPr/>
        </p:nvCxnSpPr>
        <p:spPr>
          <a:xfrm>
            <a:off x="3518936" y="3080660"/>
            <a:ext cx="4176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D377C9A-83A4-5ED1-5327-45EAEE4F2601}"/>
              </a:ext>
            </a:extLst>
          </p:cNvPr>
          <p:cNvCxnSpPr>
            <a:cxnSpLocks/>
          </p:cNvCxnSpPr>
          <p:nvPr/>
        </p:nvCxnSpPr>
        <p:spPr>
          <a:xfrm>
            <a:off x="4219874" y="2723391"/>
            <a:ext cx="0" cy="284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B5B5CE8-12D4-1428-1B0D-54451C937565}"/>
              </a:ext>
            </a:extLst>
          </p:cNvPr>
          <p:cNvCxnSpPr>
            <a:cxnSpLocks/>
          </p:cNvCxnSpPr>
          <p:nvPr/>
        </p:nvCxnSpPr>
        <p:spPr>
          <a:xfrm>
            <a:off x="5029199" y="2703870"/>
            <a:ext cx="0" cy="284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D74BCC2-7FCC-32BC-24E2-3A2A16FCF08F}"/>
              </a:ext>
            </a:extLst>
          </p:cNvPr>
          <p:cNvCxnSpPr>
            <a:cxnSpLocks/>
          </p:cNvCxnSpPr>
          <p:nvPr/>
        </p:nvCxnSpPr>
        <p:spPr>
          <a:xfrm>
            <a:off x="5847567" y="2711767"/>
            <a:ext cx="0" cy="284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75CB44ED-A153-AFFA-8291-ADAB40015286}"/>
              </a:ext>
            </a:extLst>
          </p:cNvPr>
          <p:cNvSpPr txBox="1"/>
          <p:nvPr/>
        </p:nvSpPr>
        <p:spPr>
          <a:xfrm>
            <a:off x="3560914" y="2712969"/>
            <a:ext cx="664917" cy="37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578658F-FBE9-ED82-E6EA-68E9F2E8F36A}"/>
              </a:ext>
            </a:extLst>
          </p:cNvPr>
          <p:cNvSpPr txBox="1"/>
          <p:nvPr/>
        </p:nvSpPr>
        <p:spPr>
          <a:xfrm>
            <a:off x="4261946" y="2708882"/>
            <a:ext cx="842611" cy="37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Rôle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870C5ED-E736-387A-6A49-EB5BFC104A0F}"/>
              </a:ext>
            </a:extLst>
          </p:cNvPr>
          <p:cNvSpPr txBox="1"/>
          <p:nvPr/>
        </p:nvSpPr>
        <p:spPr>
          <a:xfrm>
            <a:off x="5062260" y="2719691"/>
            <a:ext cx="1570614" cy="37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01927B0-75C2-C827-953A-ED8F53335922}"/>
              </a:ext>
            </a:extLst>
          </p:cNvPr>
          <p:cNvSpPr txBox="1"/>
          <p:nvPr/>
        </p:nvSpPr>
        <p:spPr>
          <a:xfrm>
            <a:off x="5937311" y="2744088"/>
            <a:ext cx="1570614" cy="37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790433-F386-4489-4DAA-819F74FEA205}"/>
              </a:ext>
            </a:extLst>
          </p:cNvPr>
          <p:cNvSpPr/>
          <p:nvPr/>
        </p:nvSpPr>
        <p:spPr>
          <a:xfrm>
            <a:off x="4311439" y="2329161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B8653B-048C-7CAC-EF7F-2DF7BF883B84}"/>
              </a:ext>
            </a:extLst>
          </p:cNvPr>
          <p:cNvSpPr/>
          <p:nvPr/>
        </p:nvSpPr>
        <p:spPr>
          <a:xfrm>
            <a:off x="6469643" y="2329161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99498E-AC81-37C2-8D48-A9D876F9DA7D}"/>
              </a:ext>
            </a:extLst>
          </p:cNvPr>
          <p:cNvSpPr/>
          <p:nvPr/>
        </p:nvSpPr>
        <p:spPr>
          <a:xfrm>
            <a:off x="5712507" y="2329158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3C0282-9946-BEDB-66B3-1A9F643BB2D5}"/>
              </a:ext>
            </a:extLst>
          </p:cNvPr>
          <p:cNvSpPr/>
          <p:nvPr/>
        </p:nvSpPr>
        <p:spPr>
          <a:xfrm>
            <a:off x="6066471" y="2329161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C6987C-D926-A876-E4DB-74FD4E70097F}"/>
              </a:ext>
            </a:extLst>
          </p:cNvPr>
          <p:cNvSpPr/>
          <p:nvPr/>
        </p:nvSpPr>
        <p:spPr>
          <a:xfrm>
            <a:off x="4316359" y="5608228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A1B44E-CBBE-4636-618D-AB142C37DC6D}"/>
              </a:ext>
            </a:extLst>
          </p:cNvPr>
          <p:cNvSpPr/>
          <p:nvPr/>
        </p:nvSpPr>
        <p:spPr>
          <a:xfrm>
            <a:off x="6474563" y="5608228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D71D89-7A11-0607-CA4B-50A8E77E4996}"/>
              </a:ext>
            </a:extLst>
          </p:cNvPr>
          <p:cNvSpPr/>
          <p:nvPr/>
        </p:nvSpPr>
        <p:spPr>
          <a:xfrm>
            <a:off x="5717427" y="5608225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B8BF18-0BE1-4B48-CA34-B7FFEB407E09}"/>
              </a:ext>
            </a:extLst>
          </p:cNvPr>
          <p:cNvSpPr/>
          <p:nvPr/>
        </p:nvSpPr>
        <p:spPr>
          <a:xfrm>
            <a:off x="6071391" y="5608228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9E56C8BB-0C4E-CAB6-4757-A265B883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45" y="3673979"/>
            <a:ext cx="1854162" cy="380341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133956AE-C875-E1CA-AA4E-5EC65F21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445" y="3186333"/>
            <a:ext cx="1795763" cy="3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0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CA3DBC8-2B33-AB15-6B23-79D4F6FA18B8}"/>
              </a:ext>
            </a:extLst>
          </p:cNvPr>
          <p:cNvSpPr/>
          <p:nvPr/>
        </p:nvSpPr>
        <p:spPr>
          <a:xfrm>
            <a:off x="3259394" y="122903"/>
            <a:ext cx="4866968" cy="6558116"/>
          </a:xfrm>
          <a:prstGeom prst="roundRect">
            <a:avLst>
              <a:gd name="adj" fmla="val 81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E634FB-6887-2B75-D9AA-D80C35CA2F84}"/>
              </a:ext>
            </a:extLst>
          </p:cNvPr>
          <p:cNvSpPr txBox="1"/>
          <p:nvPr/>
        </p:nvSpPr>
        <p:spPr>
          <a:xfrm>
            <a:off x="3360172" y="17980"/>
            <a:ext cx="21262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GESTION UTILISATEURS</a:t>
            </a:r>
          </a:p>
          <a:p>
            <a:pPr algn="ctr"/>
            <a:r>
              <a:rPr lang="fr-FR" sz="2400" b="1" dirty="0"/>
              <a:t>(ADMIN)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D7972-D7F7-AC14-6EBE-426169DD53B7}"/>
              </a:ext>
            </a:extLst>
          </p:cNvPr>
          <p:cNvSpPr/>
          <p:nvPr/>
        </p:nvSpPr>
        <p:spPr>
          <a:xfrm>
            <a:off x="6615271" y="1311717"/>
            <a:ext cx="1306457" cy="3191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DECONNEXION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5B6F7-D28E-E070-3F7B-E64E85E7AF6C}"/>
              </a:ext>
            </a:extLst>
          </p:cNvPr>
          <p:cNvSpPr/>
          <p:nvPr/>
        </p:nvSpPr>
        <p:spPr>
          <a:xfrm>
            <a:off x="6615271" y="892657"/>
            <a:ext cx="1306457" cy="363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GESTION UTILISATEURS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42779-D771-26FC-1729-1C6D5374D570}"/>
              </a:ext>
            </a:extLst>
          </p:cNvPr>
          <p:cNvSpPr/>
          <p:nvPr/>
        </p:nvSpPr>
        <p:spPr>
          <a:xfrm>
            <a:off x="6615271" y="561695"/>
            <a:ext cx="1306457" cy="2851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CRÉER UN TICKET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92425-6243-1B1D-9141-17D52D827681}"/>
              </a:ext>
            </a:extLst>
          </p:cNvPr>
          <p:cNvSpPr/>
          <p:nvPr/>
        </p:nvSpPr>
        <p:spPr>
          <a:xfrm>
            <a:off x="6615272" y="181968"/>
            <a:ext cx="1306457" cy="32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LISTES DES TICKETS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D1AC4-371D-9BF9-BC41-6B86627A34CE}"/>
              </a:ext>
            </a:extLst>
          </p:cNvPr>
          <p:cNvSpPr/>
          <p:nvPr/>
        </p:nvSpPr>
        <p:spPr>
          <a:xfrm>
            <a:off x="3412100" y="1733488"/>
            <a:ext cx="4561556" cy="48252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CA2604-1E26-DB75-435E-C4E3937C8979}"/>
              </a:ext>
            </a:extLst>
          </p:cNvPr>
          <p:cNvSpPr txBox="1"/>
          <p:nvPr/>
        </p:nvSpPr>
        <p:spPr>
          <a:xfrm>
            <a:off x="3412100" y="1819575"/>
            <a:ext cx="3102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TICKET [#..] CRÉER LE xx/xx/</a:t>
            </a:r>
            <a:r>
              <a:rPr lang="fr-FR" sz="1600" dirty="0" err="1"/>
              <a:t>xxxx</a:t>
            </a:r>
            <a:r>
              <a:rPr lang="fr-FR" sz="1600" dirty="0"/>
              <a:t> </a:t>
            </a:r>
            <a:r>
              <a:rPr lang="fr-FR" sz="1600" dirty="0" err="1"/>
              <a:t>xx:xx:xx</a:t>
            </a:r>
            <a:r>
              <a:rPr lang="fr-FR" sz="1600" dirty="0"/>
              <a:t> – DERNIER MISE A JOUR xx/xx/xx </a:t>
            </a:r>
            <a:r>
              <a:rPr lang="fr-FR" sz="1600" dirty="0" err="1"/>
              <a:t>xx:xx:xx</a:t>
            </a:r>
            <a:endParaRPr lang="fr-FR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87077-018D-192C-F7C3-03FE02C4D233}"/>
              </a:ext>
            </a:extLst>
          </p:cNvPr>
          <p:cNvSpPr/>
          <p:nvPr/>
        </p:nvSpPr>
        <p:spPr>
          <a:xfrm>
            <a:off x="6432451" y="1813402"/>
            <a:ext cx="904567" cy="511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CLOTURER LE TICKET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C600D-EAF9-CA87-AB8A-D8C3ECC44B89}"/>
              </a:ext>
            </a:extLst>
          </p:cNvPr>
          <p:cNvSpPr/>
          <p:nvPr/>
        </p:nvSpPr>
        <p:spPr>
          <a:xfrm>
            <a:off x="6323371" y="2341797"/>
            <a:ext cx="1204453" cy="511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REOUVERTURE DU TICKET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EADD6C-3490-F92C-769B-1281BFF7CB7B}"/>
              </a:ext>
            </a:extLst>
          </p:cNvPr>
          <p:cNvSpPr txBox="1"/>
          <p:nvPr/>
        </p:nvSpPr>
        <p:spPr>
          <a:xfrm>
            <a:off x="8436077" y="1931517"/>
            <a:ext cx="1582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bouton apparait en fonction du </a:t>
            </a:r>
            <a:r>
              <a:rPr lang="fr-FR" dirty="0" err="1"/>
              <a:t>status</a:t>
            </a:r>
            <a:r>
              <a:rPr lang="fr-FR" dirty="0"/>
              <a:t> du ticket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63DDE1-2D31-6D60-6F87-212BB2329A9E}"/>
              </a:ext>
            </a:extLst>
          </p:cNvPr>
          <p:cNvSpPr/>
          <p:nvPr/>
        </p:nvSpPr>
        <p:spPr>
          <a:xfrm>
            <a:off x="3500284" y="2925818"/>
            <a:ext cx="4421444" cy="15378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21A50-1C15-8B58-9B95-83EBAE89F771}"/>
              </a:ext>
            </a:extLst>
          </p:cNvPr>
          <p:cNvSpPr/>
          <p:nvPr/>
        </p:nvSpPr>
        <p:spPr>
          <a:xfrm>
            <a:off x="4417995" y="2987918"/>
            <a:ext cx="2487562" cy="201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AB7397-FE6A-0F8B-E6D6-329ABC4C91B1}"/>
              </a:ext>
            </a:extLst>
          </p:cNvPr>
          <p:cNvSpPr/>
          <p:nvPr/>
        </p:nvSpPr>
        <p:spPr>
          <a:xfrm>
            <a:off x="4417995" y="3291928"/>
            <a:ext cx="2487562" cy="201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PRIORITE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E25A1-EB7F-1F5A-E606-410E0E7A3089}"/>
              </a:ext>
            </a:extLst>
          </p:cNvPr>
          <p:cNvSpPr/>
          <p:nvPr/>
        </p:nvSpPr>
        <p:spPr>
          <a:xfrm>
            <a:off x="4417995" y="3605589"/>
            <a:ext cx="2487562" cy="201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DEMANDE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577BCF-F70A-E78E-FB86-CB5665B527F0}"/>
              </a:ext>
            </a:extLst>
          </p:cNvPr>
          <p:cNvSpPr/>
          <p:nvPr/>
        </p:nvSpPr>
        <p:spPr>
          <a:xfrm>
            <a:off x="4419987" y="3907023"/>
            <a:ext cx="2487562" cy="201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FDE74-D8CA-4996-9E94-83576569907E}"/>
              </a:ext>
            </a:extLst>
          </p:cNvPr>
          <p:cNvSpPr/>
          <p:nvPr/>
        </p:nvSpPr>
        <p:spPr>
          <a:xfrm>
            <a:off x="4417995" y="4181470"/>
            <a:ext cx="2487562" cy="201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DESCRIPTION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F13315-F432-52A8-69C2-BBC4A22CA582}"/>
              </a:ext>
            </a:extLst>
          </p:cNvPr>
          <p:cNvSpPr/>
          <p:nvPr/>
        </p:nvSpPr>
        <p:spPr>
          <a:xfrm>
            <a:off x="3497825" y="4563390"/>
            <a:ext cx="4421443" cy="856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2FDB507-0C0C-5E4F-85F2-1D7E2E1F0F2B}"/>
              </a:ext>
            </a:extLst>
          </p:cNvPr>
          <p:cNvCxnSpPr>
            <a:cxnSpLocks/>
          </p:cNvCxnSpPr>
          <p:nvPr/>
        </p:nvCxnSpPr>
        <p:spPr>
          <a:xfrm>
            <a:off x="3497825" y="4512820"/>
            <a:ext cx="44214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6BA21C6-D589-42C1-90E1-201B0FA4BFAE}"/>
              </a:ext>
            </a:extLst>
          </p:cNvPr>
          <p:cNvSpPr txBox="1"/>
          <p:nvPr/>
        </p:nvSpPr>
        <p:spPr>
          <a:xfrm>
            <a:off x="3514348" y="4641088"/>
            <a:ext cx="163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Note du xx/xx/xx </a:t>
            </a:r>
            <a:r>
              <a:rPr lang="fr-FR" sz="1400" dirty="0" err="1"/>
              <a:t>xx:xx:xx</a:t>
            </a:r>
            <a:r>
              <a:rPr lang="fr-FR" sz="1400" dirty="0"/>
              <a:t> par </a:t>
            </a:r>
            <a:r>
              <a:rPr lang="fr-FR" sz="1400" dirty="0" err="1"/>
              <a:t>xxxx</a:t>
            </a:r>
            <a:endParaRPr lang="fr-FR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7FFF7B-93C2-6F1E-629A-F0EAC6BA708B}"/>
              </a:ext>
            </a:extLst>
          </p:cNvPr>
          <p:cNvSpPr/>
          <p:nvPr/>
        </p:nvSpPr>
        <p:spPr>
          <a:xfrm>
            <a:off x="4963138" y="4810290"/>
            <a:ext cx="2784681" cy="241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DESCRIPTION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15FD8-2823-91D6-5B44-9A6CFE115986}"/>
              </a:ext>
            </a:extLst>
          </p:cNvPr>
          <p:cNvSpPr/>
          <p:nvPr/>
        </p:nvSpPr>
        <p:spPr>
          <a:xfrm>
            <a:off x="3514347" y="5493278"/>
            <a:ext cx="4404921" cy="8637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AD937-F309-37AB-CD45-E187B2173ABE}"/>
              </a:ext>
            </a:extLst>
          </p:cNvPr>
          <p:cNvSpPr/>
          <p:nvPr/>
        </p:nvSpPr>
        <p:spPr>
          <a:xfrm>
            <a:off x="4468100" y="5652499"/>
            <a:ext cx="2497414" cy="147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MESSAGE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D938F1-0BE8-8C5A-3D6C-3EF382DA8902}"/>
              </a:ext>
            </a:extLst>
          </p:cNvPr>
          <p:cNvSpPr/>
          <p:nvPr/>
        </p:nvSpPr>
        <p:spPr>
          <a:xfrm>
            <a:off x="4468100" y="5903761"/>
            <a:ext cx="2497414" cy="147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PIECE JOINTE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DAE326-4EA0-D639-1995-06A21219F54B}"/>
              </a:ext>
            </a:extLst>
          </p:cNvPr>
          <p:cNvSpPr/>
          <p:nvPr/>
        </p:nvSpPr>
        <p:spPr>
          <a:xfrm>
            <a:off x="4603489" y="6126934"/>
            <a:ext cx="2178778" cy="147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REPONDRE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6764A5-3FE4-A7E7-4D23-72DDA093D417}"/>
              </a:ext>
            </a:extLst>
          </p:cNvPr>
          <p:cNvSpPr txBox="1"/>
          <p:nvPr/>
        </p:nvSpPr>
        <p:spPr>
          <a:xfrm>
            <a:off x="8126362" y="5526025"/>
            <a:ext cx="2218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(SI TICKET OUVERT POSSIBILITE D’AJOUTER UNE NOTE)</a:t>
            </a:r>
          </a:p>
        </p:txBody>
      </p:sp>
    </p:spTree>
    <p:extLst>
      <p:ext uri="{BB962C8B-B14F-4D97-AF65-F5344CB8AC3E}">
        <p14:creationId xmlns:p14="http://schemas.microsoft.com/office/powerpoint/2010/main" val="182319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0" y="0"/>
            <a:ext cx="360843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CONNEXION</a:t>
            </a:r>
          </a:p>
          <a:p>
            <a:pPr algn="ctr"/>
            <a:endParaRPr lang="fr-FR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48FCB-CB32-31E0-1F52-68AE67CD7B22}"/>
              </a:ext>
            </a:extLst>
          </p:cNvPr>
          <p:cNvSpPr/>
          <p:nvPr/>
        </p:nvSpPr>
        <p:spPr>
          <a:xfrm>
            <a:off x="3824749" y="1750142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B584C-5123-5529-B848-23B150166DEA}"/>
              </a:ext>
            </a:extLst>
          </p:cNvPr>
          <p:cNvSpPr/>
          <p:nvPr/>
        </p:nvSpPr>
        <p:spPr>
          <a:xfrm>
            <a:off x="3824749" y="2610465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12576-7637-D7C1-8160-C762805E6716}"/>
              </a:ext>
            </a:extLst>
          </p:cNvPr>
          <p:cNvSpPr/>
          <p:nvPr/>
        </p:nvSpPr>
        <p:spPr>
          <a:xfrm>
            <a:off x="7403690" y="3662516"/>
            <a:ext cx="1745226" cy="5112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10382865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8583564" y="88887"/>
            <a:ext cx="1681316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942EEB-1A37-27BB-AA60-825F0E325F1C}"/>
              </a:ext>
            </a:extLst>
          </p:cNvPr>
          <p:cNvSpPr txBox="1"/>
          <p:nvPr/>
        </p:nvSpPr>
        <p:spPr>
          <a:xfrm>
            <a:off x="2910348" y="342900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Je n’ai pas de compte</a:t>
            </a:r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0" y="0"/>
            <a:ext cx="360843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INSCRIPTION</a:t>
            </a:r>
          </a:p>
          <a:p>
            <a:pPr algn="ctr"/>
            <a:endParaRPr lang="fr-FR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48FCB-CB32-31E0-1F52-68AE67CD7B22}"/>
              </a:ext>
            </a:extLst>
          </p:cNvPr>
          <p:cNvSpPr/>
          <p:nvPr/>
        </p:nvSpPr>
        <p:spPr>
          <a:xfrm>
            <a:off x="3824749" y="1750142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B584C-5123-5529-B848-23B150166DEA}"/>
              </a:ext>
            </a:extLst>
          </p:cNvPr>
          <p:cNvSpPr/>
          <p:nvPr/>
        </p:nvSpPr>
        <p:spPr>
          <a:xfrm>
            <a:off x="3824749" y="2610465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12576-7637-D7C1-8160-C762805E6716}"/>
              </a:ext>
            </a:extLst>
          </p:cNvPr>
          <p:cNvSpPr/>
          <p:nvPr/>
        </p:nvSpPr>
        <p:spPr>
          <a:xfrm>
            <a:off x="7413523" y="4331111"/>
            <a:ext cx="1745226" cy="5112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10382865" y="88887"/>
            <a:ext cx="1681316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8583564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DB96A-3F81-37FF-02F2-D3F387DF08D1}"/>
              </a:ext>
            </a:extLst>
          </p:cNvPr>
          <p:cNvSpPr/>
          <p:nvPr/>
        </p:nvSpPr>
        <p:spPr>
          <a:xfrm>
            <a:off x="3824749" y="3470788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CONFIRMATION MOT DE PASSE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52C89D-C050-F8C7-9A57-EC32FD140205}"/>
              </a:ext>
            </a:extLst>
          </p:cNvPr>
          <p:cNvSpPr txBox="1"/>
          <p:nvPr/>
        </p:nvSpPr>
        <p:spPr>
          <a:xfrm>
            <a:off x="3077497" y="4117259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J’ai un compte</a:t>
            </a:r>
          </a:p>
        </p:txBody>
      </p:sp>
    </p:spTree>
    <p:extLst>
      <p:ext uri="{BB962C8B-B14F-4D97-AF65-F5344CB8AC3E}">
        <p14:creationId xmlns:p14="http://schemas.microsoft.com/office/powerpoint/2010/main" val="404760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0" y="0"/>
            <a:ext cx="360843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LISTES DES TICKETS</a:t>
            </a:r>
          </a:p>
          <a:p>
            <a:pPr algn="ctr"/>
            <a:endParaRPr lang="fr-FR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10382865" y="88887"/>
            <a:ext cx="1681316" cy="511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DECONNEXION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8637640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GESTION UTILISATEURS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6A5C7-F3ED-A2A6-8237-9E2EB43632D6}"/>
              </a:ext>
            </a:extLst>
          </p:cNvPr>
          <p:cNvSpPr/>
          <p:nvPr/>
        </p:nvSpPr>
        <p:spPr>
          <a:xfrm>
            <a:off x="6892415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CRÉER UN TICKET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1C016-F8DA-22ED-A3A5-99E9E2BB55C3}"/>
              </a:ext>
            </a:extLst>
          </p:cNvPr>
          <p:cNvSpPr/>
          <p:nvPr/>
        </p:nvSpPr>
        <p:spPr>
          <a:xfrm>
            <a:off x="5201267" y="88886"/>
            <a:ext cx="1627239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LISTES DES TICKETS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322AA-A5C9-E2C5-974C-867B8F376D2C}"/>
              </a:ext>
            </a:extLst>
          </p:cNvPr>
          <p:cNvSpPr/>
          <p:nvPr/>
        </p:nvSpPr>
        <p:spPr>
          <a:xfrm>
            <a:off x="786581" y="1622323"/>
            <a:ext cx="9596284" cy="48964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F14DE4-9EE0-A36D-A93B-D5C96F39E60E}"/>
              </a:ext>
            </a:extLst>
          </p:cNvPr>
          <p:cNvSpPr/>
          <p:nvPr/>
        </p:nvSpPr>
        <p:spPr>
          <a:xfrm>
            <a:off x="1174955" y="3215144"/>
            <a:ext cx="8819536" cy="2821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2B30F-91C1-BA9D-0E48-0C985DD3062A}"/>
              </a:ext>
            </a:extLst>
          </p:cNvPr>
          <p:cNvSpPr/>
          <p:nvPr/>
        </p:nvSpPr>
        <p:spPr>
          <a:xfrm>
            <a:off x="8485239" y="2349910"/>
            <a:ext cx="1509252" cy="344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3442AB7-9365-5AE1-74AF-347F1261C42C}"/>
              </a:ext>
            </a:extLst>
          </p:cNvPr>
          <p:cNvCxnSpPr/>
          <p:nvPr/>
        </p:nvCxnSpPr>
        <p:spPr>
          <a:xfrm>
            <a:off x="1174955" y="3559273"/>
            <a:ext cx="8819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DEDD2CF-15C2-882C-8536-82C510E786FB}"/>
              </a:ext>
            </a:extLst>
          </p:cNvPr>
          <p:cNvCxnSpPr>
            <a:cxnSpLocks/>
          </p:cNvCxnSpPr>
          <p:nvPr/>
        </p:nvCxnSpPr>
        <p:spPr>
          <a:xfrm>
            <a:off x="2104103" y="3215144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000E6FE-BFC9-13B8-0DBE-D0AC2899A409}"/>
              </a:ext>
            </a:extLst>
          </p:cNvPr>
          <p:cNvCxnSpPr>
            <a:cxnSpLocks/>
          </p:cNvCxnSpPr>
          <p:nvPr/>
        </p:nvCxnSpPr>
        <p:spPr>
          <a:xfrm>
            <a:off x="3608438" y="3215144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1A402D0-AD94-E0C0-C447-45835D974B08}"/>
              </a:ext>
            </a:extLst>
          </p:cNvPr>
          <p:cNvCxnSpPr>
            <a:cxnSpLocks/>
          </p:cNvCxnSpPr>
          <p:nvPr/>
        </p:nvCxnSpPr>
        <p:spPr>
          <a:xfrm>
            <a:off x="5029199" y="3215144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6A48B2C-E111-73AF-A164-F96981B10F0A}"/>
              </a:ext>
            </a:extLst>
          </p:cNvPr>
          <p:cNvCxnSpPr>
            <a:cxnSpLocks/>
          </p:cNvCxnSpPr>
          <p:nvPr/>
        </p:nvCxnSpPr>
        <p:spPr>
          <a:xfrm>
            <a:off x="6523703" y="3215144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0AB9DD-E013-0FD7-73E9-48A244749563}"/>
              </a:ext>
            </a:extLst>
          </p:cNvPr>
          <p:cNvCxnSpPr>
            <a:cxnSpLocks/>
          </p:cNvCxnSpPr>
          <p:nvPr/>
        </p:nvCxnSpPr>
        <p:spPr>
          <a:xfrm>
            <a:off x="7654412" y="3215144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2A6B5D-0C7E-1931-8E16-E94BF3947A2E}"/>
              </a:ext>
            </a:extLst>
          </p:cNvPr>
          <p:cNvCxnSpPr>
            <a:cxnSpLocks/>
          </p:cNvCxnSpPr>
          <p:nvPr/>
        </p:nvCxnSpPr>
        <p:spPr>
          <a:xfrm>
            <a:off x="8735961" y="3215144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464A93-EA67-A51F-5A63-643236BF2B1A}"/>
              </a:ext>
            </a:extLst>
          </p:cNvPr>
          <p:cNvSpPr/>
          <p:nvPr/>
        </p:nvSpPr>
        <p:spPr>
          <a:xfrm>
            <a:off x="1032387" y="1789471"/>
            <a:ext cx="1858297" cy="4330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TICKETS OUVERTS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AB653B-C812-477A-6916-94E4FA470B6C}"/>
              </a:ext>
            </a:extLst>
          </p:cNvPr>
          <p:cNvSpPr/>
          <p:nvPr/>
        </p:nvSpPr>
        <p:spPr>
          <a:xfrm>
            <a:off x="3043084" y="1789471"/>
            <a:ext cx="1986115" cy="4330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TICKETS CLOTURES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9F1AA6-8F2D-CD3B-E258-CF42894E4E33}"/>
              </a:ext>
            </a:extLst>
          </p:cNvPr>
          <p:cNvSpPr txBox="1"/>
          <p:nvPr/>
        </p:nvSpPr>
        <p:spPr>
          <a:xfrm>
            <a:off x="1347019" y="3214289"/>
            <a:ext cx="5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N°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A6D5047-7F74-DBA4-7B85-DFB1B8BAF38E}"/>
              </a:ext>
            </a:extLst>
          </p:cNvPr>
          <p:cNvSpPr txBox="1"/>
          <p:nvPr/>
        </p:nvSpPr>
        <p:spPr>
          <a:xfrm>
            <a:off x="2462989" y="3214289"/>
            <a:ext cx="7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Sujet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F6780BD-3BE2-4691-2C10-74375F6953C2}"/>
              </a:ext>
            </a:extLst>
          </p:cNvPr>
          <p:cNvSpPr txBox="1"/>
          <p:nvPr/>
        </p:nvSpPr>
        <p:spPr>
          <a:xfrm>
            <a:off x="3633029" y="3213667"/>
            <a:ext cx="120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C675693-EB04-492E-581E-C58FF2193D25}"/>
              </a:ext>
            </a:extLst>
          </p:cNvPr>
          <p:cNvSpPr txBox="1"/>
          <p:nvPr/>
        </p:nvSpPr>
        <p:spPr>
          <a:xfrm>
            <a:off x="5019366" y="3204457"/>
            <a:ext cx="134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a jour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989C6B-56E8-1155-8676-586AE0F5400E}"/>
              </a:ext>
            </a:extLst>
          </p:cNvPr>
          <p:cNvSpPr txBox="1"/>
          <p:nvPr/>
        </p:nvSpPr>
        <p:spPr>
          <a:xfrm>
            <a:off x="6489277" y="3213667"/>
            <a:ext cx="134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Demande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710150C-716C-343F-BED8-5BFE9BB23131}"/>
              </a:ext>
            </a:extLst>
          </p:cNvPr>
          <p:cNvSpPr txBox="1"/>
          <p:nvPr/>
        </p:nvSpPr>
        <p:spPr>
          <a:xfrm>
            <a:off x="7654412" y="3204457"/>
            <a:ext cx="134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Priorité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79F78D3-2976-4E02-D6CA-03A1B71C86F7}"/>
              </a:ext>
            </a:extLst>
          </p:cNvPr>
          <p:cNvSpPr txBox="1"/>
          <p:nvPr/>
        </p:nvSpPr>
        <p:spPr>
          <a:xfrm>
            <a:off x="8770344" y="3195247"/>
            <a:ext cx="134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Cloturé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1B5CA1-AAEB-BE20-8110-D4522FE19B36}"/>
              </a:ext>
            </a:extLst>
          </p:cNvPr>
          <p:cNvSpPr/>
          <p:nvPr/>
        </p:nvSpPr>
        <p:spPr>
          <a:xfrm>
            <a:off x="6828506" y="2810939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87E1FC-E12A-8E96-2D46-03AEC070A24D}"/>
              </a:ext>
            </a:extLst>
          </p:cNvPr>
          <p:cNvSpPr/>
          <p:nvPr/>
        </p:nvSpPr>
        <p:spPr>
          <a:xfrm>
            <a:off x="8986710" y="2810939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3E6F09-BE31-3ED2-2D3D-838434E45288}"/>
              </a:ext>
            </a:extLst>
          </p:cNvPr>
          <p:cNvSpPr/>
          <p:nvPr/>
        </p:nvSpPr>
        <p:spPr>
          <a:xfrm>
            <a:off x="8229574" y="2810936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D3CD71-E9FE-1513-B0CB-123F37CECF9F}"/>
              </a:ext>
            </a:extLst>
          </p:cNvPr>
          <p:cNvSpPr/>
          <p:nvPr/>
        </p:nvSpPr>
        <p:spPr>
          <a:xfrm>
            <a:off x="8583538" y="2810939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60D2D4-F11F-188F-D574-8282C997A799}"/>
              </a:ext>
            </a:extLst>
          </p:cNvPr>
          <p:cNvSpPr/>
          <p:nvPr/>
        </p:nvSpPr>
        <p:spPr>
          <a:xfrm>
            <a:off x="6833426" y="6090006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C098B5-8E62-2F9A-6415-CFFDF603B963}"/>
              </a:ext>
            </a:extLst>
          </p:cNvPr>
          <p:cNvSpPr/>
          <p:nvPr/>
        </p:nvSpPr>
        <p:spPr>
          <a:xfrm>
            <a:off x="8991630" y="6090006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0C07D1-6BAA-723A-DB17-03DF33CC2EE9}"/>
              </a:ext>
            </a:extLst>
          </p:cNvPr>
          <p:cNvSpPr/>
          <p:nvPr/>
        </p:nvSpPr>
        <p:spPr>
          <a:xfrm>
            <a:off x="8234494" y="6090003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E51EDD-6F37-37AF-79E8-35BA0D52481C}"/>
              </a:ext>
            </a:extLst>
          </p:cNvPr>
          <p:cNvSpPr/>
          <p:nvPr/>
        </p:nvSpPr>
        <p:spPr>
          <a:xfrm>
            <a:off x="8588458" y="6090006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104A28A-51CE-C39F-0A31-33B2E001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8" y="3659802"/>
            <a:ext cx="533474" cy="304843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C4D3BD91-EF6D-1096-99D7-F1A8DF343097}"/>
              </a:ext>
            </a:extLst>
          </p:cNvPr>
          <p:cNvSpPr txBox="1"/>
          <p:nvPr/>
        </p:nvSpPr>
        <p:spPr>
          <a:xfrm>
            <a:off x="1189726" y="4040826"/>
            <a:ext cx="85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(Accès page historique du ticket)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8E310E3-B998-10ED-0EFF-7BE633BBCAA7}"/>
              </a:ext>
            </a:extLst>
          </p:cNvPr>
          <p:cNvSpPr txBox="1"/>
          <p:nvPr/>
        </p:nvSpPr>
        <p:spPr>
          <a:xfrm>
            <a:off x="312172" y="737427"/>
            <a:ext cx="367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 =&gt; Tous les tickets</a:t>
            </a:r>
            <a:br>
              <a:rPr lang="fr-FR" dirty="0"/>
            </a:br>
            <a:r>
              <a:rPr lang="fr-FR" dirty="0"/>
              <a:t>Client =&gt; Que les tickets qu’il a créer </a:t>
            </a:r>
          </a:p>
        </p:txBody>
      </p:sp>
    </p:spTree>
    <p:extLst>
      <p:ext uri="{BB962C8B-B14F-4D97-AF65-F5344CB8AC3E}">
        <p14:creationId xmlns:p14="http://schemas.microsoft.com/office/powerpoint/2010/main" val="23684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0" y="0"/>
            <a:ext cx="360843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CRÉER UN TICKET</a:t>
            </a:r>
          </a:p>
          <a:p>
            <a:pPr algn="ctr"/>
            <a:endParaRPr lang="fr-FR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10382865" y="88887"/>
            <a:ext cx="1681316" cy="511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DECONNEXION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8637640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GESTION UTILISATEURS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6A5C7-F3ED-A2A6-8237-9E2EB43632D6}"/>
              </a:ext>
            </a:extLst>
          </p:cNvPr>
          <p:cNvSpPr/>
          <p:nvPr/>
        </p:nvSpPr>
        <p:spPr>
          <a:xfrm>
            <a:off x="6892415" y="88887"/>
            <a:ext cx="1681316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 TICKET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1C016-F8DA-22ED-A3A5-99E9E2BB55C3}"/>
              </a:ext>
            </a:extLst>
          </p:cNvPr>
          <p:cNvSpPr/>
          <p:nvPr/>
        </p:nvSpPr>
        <p:spPr>
          <a:xfrm>
            <a:off x="5201267" y="88886"/>
            <a:ext cx="1627239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LISTES DES TICKETS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322AA-A5C9-E2C5-974C-867B8F376D2C}"/>
              </a:ext>
            </a:extLst>
          </p:cNvPr>
          <p:cNvSpPr/>
          <p:nvPr/>
        </p:nvSpPr>
        <p:spPr>
          <a:xfrm>
            <a:off x="786581" y="1622323"/>
            <a:ext cx="9596284" cy="48964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1B158-D385-BF96-5DB2-1C1347A88D86}"/>
              </a:ext>
            </a:extLst>
          </p:cNvPr>
          <p:cNvSpPr/>
          <p:nvPr/>
        </p:nvSpPr>
        <p:spPr>
          <a:xfrm>
            <a:off x="2408903" y="1946787"/>
            <a:ext cx="5702710" cy="55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 DE DEMANDE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60A2B5B2-6134-D108-3EC6-F2DAF14D6454}"/>
              </a:ext>
            </a:extLst>
          </p:cNvPr>
          <p:cNvSpPr/>
          <p:nvPr/>
        </p:nvSpPr>
        <p:spPr>
          <a:xfrm>
            <a:off x="7207044" y="2015614"/>
            <a:ext cx="629265" cy="4326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9E3FC-8559-6653-5CA2-F1423DECE543}"/>
              </a:ext>
            </a:extLst>
          </p:cNvPr>
          <p:cNvSpPr/>
          <p:nvPr/>
        </p:nvSpPr>
        <p:spPr>
          <a:xfrm>
            <a:off x="2408903" y="2605552"/>
            <a:ext cx="5702710" cy="55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PRIORITE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2768844-CFD9-E297-E07C-9BCB91815C26}"/>
              </a:ext>
            </a:extLst>
          </p:cNvPr>
          <p:cNvSpPr/>
          <p:nvPr/>
        </p:nvSpPr>
        <p:spPr>
          <a:xfrm>
            <a:off x="7207044" y="2674379"/>
            <a:ext cx="629265" cy="4326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40160-E1A2-7EF9-2757-7CE992CADB45}"/>
              </a:ext>
            </a:extLst>
          </p:cNvPr>
          <p:cNvSpPr/>
          <p:nvPr/>
        </p:nvSpPr>
        <p:spPr>
          <a:xfrm>
            <a:off x="2408903" y="3253689"/>
            <a:ext cx="5702710" cy="55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C81779-0F3B-F240-6DC1-76900FC53CC0}"/>
              </a:ext>
            </a:extLst>
          </p:cNvPr>
          <p:cNvSpPr/>
          <p:nvPr/>
        </p:nvSpPr>
        <p:spPr>
          <a:xfrm>
            <a:off x="2408903" y="3913637"/>
            <a:ext cx="5702710" cy="55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7AE7A1-3A66-6457-8B82-95C4025024BA}"/>
              </a:ext>
            </a:extLst>
          </p:cNvPr>
          <p:cNvSpPr/>
          <p:nvPr/>
        </p:nvSpPr>
        <p:spPr>
          <a:xfrm>
            <a:off x="2408903" y="4551151"/>
            <a:ext cx="5702710" cy="55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PIECE JOINTE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E7318B-0446-8F81-BBBB-34BCAACBCC01}"/>
              </a:ext>
            </a:extLst>
          </p:cNvPr>
          <p:cNvSpPr/>
          <p:nvPr/>
        </p:nvSpPr>
        <p:spPr>
          <a:xfrm>
            <a:off x="2875935" y="5534969"/>
            <a:ext cx="4768645" cy="55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LE TICKET</a:t>
            </a:r>
          </a:p>
        </p:txBody>
      </p:sp>
    </p:spTree>
    <p:extLst>
      <p:ext uri="{BB962C8B-B14F-4D97-AF65-F5344CB8AC3E}">
        <p14:creationId xmlns:p14="http://schemas.microsoft.com/office/powerpoint/2010/main" val="50255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0" y="0"/>
            <a:ext cx="360843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GESTION UTILISATEURS</a:t>
            </a:r>
          </a:p>
          <a:p>
            <a:pPr algn="ctr"/>
            <a:r>
              <a:rPr lang="fr-FR" sz="2400" b="1" dirty="0"/>
              <a:t>(Admin)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10382865" y="88887"/>
            <a:ext cx="1681316" cy="511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DECONNEXION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8637640" y="88887"/>
            <a:ext cx="1681316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UTILISATEURS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6A5C7-F3ED-A2A6-8237-9E2EB43632D6}"/>
              </a:ext>
            </a:extLst>
          </p:cNvPr>
          <p:cNvSpPr/>
          <p:nvPr/>
        </p:nvSpPr>
        <p:spPr>
          <a:xfrm>
            <a:off x="6892415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CRÉER UN TICKET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1C016-F8DA-22ED-A3A5-99E9E2BB55C3}"/>
              </a:ext>
            </a:extLst>
          </p:cNvPr>
          <p:cNvSpPr/>
          <p:nvPr/>
        </p:nvSpPr>
        <p:spPr>
          <a:xfrm>
            <a:off x="5201267" y="88886"/>
            <a:ext cx="1627239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LISTES DES TICKETS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322AA-A5C9-E2C5-974C-867B8F376D2C}"/>
              </a:ext>
            </a:extLst>
          </p:cNvPr>
          <p:cNvSpPr/>
          <p:nvPr/>
        </p:nvSpPr>
        <p:spPr>
          <a:xfrm>
            <a:off x="786581" y="1622323"/>
            <a:ext cx="9596284" cy="44540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EEA797-6F0F-654E-D674-F1C5CF1441A4}"/>
              </a:ext>
            </a:extLst>
          </p:cNvPr>
          <p:cNvSpPr/>
          <p:nvPr/>
        </p:nvSpPr>
        <p:spPr>
          <a:xfrm>
            <a:off x="1174955" y="2703870"/>
            <a:ext cx="8819536" cy="2821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D5FA1E-44BB-BF1B-F34F-8658E48EC661}"/>
              </a:ext>
            </a:extLst>
          </p:cNvPr>
          <p:cNvSpPr/>
          <p:nvPr/>
        </p:nvSpPr>
        <p:spPr>
          <a:xfrm>
            <a:off x="8485239" y="1838636"/>
            <a:ext cx="1509252" cy="344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1232517-DF5B-62CE-0BEB-DD1216A87B7F}"/>
              </a:ext>
            </a:extLst>
          </p:cNvPr>
          <p:cNvCxnSpPr/>
          <p:nvPr/>
        </p:nvCxnSpPr>
        <p:spPr>
          <a:xfrm>
            <a:off x="1174955" y="3047999"/>
            <a:ext cx="8819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D377C9A-83A4-5ED1-5327-45EAEE4F2601}"/>
              </a:ext>
            </a:extLst>
          </p:cNvPr>
          <p:cNvCxnSpPr>
            <a:cxnSpLocks/>
          </p:cNvCxnSpPr>
          <p:nvPr/>
        </p:nvCxnSpPr>
        <p:spPr>
          <a:xfrm>
            <a:off x="2104103" y="2703870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B5B5CE8-12D4-1428-1B0D-54451C937565}"/>
              </a:ext>
            </a:extLst>
          </p:cNvPr>
          <p:cNvCxnSpPr>
            <a:cxnSpLocks/>
          </p:cNvCxnSpPr>
          <p:nvPr/>
        </p:nvCxnSpPr>
        <p:spPr>
          <a:xfrm>
            <a:off x="5029199" y="2703870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D74BCC2-7FCC-32BC-24E2-3A2A16FCF08F}"/>
              </a:ext>
            </a:extLst>
          </p:cNvPr>
          <p:cNvCxnSpPr>
            <a:cxnSpLocks/>
          </p:cNvCxnSpPr>
          <p:nvPr/>
        </p:nvCxnSpPr>
        <p:spPr>
          <a:xfrm>
            <a:off x="7654412" y="2703870"/>
            <a:ext cx="0" cy="282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75CB44ED-A153-AFFA-8291-ADAB40015286}"/>
              </a:ext>
            </a:extLst>
          </p:cNvPr>
          <p:cNvSpPr txBox="1"/>
          <p:nvPr/>
        </p:nvSpPr>
        <p:spPr>
          <a:xfrm>
            <a:off x="1347019" y="2703015"/>
            <a:ext cx="5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578658F-FBE9-ED82-E6EA-68E9F2E8F36A}"/>
              </a:ext>
            </a:extLst>
          </p:cNvPr>
          <p:cNvSpPr txBox="1"/>
          <p:nvPr/>
        </p:nvSpPr>
        <p:spPr>
          <a:xfrm>
            <a:off x="3234812" y="2683973"/>
            <a:ext cx="7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Rôle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870C5ED-E736-387A-6A49-EB5BFC104A0F}"/>
              </a:ext>
            </a:extLst>
          </p:cNvPr>
          <p:cNvSpPr txBox="1"/>
          <p:nvPr/>
        </p:nvSpPr>
        <p:spPr>
          <a:xfrm>
            <a:off x="5982933" y="2678667"/>
            <a:ext cx="134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01927B0-75C2-C827-953A-ED8F53335922}"/>
              </a:ext>
            </a:extLst>
          </p:cNvPr>
          <p:cNvSpPr txBox="1"/>
          <p:nvPr/>
        </p:nvSpPr>
        <p:spPr>
          <a:xfrm>
            <a:off x="8681907" y="2673362"/>
            <a:ext cx="134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#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790433-F386-4489-4DAA-819F74FEA205}"/>
              </a:ext>
            </a:extLst>
          </p:cNvPr>
          <p:cNvSpPr/>
          <p:nvPr/>
        </p:nvSpPr>
        <p:spPr>
          <a:xfrm>
            <a:off x="6828506" y="2299665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B8653B-048C-7CAC-EF7F-2DF7BF883B84}"/>
              </a:ext>
            </a:extLst>
          </p:cNvPr>
          <p:cNvSpPr/>
          <p:nvPr/>
        </p:nvSpPr>
        <p:spPr>
          <a:xfrm>
            <a:off x="8986710" y="2299665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99498E-AC81-37C2-8D48-A9D876F9DA7D}"/>
              </a:ext>
            </a:extLst>
          </p:cNvPr>
          <p:cNvSpPr/>
          <p:nvPr/>
        </p:nvSpPr>
        <p:spPr>
          <a:xfrm>
            <a:off x="8229574" y="2299662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3C0282-9946-BEDB-66B3-1A9F643BB2D5}"/>
              </a:ext>
            </a:extLst>
          </p:cNvPr>
          <p:cNvSpPr/>
          <p:nvPr/>
        </p:nvSpPr>
        <p:spPr>
          <a:xfrm>
            <a:off x="8583538" y="2299665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C6987C-D926-A876-E4DB-74FD4E70097F}"/>
              </a:ext>
            </a:extLst>
          </p:cNvPr>
          <p:cNvSpPr/>
          <p:nvPr/>
        </p:nvSpPr>
        <p:spPr>
          <a:xfrm>
            <a:off x="6833426" y="5578732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PRECEDENT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A1B44E-CBBE-4636-618D-AB142C37DC6D}"/>
              </a:ext>
            </a:extLst>
          </p:cNvPr>
          <p:cNvSpPr/>
          <p:nvPr/>
        </p:nvSpPr>
        <p:spPr>
          <a:xfrm>
            <a:off x="8991630" y="5578732"/>
            <a:ext cx="1332246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D71D89-7A11-0607-CA4B-50A8E77E4996}"/>
              </a:ext>
            </a:extLst>
          </p:cNvPr>
          <p:cNvSpPr/>
          <p:nvPr/>
        </p:nvSpPr>
        <p:spPr>
          <a:xfrm>
            <a:off x="8234494" y="5578729"/>
            <a:ext cx="31463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B8BF18-0BE1-4B48-CA34-B7FFEB407E09}"/>
              </a:ext>
            </a:extLst>
          </p:cNvPr>
          <p:cNvSpPr/>
          <p:nvPr/>
        </p:nvSpPr>
        <p:spPr>
          <a:xfrm>
            <a:off x="8588458" y="5578732"/>
            <a:ext cx="314638" cy="344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9E56C8BB-0C4E-CAB6-4757-A265B883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57" y="3603512"/>
            <a:ext cx="2258388" cy="463259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133956AE-C875-E1CA-AA4E-5EC65F21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257" y="3115866"/>
            <a:ext cx="2187257" cy="3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0" y="0"/>
            <a:ext cx="360843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TICKET [#..]</a:t>
            </a:r>
          </a:p>
          <a:p>
            <a:pPr algn="ctr"/>
            <a:endParaRPr lang="fr-FR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10382865" y="88887"/>
            <a:ext cx="1681316" cy="511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DECONNEXION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8637640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GESTION UTILISATEURS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6A5C7-F3ED-A2A6-8237-9E2EB43632D6}"/>
              </a:ext>
            </a:extLst>
          </p:cNvPr>
          <p:cNvSpPr/>
          <p:nvPr/>
        </p:nvSpPr>
        <p:spPr>
          <a:xfrm>
            <a:off x="6892415" y="88887"/>
            <a:ext cx="1681316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CRÉER UN TICKET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1C016-F8DA-22ED-A3A5-99E9E2BB55C3}"/>
              </a:ext>
            </a:extLst>
          </p:cNvPr>
          <p:cNvSpPr/>
          <p:nvPr/>
        </p:nvSpPr>
        <p:spPr>
          <a:xfrm>
            <a:off x="5201267" y="88886"/>
            <a:ext cx="1627239" cy="511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LISTES DES TICKETS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322AA-A5C9-E2C5-974C-867B8F376D2C}"/>
              </a:ext>
            </a:extLst>
          </p:cNvPr>
          <p:cNvSpPr/>
          <p:nvPr/>
        </p:nvSpPr>
        <p:spPr>
          <a:xfrm>
            <a:off x="786580" y="1071716"/>
            <a:ext cx="10648335" cy="57091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139257-AA25-1533-8AB5-23209A99FE76}"/>
              </a:ext>
            </a:extLst>
          </p:cNvPr>
          <p:cNvSpPr txBox="1"/>
          <p:nvPr/>
        </p:nvSpPr>
        <p:spPr>
          <a:xfrm>
            <a:off x="830826" y="1229033"/>
            <a:ext cx="780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TICKET [#..] CRÉER LE xx/xx/</a:t>
            </a:r>
            <a:r>
              <a:rPr lang="fr-FR" dirty="0" err="1"/>
              <a:t>xxxx</a:t>
            </a:r>
            <a:r>
              <a:rPr lang="fr-FR" dirty="0"/>
              <a:t> </a:t>
            </a:r>
            <a:r>
              <a:rPr lang="fr-FR" dirty="0" err="1"/>
              <a:t>xx:xx:xx</a:t>
            </a:r>
            <a:r>
              <a:rPr lang="fr-FR" dirty="0"/>
              <a:t> – DERNIER MISE A JOUR xx/xx/xx </a:t>
            </a:r>
            <a:r>
              <a:rPr lang="fr-FR" dirty="0" err="1"/>
              <a:t>xx:xx:xx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18AAA-A7FA-F680-0AE3-6C5B39324039}"/>
              </a:ext>
            </a:extLst>
          </p:cNvPr>
          <p:cNvSpPr/>
          <p:nvPr/>
        </p:nvSpPr>
        <p:spPr>
          <a:xfrm>
            <a:off x="9016182" y="1158060"/>
            <a:ext cx="904567" cy="511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CLOTURER LE TICKET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C28F5-9C88-A446-5804-FEB89F9F2B12}"/>
              </a:ext>
            </a:extLst>
          </p:cNvPr>
          <p:cNvSpPr/>
          <p:nvPr/>
        </p:nvSpPr>
        <p:spPr>
          <a:xfrm>
            <a:off x="9955160" y="1158059"/>
            <a:ext cx="1204453" cy="511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REOUVERTURE DU TICKET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F2DF1-C520-26B3-02D5-9192661D542B}"/>
              </a:ext>
            </a:extLst>
          </p:cNvPr>
          <p:cNvSpPr/>
          <p:nvPr/>
        </p:nvSpPr>
        <p:spPr>
          <a:xfrm>
            <a:off x="2408903" y="1700982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D284C-2F18-346B-A5EC-6AA83F762A50}"/>
              </a:ext>
            </a:extLst>
          </p:cNvPr>
          <p:cNvSpPr/>
          <p:nvPr/>
        </p:nvSpPr>
        <p:spPr>
          <a:xfrm>
            <a:off x="2408903" y="2122976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PRIORITE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7DD332-22B2-7CBD-178E-0DD94E1023B9}"/>
              </a:ext>
            </a:extLst>
          </p:cNvPr>
          <p:cNvSpPr/>
          <p:nvPr/>
        </p:nvSpPr>
        <p:spPr>
          <a:xfrm>
            <a:off x="2408903" y="2536929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DEMANDE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4BA3-6102-7F9E-5925-3D687AF06FEA}"/>
              </a:ext>
            </a:extLst>
          </p:cNvPr>
          <p:cNvSpPr/>
          <p:nvPr/>
        </p:nvSpPr>
        <p:spPr>
          <a:xfrm>
            <a:off x="2408903" y="2964233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6D3BC-80DB-C4A7-1BB0-C29FBD4CC180}"/>
              </a:ext>
            </a:extLst>
          </p:cNvPr>
          <p:cNvSpPr/>
          <p:nvPr/>
        </p:nvSpPr>
        <p:spPr>
          <a:xfrm>
            <a:off x="2408903" y="3365970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4B5BB7-6FF3-3CC9-93CC-4BA77A14651C}"/>
              </a:ext>
            </a:extLst>
          </p:cNvPr>
          <p:cNvCxnSpPr/>
          <p:nvPr/>
        </p:nvCxnSpPr>
        <p:spPr>
          <a:xfrm>
            <a:off x="1032387" y="3765755"/>
            <a:ext cx="10191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A1582-E29D-3B02-5390-F468BDFC4842}"/>
              </a:ext>
            </a:extLst>
          </p:cNvPr>
          <p:cNvSpPr/>
          <p:nvPr/>
        </p:nvSpPr>
        <p:spPr>
          <a:xfrm>
            <a:off x="1032387" y="1669336"/>
            <a:ext cx="10058400" cy="202544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1E639-3284-F106-890C-B7B26111E7F7}"/>
              </a:ext>
            </a:extLst>
          </p:cNvPr>
          <p:cNvSpPr/>
          <p:nvPr/>
        </p:nvSpPr>
        <p:spPr>
          <a:xfrm>
            <a:off x="1037304" y="3837352"/>
            <a:ext cx="10058400" cy="856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00BFD9-9120-519F-9DA1-43D8B5CD9DDA}"/>
              </a:ext>
            </a:extLst>
          </p:cNvPr>
          <p:cNvSpPr txBox="1"/>
          <p:nvPr/>
        </p:nvSpPr>
        <p:spPr>
          <a:xfrm>
            <a:off x="1096296" y="3941577"/>
            <a:ext cx="27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du xx/xx/xx </a:t>
            </a:r>
            <a:r>
              <a:rPr lang="fr-FR" dirty="0" err="1"/>
              <a:t>xx:xx:xx</a:t>
            </a:r>
            <a:r>
              <a:rPr lang="fr-FR" dirty="0"/>
              <a:t> par </a:t>
            </a:r>
            <a:r>
              <a:rPr lang="fr-FR" dirty="0" err="1"/>
              <a:t>xxxx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57980A-A1AB-BCD7-9AAC-6533605B5FC3}"/>
              </a:ext>
            </a:extLst>
          </p:cNvPr>
          <p:cNvSpPr/>
          <p:nvPr/>
        </p:nvSpPr>
        <p:spPr>
          <a:xfrm>
            <a:off x="4252450" y="4059336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4C7D6F-2BCB-2733-B626-9E990D18EDD7}"/>
              </a:ext>
            </a:extLst>
          </p:cNvPr>
          <p:cNvSpPr/>
          <p:nvPr/>
        </p:nvSpPr>
        <p:spPr>
          <a:xfrm>
            <a:off x="1032387" y="4765708"/>
            <a:ext cx="10058400" cy="16223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501EEF-282B-1324-9F6E-A4ED28000F07}"/>
              </a:ext>
            </a:extLst>
          </p:cNvPr>
          <p:cNvSpPr txBox="1"/>
          <p:nvPr/>
        </p:nvSpPr>
        <p:spPr>
          <a:xfrm>
            <a:off x="3436375" y="6442310"/>
            <a:ext cx="639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(SI TICKET OUVERT POSSIBILITE D’AJOUTER UNE NOTE)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9A4DD3-87FB-156F-4D91-70AC036AC001}"/>
              </a:ext>
            </a:extLst>
          </p:cNvPr>
          <p:cNvSpPr/>
          <p:nvPr/>
        </p:nvSpPr>
        <p:spPr>
          <a:xfrm>
            <a:off x="2708786" y="5011767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B63E6A-5103-6E3E-FCD2-B59793C3914F}"/>
              </a:ext>
            </a:extLst>
          </p:cNvPr>
          <p:cNvSpPr/>
          <p:nvPr/>
        </p:nvSpPr>
        <p:spPr>
          <a:xfrm>
            <a:off x="2708786" y="5438625"/>
            <a:ext cx="5702710" cy="276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PIECE JOINTE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1C4C1-13EB-B774-3728-E71CE0B3B825}"/>
              </a:ext>
            </a:extLst>
          </p:cNvPr>
          <p:cNvSpPr/>
          <p:nvPr/>
        </p:nvSpPr>
        <p:spPr>
          <a:xfrm>
            <a:off x="3013587" y="5862175"/>
            <a:ext cx="4975121" cy="276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REPONDRE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CE1A92-EC55-E2B6-9C13-2838914239B8}"/>
              </a:ext>
            </a:extLst>
          </p:cNvPr>
          <p:cNvSpPr txBox="1"/>
          <p:nvPr/>
        </p:nvSpPr>
        <p:spPr>
          <a:xfrm>
            <a:off x="9237407" y="1661054"/>
            <a:ext cx="1986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(Le bouton apparait en fonction du </a:t>
            </a:r>
            <a:r>
              <a:rPr lang="fr-FR" sz="1600" dirty="0" err="1"/>
              <a:t>status</a:t>
            </a:r>
            <a:r>
              <a:rPr lang="fr-FR" sz="1600" dirty="0"/>
              <a:t> du ticket)</a:t>
            </a:r>
          </a:p>
        </p:txBody>
      </p:sp>
    </p:spTree>
    <p:extLst>
      <p:ext uri="{BB962C8B-B14F-4D97-AF65-F5344CB8AC3E}">
        <p14:creationId xmlns:p14="http://schemas.microsoft.com/office/powerpoint/2010/main" val="4907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35F170B-67A6-EAA3-F9A1-164CDC137703}"/>
              </a:ext>
            </a:extLst>
          </p:cNvPr>
          <p:cNvSpPr txBox="1"/>
          <p:nvPr/>
        </p:nvSpPr>
        <p:spPr>
          <a:xfrm>
            <a:off x="2635046" y="2254088"/>
            <a:ext cx="6558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/>
              <a:t>TELEPHONE</a:t>
            </a:r>
          </a:p>
        </p:txBody>
      </p:sp>
    </p:spTree>
    <p:extLst>
      <p:ext uri="{BB962C8B-B14F-4D97-AF65-F5344CB8AC3E}">
        <p14:creationId xmlns:p14="http://schemas.microsoft.com/office/powerpoint/2010/main" val="278181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9BBA17B-FFEE-A9CA-7037-48D0B61609E0}"/>
              </a:ext>
            </a:extLst>
          </p:cNvPr>
          <p:cNvSpPr/>
          <p:nvPr/>
        </p:nvSpPr>
        <p:spPr>
          <a:xfrm>
            <a:off x="3259394" y="122903"/>
            <a:ext cx="4866968" cy="6558116"/>
          </a:xfrm>
          <a:prstGeom prst="roundRect">
            <a:avLst>
              <a:gd name="adj" fmla="val 81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9091CB-018C-0636-6662-B1B0A4772868}"/>
              </a:ext>
            </a:extLst>
          </p:cNvPr>
          <p:cNvSpPr txBox="1"/>
          <p:nvPr/>
        </p:nvSpPr>
        <p:spPr>
          <a:xfrm>
            <a:off x="3259394" y="234589"/>
            <a:ext cx="1927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CONNEXION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48FCB-CB32-31E0-1F52-68AE67CD7B22}"/>
              </a:ext>
            </a:extLst>
          </p:cNvPr>
          <p:cNvSpPr/>
          <p:nvPr/>
        </p:nvSpPr>
        <p:spPr>
          <a:xfrm>
            <a:off x="3539614" y="1659365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B584C-5123-5529-B848-23B150166DEA}"/>
              </a:ext>
            </a:extLst>
          </p:cNvPr>
          <p:cNvSpPr/>
          <p:nvPr/>
        </p:nvSpPr>
        <p:spPr>
          <a:xfrm>
            <a:off x="3539614" y="2365000"/>
            <a:ext cx="4119716" cy="5112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12576-7637-D7C1-8160-C762805E6716}"/>
              </a:ext>
            </a:extLst>
          </p:cNvPr>
          <p:cNvSpPr/>
          <p:nvPr/>
        </p:nvSpPr>
        <p:spPr>
          <a:xfrm>
            <a:off x="3719052" y="3507206"/>
            <a:ext cx="1745226" cy="5112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0D75A-A50A-DD04-40B2-EFB4DB18403E}"/>
              </a:ext>
            </a:extLst>
          </p:cNvPr>
          <p:cNvSpPr/>
          <p:nvPr/>
        </p:nvSpPr>
        <p:spPr>
          <a:xfrm>
            <a:off x="6508956" y="737816"/>
            <a:ext cx="1396181" cy="471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C6F11-4FA5-96D9-56BC-04E2AE620761}"/>
              </a:ext>
            </a:extLst>
          </p:cNvPr>
          <p:cNvSpPr/>
          <p:nvPr/>
        </p:nvSpPr>
        <p:spPr>
          <a:xfrm>
            <a:off x="6508960" y="184977"/>
            <a:ext cx="1396177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942EEB-1A37-27BB-AA60-825F0E325F1C}"/>
              </a:ext>
            </a:extLst>
          </p:cNvPr>
          <p:cNvSpPr txBox="1"/>
          <p:nvPr/>
        </p:nvSpPr>
        <p:spPr>
          <a:xfrm>
            <a:off x="3490452" y="305721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Je n’ai pas de compte</a:t>
            </a:r>
          </a:p>
        </p:txBody>
      </p:sp>
    </p:spTree>
    <p:extLst>
      <p:ext uri="{BB962C8B-B14F-4D97-AF65-F5344CB8AC3E}">
        <p14:creationId xmlns:p14="http://schemas.microsoft.com/office/powerpoint/2010/main" val="416492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446</Words>
  <Application>Microsoft Office PowerPoint</Application>
  <PresentationFormat>Grand écran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Dario Audige</dc:creator>
  <cp:lastModifiedBy>Dario Audige</cp:lastModifiedBy>
  <cp:revision>23</cp:revision>
  <dcterms:created xsi:type="dcterms:W3CDTF">2024-04-18T06:30:26Z</dcterms:created>
  <dcterms:modified xsi:type="dcterms:W3CDTF">2024-04-18T08:10:45Z</dcterms:modified>
</cp:coreProperties>
</file>