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60" r:id="rId1"/>
    <p:sldMasterId id="2147483663" r:id="rId2"/>
    <p:sldMasterId id="2147483669" r:id="rId3"/>
  </p:sldMasterIdLst>
  <p:notesMasterIdLst>
    <p:notesMasterId r:id="rId23"/>
  </p:notesMasterIdLst>
  <p:sldIdLst>
    <p:sldId id="258" r:id="rId4"/>
    <p:sldId id="318" r:id="rId5"/>
    <p:sldId id="296" r:id="rId6"/>
    <p:sldId id="303" r:id="rId7"/>
    <p:sldId id="298" r:id="rId8"/>
    <p:sldId id="319" r:id="rId9"/>
    <p:sldId id="299" r:id="rId10"/>
    <p:sldId id="309" r:id="rId11"/>
    <p:sldId id="305" r:id="rId12"/>
    <p:sldId id="306" r:id="rId13"/>
    <p:sldId id="307" r:id="rId14"/>
    <p:sldId id="308" r:id="rId15"/>
    <p:sldId id="310" r:id="rId16"/>
    <p:sldId id="312" r:id="rId17"/>
    <p:sldId id="313" r:id="rId18"/>
    <p:sldId id="314" r:id="rId19"/>
    <p:sldId id="315" r:id="rId20"/>
    <p:sldId id="316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6"/>
    <p:restoredTop sz="93133"/>
  </p:normalViewPr>
  <p:slideViewPr>
    <p:cSldViewPr snapToGrid="0" snapToObjects="1">
      <p:cViewPr>
        <p:scale>
          <a:sx n="76" d="100"/>
          <a:sy n="76" d="100"/>
        </p:scale>
        <p:origin x="14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5777-EB75-EF4C-9A66-49B54B67472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15A77-D8FE-604E-A7CD-3B05D93F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 way I</a:t>
            </a:r>
            <a:r>
              <a:rPr lang="en-US" baseline="0" dirty="0" smtClean="0"/>
              <a:t> can checkout the red square once I commit the green one? No, thus if the red was the only code that worked you are screwed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15A77-D8FE-604E-A7CD-3B05D93F5C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1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diff between the commits you have on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and those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15A77-D8FE-604E-A7CD-3B05D93F5C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15A77-D8FE-604E-A7CD-3B05D93F5C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Calibri" charset="0"/>
                <a:ea typeface="Calibri" charset="0"/>
                <a:cs typeface="Times New Roman" charset="0"/>
              </a:rPr>
              <a:t>one edits and I edit too</a:t>
            </a:r>
            <a:br>
              <a:rPr lang="en-US" dirty="0" smtClean="0">
                <a:solidFill>
                  <a:srgbClr val="FFFFFF"/>
                </a:solidFill>
                <a:latin typeface="Calibri" charset="0"/>
                <a:ea typeface="Calibri" charset="0"/>
                <a:cs typeface="Times New Roman" charset="0"/>
              </a:rPr>
            </a:br>
            <a:r>
              <a:rPr lang="en-US" dirty="0" smtClean="0">
                <a:solidFill>
                  <a:srgbClr val="FFFFFF"/>
                </a:solidFill>
                <a:latin typeface="Calibri" charset="0"/>
                <a:ea typeface="Calibri" charset="0"/>
                <a:cs typeface="Times New Roman" charset="0"/>
              </a:rPr>
              <a:t>I save and commit</a:t>
            </a:r>
          </a:p>
          <a:p>
            <a:r>
              <a:rPr lang="en-US" dirty="0" smtClean="0">
                <a:solidFill>
                  <a:srgbClr val="FFFFFF"/>
                </a:solidFill>
                <a:latin typeface="Calibri" charset="0"/>
                <a:ea typeface="Calibri" charset="0"/>
                <a:cs typeface="Times New Roman" charset="0"/>
              </a:rPr>
              <a:t>He saves, commit, push and makes a pull request</a:t>
            </a:r>
            <a:endParaRPr lang="en-US" dirty="0">
              <a:solidFill>
                <a:srgbClr val="FFFFFF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15A77-D8FE-604E-A7CD-3B05D93F5C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1.emf"/><Relationship Id="rId21" Type="http://schemas.openxmlformats.org/officeDocument/2006/relationships/image" Target="../media/image122.emf"/><Relationship Id="rId22" Type="http://schemas.openxmlformats.org/officeDocument/2006/relationships/image" Target="../media/image123.emf"/><Relationship Id="rId23" Type="http://schemas.openxmlformats.org/officeDocument/2006/relationships/image" Target="../media/image124.emf"/><Relationship Id="rId24" Type="http://schemas.openxmlformats.org/officeDocument/2006/relationships/image" Target="../media/image125.emf"/><Relationship Id="rId25" Type="http://schemas.openxmlformats.org/officeDocument/2006/relationships/image" Target="../media/image126.emf"/><Relationship Id="rId26" Type="http://schemas.openxmlformats.org/officeDocument/2006/relationships/image" Target="../media/image127.emf"/><Relationship Id="rId27" Type="http://schemas.openxmlformats.org/officeDocument/2006/relationships/image" Target="../media/image128.emf"/><Relationship Id="rId28" Type="http://schemas.openxmlformats.org/officeDocument/2006/relationships/image" Target="../media/image129.emf"/><Relationship Id="rId29" Type="http://schemas.openxmlformats.org/officeDocument/2006/relationships/image" Target="../media/image130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3.emf"/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06.emf"/><Relationship Id="rId30" Type="http://schemas.openxmlformats.org/officeDocument/2006/relationships/image" Target="../media/image131.emf"/><Relationship Id="rId31" Type="http://schemas.openxmlformats.org/officeDocument/2006/relationships/image" Target="../media/image132.emf"/><Relationship Id="rId32" Type="http://schemas.openxmlformats.org/officeDocument/2006/relationships/image" Target="../media/image133.emf"/><Relationship Id="rId9" Type="http://schemas.openxmlformats.org/officeDocument/2006/relationships/image" Target="../media/image110.emf"/><Relationship Id="rId6" Type="http://schemas.openxmlformats.org/officeDocument/2006/relationships/image" Target="../media/image107.emf"/><Relationship Id="rId7" Type="http://schemas.openxmlformats.org/officeDocument/2006/relationships/image" Target="../media/image108.emf"/><Relationship Id="rId8" Type="http://schemas.openxmlformats.org/officeDocument/2006/relationships/image" Target="../media/image109.emf"/><Relationship Id="rId33" Type="http://schemas.openxmlformats.org/officeDocument/2006/relationships/image" Target="../media/image134.emf"/><Relationship Id="rId10" Type="http://schemas.openxmlformats.org/officeDocument/2006/relationships/image" Target="../media/image111.emf"/><Relationship Id="rId11" Type="http://schemas.openxmlformats.org/officeDocument/2006/relationships/image" Target="../media/image112.emf"/><Relationship Id="rId12" Type="http://schemas.openxmlformats.org/officeDocument/2006/relationships/image" Target="../media/image113.emf"/><Relationship Id="rId13" Type="http://schemas.openxmlformats.org/officeDocument/2006/relationships/image" Target="../media/image114.emf"/><Relationship Id="rId14" Type="http://schemas.openxmlformats.org/officeDocument/2006/relationships/image" Target="../media/image115.emf"/><Relationship Id="rId15" Type="http://schemas.openxmlformats.org/officeDocument/2006/relationships/image" Target="../media/image116.emf"/><Relationship Id="rId16" Type="http://schemas.openxmlformats.org/officeDocument/2006/relationships/image" Target="../media/image117.emf"/><Relationship Id="rId17" Type="http://schemas.openxmlformats.org/officeDocument/2006/relationships/image" Target="../media/image118.emf"/><Relationship Id="rId18" Type="http://schemas.openxmlformats.org/officeDocument/2006/relationships/image" Target="../media/image119.emf"/><Relationship Id="rId19" Type="http://schemas.openxmlformats.org/officeDocument/2006/relationships/image" Target="../media/image120.emf"/></Relationships>
</file>

<file path=ppt/slideLayouts/_rels/slideLayout1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3.emf"/><Relationship Id="rId21" Type="http://schemas.openxmlformats.org/officeDocument/2006/relationships/image" Target="../media/image154.emf"/><Relationship Id="rId22" Type="http://schemas.openxmlformats.org/officeDocument/2006/relationships/image" Target="../media/image155.emf"/><Relationship Id="rId23" Type="http://schemas.openxmlformats.org/officeDocument/2006/relationships/image" Target="../media/image156.emf"/><Relationship Id="rId24" Type="http://schemas.openxmlformats.org/officeDocument/2006/relationships/image" Target="../media/image157.emf"/><Relationship Id="rId25" Type="http://schemas.openxmlformats.org/officeDocument/2006/relationships/image" Target="../media/image158.emf"/><Relationship Id="rId26" Type="http://schemas.openxmlformats.org/officeDocument/2006/relationships/image" Target="../media/image159.emf"/><Relationship Id="rId27" Type="http://schemas.openxmlformats.org/officeDocument/2006/relationships/image" Target="../media/image160.emf"/><Relationship Id="rId28" Type="http://schemas.openxmlformats.org/officeDocument/2006/relationships/image" Target="../media/image161.emf"/><Relationship Id="rId29" Type="http://schemas.openxmlformats.org/officeDocument/2006/relationships/image" Target="../media/image16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5.emf"/><Relationship Id="rId3" Type="http://schemas.openxmlformats.org/officeDocument/2006/relationships/image" Target="../media/image136.emf"/><Relationship Id="rId4" Type="http://schemas.openxmlformats.org/officeDocument/2006/relationships/image" Target="../media/image137.emf"/><Relationship Id="rId5" Type="http://schemas.openxmlformats.org/officeDocument/2006/relationships/image" Target="../media/image138.emf"/><Relationship Id="rId30" Type="http://schemas.openxmlformats.org/officeDocument/2006/relationships/image" Target="../media/image163.emf"/><Relationship Id="rId31" Type="http://schemas.openxmlformats.org/officeDocument/2006/relationships/image" Target="../media/image164.emf"/><Relationship Id="rId32" Type="http://schemas.openxmlformats.org/officeDocument/2006/relationships/image" Target="../media/image165.emf"/><Relationship Id="rId9" Type="http://schemas.openxmlformats.org/officeDocument/2006/relationships/image" Target="../media/image142.emf"/><Relationship Id="rId6" Type="http://schemas.openxmlformats.org/officeDocument/2006/relationships/image" Target="../media/image139.emf"/><Relationship Id="rId7" Type="http://schemas.openxmlformats.org/officeDocument/2006/relationships/image" Target="../media/image140.emf"/><Relationship Id="rId8" Type="http://schemas.openxmlformats.org/officeDocument/2006/relationships/image" Target="../media/image141.emf"/><Relationship Id="rId33" Type="http://schemas.openxmlformats.org/officeDocument/2006/relationships/image" Target="../media/image166.emf"/><Relationship Id="rId10" Type="http://schemas.openxmlformats.org/officeDocument/2006/relationships/image" Target="../media/image143.emf"/><Relationship Id="rId11" Type="http://schemas.openxmlformats.org/officeDocument/2006/relationships/image" Target="../media/image144.emf"/><Relationship Id="rId12" Type="http://schemas.openxmlformats.org/officeDocument/2006/relationships/image" Target="../media/image145.emf"/><Relationship Id="rId13" Type="http://schemas.openxmlformats.org/officeDocument/2006/relationships/image" Target="../media/image146.emf"/><Relationship Id="rId14" Type="http://schemas.openxmlformats.org/officeDocument/2006/relationships/image" Target="../media/image147.emf"/><Relationship Id="rId15" Type="http://schemas.openxmlformats.org/officeDocument/2006/relationships/image" Target="../media/image148.emf"/><Relationship Id="rId16" Type="http://schemas.openxmlformats.org/officeDocument/2006/relationships/image" Target="../media/image149.emf"/><Relationship Id="rId17" Type="http://schemas.openxmlformats.org/officeDocument/2006/relationships/image" Target="../media/image150.emf"/><Relationship Id="rId18" Type="http://schemas.openxmlformats.org/officeDocument/2006/relationships/image" Target="../media/image151.emf"/><Relationship Id="rId19" Type="http://schemas.openxmlformats.org/officeDocument/2006/relationships/image" Target="../media/image152.emf"/></Relationships>
</file>

<file path=ppt/slideLayouts/_rels/slideLayout1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5.emf"/><Relationship Id="rId21" Type="http://schemas.openxmlformats.org/officeDocument/2006/relationships/image" Target="../media/image186.emf"/><Relationship Id="rId22" Type="http://schemas.openxmlformats.org/officeDocument/2006/relationships/image" Target="../media/image187.emf"/><Relationship Id="rId23" Type="http://schemas.openxmlformats.org/officeDocument/2006/relationships/image" Target="../media/image188.emf"/><Relationship Id="rId24" Type="http://schemas.openxmlformats.org/officeDocument/2006/relationships/image" Target="../media/image189.emf"/><Relationship Id="rId25" Type="http://schemas.openxmlformats.org/officeDocument/2006/relationships/image" Target="../media/image190.emf"/><Relationship Id="rId26" Type="http://schemas.openxmlformats.org/officeDocument/2006/relationships/image" Target="../media/image191.emf"/><Relationship Id="rId27" Type="http://schemas.openxmlformats.org/officeDocument/2006/relationships/image" Target="../media/image192.emf"/><Relationship Id="rId28" Type="http://schemas.openxmlformats.org/officeDocument/2006/relationships/image" Target="../media/image193.emf"/><Relationship Id="rId29" Type="http://schemas.openxmlformats.org/officeDocument/2006/relationships/image" Target="../media/image194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7.emf"/><Relationship Id="rId3" Type="http://schemas.openxmlformats.org/officeDocument/2006/relationships/image" Target="../media/image168.emf"/><Relationship Id="rId4" Type="http://schemas.openxmlformats.org/officeDocument/2006/relationships/image" Target="../media/image169.emf"/><Relationship Id="rId5" Type="http://schemas.openxmlformats.org/officeDocument/2006/relationships/image" Target="../media/image170.emf"/><Relationship Id="rId30" Type="http://schemas.openxmlformats.org/officeDocument/2006/relationships/image" Target="../media/image195.emf"/><Relationship Id="rId31" Type="http://schemas.openxmlformats.org/officeDocument/2006/relationships/image" Target="../media/image196.emf"/><Relationship Id="rId32" Type="http://schemas.openxmlformats.org/officeDocument/2006/relationships/image" Target="../media/image197.emf"/><Relationship Id="rId9" Type="http://schemas.openxmlformats.org/officeDocument/2006/relationships/image" Target="../media/image174.emf"/><Relationship Id="rId6" Type="http://schemas.openxmlformats.org/officeDocument/2006/relationships/image" Target="../media/image171.emf"/><Relationship Id="rId7" Type="http://schemas.openxmlformats.org/officeDocument/2006/relationships/image" Target="../media/image172.emf"/><Relationship Id="rId8" Type="http://schemas.openxmlformats.org/officeDocument/2006/relationships/image" Target="../media/image173.emf"/><Relationship Id="rId33" Type="http://schemas.openxmlformats.org/officeDocument/2006/relationships/image" Target="../media/image198.emf"/><Relationship Id="rId10" Type="http://schemas.openxmlformats.org/officeDocument/2006/relationships/image" Target="../media/image175.emf"/><Relationship Id="rId11" Type="http://schemas.openxmlformats.org/officeDocument/2006/relationships/image" Target="../media/image176.emf"/><Relationship Id="rId12" Type="http://schemas.openxmlformats.org/officeDocument/2006/relationships/image" Target="../media/image177.emf"/><Relationship Id="rId13" Type="http://schemas.openxmlformats.org/officeDocument/2006/relationships/image" Target="../media/image178.emf"/><Relationship Id="rId14" Type="http://schemas.openxmlformats.org/officeDocument/2006/relationships/image" Target="../media/image179.emf"/><Relationship Id="rId15" Type="http://schemas.openxmlformats.org/officeDocument/2006/relationships/image" Target="../media/image180.emf"/><Relationship Id="rId16" Type="http://schemas.openxmlformats.org/officeDocument/2006/relationships/image" Target="../media/image181.emf"/><Relationship Id="rId17" Type="http://schemas.openxmlformats.org/officeDocument/2006/relationships/image" Target="../media/image182.emf"/><Relationship Id="rId18" Type="http://schemas.openxmlformats.org/officeDocument/2006/relationships/image" Target="../media/image183.emf"/><Relationship Id="rId19" Type="http://schemas.openxmlformats.org/officeDocument/2006/relationships/image" Target="../media/image18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4.emf"/><Relationship Id="rId21" Type="http://schemas.openxmlformats.org/officeDocument/2006/relationships/image" Target="../media/image25.emf"/><Relationship Id="rId22" Type="http://schemas.openxmlformats.org/officeDocument/2006/relationships/image" Target="../media/image26.emf"/><Relationship Id="rId23" Type="http://schemas.openxmlformats.org/officeDocument/2006/relationships/image" Target="../media/image27.emf"/><Relationship Id="rId24" Type="http://schemas.openxmlformats.org/officeDocument/2006/relationships/image" Target="../media/image28.emf"/><Relationship Id="rId25" Type="http://schemas.openxmlformats.org/officeDocument/2006/relationships/image" Target="../media/image29.emf"/><Relationship Id="rId26" Type="http://schemas.openxmlformats.org/officeDocument/2006/relationships/image" Target="../media/image30.emf"/><Relationship Id="rId27" Type="http://schemas.openxmlformats.org/officeDocument/2006/relationships/image" Target="../media/image31.emf"/><Relationship Id="rId28" Type="http://schemas.openxmlformats.org/officeDocument/2006/relationships/image" Target="../media/image32.emf"/><Relationship Id="rId29" Type="http://schemas.openxmlformats.org/officeDocument/2006/relationships/image" Target="../media/image3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30" Type="http://schemas.openxmlformats.org/officeDocument/2006/relationships/image" Target="../media/image34.emf"/><Relationship Id="rId31" Type="http://schemas.openxmlformats.org/officeDocument/2006/relationships/image" Target="../media/image35.emf"/><Relationship Id="rId32" Type="http://schemas.openxmlformats.org/officeDocument/2006/relationships/image" Target="../media/image36.emf"/><Relationship Id="rId9" Type="http://schemas.openxmlformats.org/officeDocument/2006/relationships/image" Target="../media/image13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33" Type="http://schemas.openxmlformats.org/officeDocument/2006/relationships/image" Target="../media/image37.emf"/><Relationship Id="rId10" Type="http://schemas.openxmlformats.org/officeDocument/2006/relationships/image" Target="../media/image14.emf"/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3" Type="http://schemas.openxmlformats.org/officeDocument/2006/relationships/image" Target="../media/image17.emf"/><Relationship Id="rId14" Type="http://schemas.openxmlformats.org/officeDocument/2006/relationships/image" Target="../media/image18.emf"/><Relationship Id="rId15" Type="http://schemas.openxmlformats.org/officeDocument/2006/relationships/image" Target="../media/image19.emf"/><Relationship Id="rId16" Type="http://schemas.openxmlformats.org/officeDocument/2006/relationships/image" Target="../media/image20.emf"/><Relationship Id="rId17" Type="http://schemas.openxmlformats.org/officeDocument/2006/relationships/image" Target="../media/image21.emf"/><Relationship Id="rId18" Type="http://schemas.openxmlformats.org/officeDocument/2006/relationships/image" Target="../media/image22.emf"/><Relationship Id="rId19" Type="http://schemas.openxmlformats.org/officeDocument/2006/relationships/image" Target="../media/image23.emf"/></Relationships>
</file>

<file path=ppt/slideLayouts/_rels/slideLayout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6.emf"/><Relationship Id="rId21" Type="http://schemas.openxmlformats.org/officeDocument/2006/relationships/image" Target="../media/image57.emf"/><Relationship Id="rId22" Type="http://schemas.openxmlformats.org/officeDocument/2006/relationships/image" Target="../media/image58.emf"/><Relationship Id="rId23" Type="http://schemas.openxmlformats.org/officeDocument/2006/relationships/image" Target="../media/image59.emf"/><Relationship Id="rId24" Type="http://schemas.openxmlformats.org/officeDocument/2006/relationships/image" Target="../media/image60.emf"/><Relationship Id="rId25" Type="http://schemas.openxmlformats.org/officeDocument/2006/relationships/image" Target="../media/image61.emf"/><Relationship Id="rId26" Type="http://schemas.openxmlformats.org/officeDocument/2006/relationships/image" Target="../media/image62.emf"/><Relationship Id="rId27" Type="http://schemas.openxmlformats.org/officeDocument/2006/relationships/image" Target="../media/image63.emf"/><Relationship Id="rId28" Type="http://schemas.openxmlformats.org/officeDocument/2006/relationships/image" Target="../media/image64.emf"/><Relationship Id="rId29" Type="http://schemas.openxmlformats.org/officeDocument/2006/relationships/image" Target="../media/image65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emf"/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30" Type="http://schemas.openxmlformats.org/officeDocument/2006/relationships/image" Target="../media/image66.emf"/><Relationship Id="rId31" Type="http://schemas.openxmlformats.org/officeDocument/2006/relationships/image" Target="../media/image67.emf"/><Relationship Id="rId32" Type="http://schemas.openxmlformats.org/officeDocument/2006/relationships/image" Target="../media/image68.emf"/><Relationship Id="rId9" Type="http://schemas.openxmlformats.org/officeDocument/2006/relationships/image" Target="../media/image45.emf"/><Relationship Id="rId6" Type="http://schemas.openxmlformats.org/officeDocument/2006/relationships/image" Target="../media/image42.emf"/><Relationship Id="rId7" Type="http://schemas.openxmlformats.org/officeDocument/2006/relationships/image" Target="../media/image43.emf"/><Relationship Id="rId8" Type="http://schemas.openxmlformats.org/officeDocument/2006/relationships/image" Target="../media/image44.emf"/><Relationship Id="rId33" Type="http://schemas.openxmlformats.org/officeDocument/2006/relationships/image" Target="../media/image69.emf"/><Relationship Id="rId10" Type="http://schemas.openxmlformats.org/officeDocument/2006/relationships/image" Target="../media/image46.emf"/><Relationship Id="rId11" Type="http://schemas.openxmlformats.org/officeDocument/2006/relationships/image" Target="../media/image47.emf"/><Relationship Id="rId12" Type="http://schemas.openxmlformats.org/officeDocument/2006/relationships/image" Target="../media/image48.emf"/><Relationship Id="rId13" Type="http://schemas.openxmlformats.org/officeDocument/2006/relationships/image" Target="../media/image49.emf"/><Relationship Id="rId14" Type="http://schemas.openxmlformats.org/officeDocument/2006/relationships/image" Target="../media/image50.emf"/><Relationship Id="rId15" Type="http://schemas.openxmlformats.org/officeDocument/2006/relationships/image" Target="../media/image51.emf"/><Relationship Id="rId16" Type="http://schemas.openxmlformats.org/officeDocument/2006/relationships/image" Target="../media/image52.emf"/><Relationship Id="rId17" Type="http://schemas.openxmlformats.org/officeDocument/2006/relationships/image" Target="../media/image53.emf"/><Relationship Id="rId18" Type="http://schemas.openxmlformats.org/officeDocument/2006/relationships/image" Target="../media/image54.emf"/><Relationship Id="rId19" Type="http://schemas.openxmlformats.org/officeDocument/2006/relationships/image" Target="../media/image55.emf"/></Relationships>
</file>

<file path=ppt/slideLayouts/_rels/slideLayout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8.emf"/><Relationship Id="rId21" Type="http://schemas.openxmlformats.org/officeDocument/2006/relationships/image" Target="../media/image89.emf"/><Relationship Id="rId22" Type="http://schemas.openxmlformats.org/officeDocument/2006/relationships/image" Target="../media/image90.emf"/><Relationship Id="rId23" Type="http://schemas.openxmlformats.org/officeDocument/2006/relationships/image" Target="../media/image91.emf"/><Relationship Id="rId24" Type="http://schemas.openxmlformats.org/officeDocument/2006/relationships/image" Target="../media/image92.emf"/><Relationship Id="rId25" Type="http://schemas.openxmlformats.org/officeDocument/2006/relationships/image" Target="../media/image93.emf"/><Relationship Id="rId26" Type="http://schemas.openxmlformats.org/officeDocument/2006/relationships/image" Target="../media/image94.emf"/><Relationship Id="rId27" Type="http://schemas.openxmlformats.org/officeDocument/2006/relationships/image" Target="../media/image95.emf"/><Relationship Id="rId28" Type="http://schemas.openxmlformats.org/officeDocument/2006/relationships/image" Target="../media/image96.emf"/><Relationship Id="rId29" Type="http://schemas.openxmlformats.org/officeDocument/2006/relationships/image" Target="../media/image97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0.emf"/><Relationship Id="rId3" Type="http://schemas.openxmlformats.org/officeDocument/2006/relationships/image" Target="../media/image71.emf"/><Relationship Id="rId4" Type="http://schemas.openxmlformats.org/officeDocument/2006/relationships/image" Target="../media/image72.emf"/><Relationship Id="rId5" Type="http://schemas.openxmlformats.org/officeDocument/2006/relationships/image" Target="../media/image73.emf"/><Relationship Id="rId30" Type="http://schemas.openxmlformats.org/officeDocument/2006/relationships/image" Target="../media/image98.emf"/><Relationship Id="rId31" Type="http://schemas.openxmlformats.org/officeDocument/2006/relationships/image" Target="../media/image99.emf"/><Relationship Id="rId32" Type="http://schemas.openxmlformats.org/officeDocument/2006/relationships/image" Target="../media/image100.emf"/><Relationship Id="rId9" Type="http://schemas.openxmlformats.org/officeDocument/2006/relationships/image" Target="../media/image77.emf"/><Relationship Id="rId6" Type="http://schemas.openxmlformats.org/officeDocument/2006/relationships/image" Target="../media/image74.emf"/><Relationship Id="rId7" Type="http://schemas.openxmlformats.org/officeDocument/2006/relationships/image" Target="../media/image75.emf"/><Relationship Id="rId8" Type="http://schemas.openxmlformats.org/officeDocument/2006/relationships/image" Target="../media/image76.emf"/><Relationship Id="rId33" Type="http://schemas.openxmlformats.org/officeDocument/2006/relationships/image" Target="../media/image101.emf"/><Relationship Id="rId10" Type="http://schemas.openxmlformats.org/officeDocument/2006/relationships/image" Target="../media/image78.emf"/><Relationship Id="rId11" Type="http://schemas.openxmlformats.org/officeDocument/2006/relationships/image" Target="../media/image79.emf"/><Relationship Id="rId12" Type="http://schemas.openxmlformats.org/officeDocument/2006/relationships/image" Target="../media/image80.emf"/><Relationship Id="rId13" Type="http://schemas.openxmlformats.org/officeDocument/2006/relationships/image" Target="../media/image81.emf"/><Relationship Id="rId14" Type="http://schemas.openxmlformats.org/officeDocument/2006/relationships/image" Target="../media/image82.emf"/><Relationship Id="rId15" Type="http://schemas.openxmlformats.org/officeDocument/2006/relationships/image" Target="../media/image83.emf"/><Relationship Id="rId16" Type="http://schemas.openxmlformats.org/officeDocument/2006/relationships/image" Target="../media/image84.emf"/><Relationship Id="rId17" Type="http://schemas.openxmlformats.org/officeDocument/2006/relationships/image" Target="../media/image85.emf"/><Relationship Id="rId18" Type="http://schemas.openxmlformats.org/officeDocument/2006/relationships/image" Target="../media/image86.emf"/><Relationship Id="rId19" Type="http://schemas.openxmlformats.org/officeDocument/2006/relationships/image" Target="../media/image8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514599"/>
            <a:ext cx="4543426" cy="6858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 b="1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 OF PRESENTATION</a:t>
            </a:r>
          </a:p>
          <a:p>
            <a:pPr lvl="0"/>
            <a:r>
              <a:rPr lang="en-US" dirty="0" smtClean="0"/>
              <a:t>AND WHAT THIS IS ABOUT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3327400"/>
            <a:ext cx="4271963" cy="957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 b="0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WITH A SMALL SUB-HEAD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CF06203-5F8C-2541-AE27-92EEE0F4EC3D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F0C85BA6-357D-0B42-BE4F-E601DD0707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514599"/>
            <a:ext cx="4543426" cy="6858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 b="1" i="0" spc="300" baseline="0">
                <a:ln>
                  <a:noFill/>
                </a:ln>
                <a:solidFill>
                  <a:srgbClr val="F9F7FF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 OF PRESENTATION</a:t>
            </a:r>
          </a:p>
          <a:p>
            <a:pPr lvl="0"/>
            <a:r>
              <a:rPr lang="en-US" dirty="0" smtClean="0"/>
              <a:t>AND WHAT THIS IS ABOUT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3327400"/>
            <a:ext cx="4271963" cy="957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 b="0" i="0" spc="300" baseline="0">
                <a:ln>
                  <a:noFill/>
                </a:ln>
                <a:solidFill>
                  <a:srgbClr val="F9F7FF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WITH A SMALL SUB-HEAD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1162EB3-9C58-B34B-B4D7-582FB9C99DB6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7F5729B0-945C-7A4B-8C25-588548B420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8A853E0-9DFC-B440-B8CC-AE2E4E2112F4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843177-7B0A-1143-BEC9-7278658E6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4D6E19DA-E440-FE44-AA5C-0602953C8CC2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F0EE781-7E11-8642-8CB1-8680BC9F88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FD20552-68BA-2442-B762-CAD2D0DE84C4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02950E2-EECC-A046-AF88-EE1B7F0C4E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431B40A-05CD-8944-AFA0-A501874848CF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7D4FD83-4E95-7C4B-91FC-F35A358A9A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010729" y="1792820"/>
            <a:ext cx="538044" cy="373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058012" y="5139998"/>
            <a:ext cx="530870" cy="466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029749" y="5171326"/>
            <a:ext cx="466308" cy="337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85962" y="5117522"/>
            <a:ext cx="444784" cy="444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315257" y="5049370"/>
            <a:ext cx="272610" cy="581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079580" y="5147819"/>
            <a:ext cx="616958" cy="430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392075" y="5112584"/>
            <a:ext cx="416090" cy="49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539773" y="4042390"/>
            <a:ext cx="437612" cy="351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489647" y="4054514"/>
            <a:ext cx="322826" cy="315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447248" y="3984260"/>
            <a:ext cx="308480" cy="523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63962" y="4017464"/>
            <a:ext cx="516522" cy="3802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94538" y="3954674"/>
            <a:ext cx="681524" cy="473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149365" y="3928776"/>
            <a:ext cx="437608" cy="566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035911" y="4088605"/>
            <a:ext cx="559564" cy="3443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098453" y="3981594"/>
            <a:ext cx="358698" cy="4519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473431" y="5067304"/>
            <a:ext cx="523698" cy="5452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606149" y="2838957"/>
            <a:ext cx="258262" cy="4806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439231" y="2828880"/>
            <a:ext cx="451958" cy="451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400374" y="2914283"/>
            <a:ext cx="401742" cy="330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327587" y="2919298"/>
            <a:ext cx="416088" cy="3371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185820" y="2794187"/>
            <a:ext cx="530872" cy="5308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149631" y="2836755"/>
            <a:ext cx="444784" cy="4519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126968" y="2851579"/>
            <a:ext cx="416088" cy="4160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134324" y="2801361"/>
            <a:ext cx="286958" cy="516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558638" y="5103174"/>
            <a:ext cx="279784" cy="4734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527236" y="1747534"/>
            <a:ext cx="416088" cy="3730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499113" y="1729468"/>
            <a:ext cx="337176" cy="4232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363381" y="1696092"/>
            <a:ext cx="473478" cy="4663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417261" y="1677418"/>
            <a:ext cx="236740" cy="530872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150791" y="1675819"/>
            <a:ext cx="581088" cy="48782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198732" y="1710329"/>
            <a:ext cx="408916" cy="4089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079038" y="1720640"/>
            <a:ext cx="466304" cy="40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44040" y="1493520"/>
            <a:ext cx="867527" cy="867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95600" y="4906151"/>
            <a:ext cx="867527" cy="8675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44040" y="4906152"/>
            <a:ext cx="867527" cy="86752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82941" y="4906151"/>
            <a:ext cx="867527" cy="86752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17493" y="4915540"/>
            <a:ext cx="867527" cy="86029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56547" y="4915540"/>
            <a:ext cx="867527" cy="860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72962" y="4931292"/>
            <a:ext cx="867527" cy="8602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31491" y="3765428"/>
            <a:ext cx="867527" cy="8675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31507" y="3773810"/>
            <a:ext cx="867527" cy="8675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72962" y="3782190"/>
            <a:ext cx="867527" cy="86029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82942" y="3773809"/>
            <a:ext cx="867527" cy="86029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11187" y="3773810"/>
            <a:ext cx="860298" cy="86752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43338" y="3773810"/>
            <a:ext cx="867527" cy="8675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95599" y="3773810"/>
            <a:ext cx="860298" cy="86752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33499" y="3773810"/>
            <a:ext cx="867527" cy="8675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28430" y="4942915"/>
            <a:ext cx="860298" cy="8675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01517" y="2625862"/>
            <a:ext cx="867527" cy="8675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35061" y="2625862"/>
            <a:ext cx="860298" cy="8675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66357" y="2625860"/>
            <a:ext cx="867527" cy="8675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101868" y="2625862"/>
            <a:ext cx="867527" cy="8675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11188" y="2625862"/>
            <a:ext cx="867527" cy="86752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56547" y="2625862"/>
            <a:ext cx="867527" cy="8675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95600" y="2625862"/>
            <a:ext cx="867527" cy="8675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41881" y="2625862"/>
            <a:ext cx="860298" cy="8675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62982" y="4931292"/>
            <a:ext cx="867527" cy="8675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01517" y="1491361"/>
            <a:ext cx="867527" cy="86029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35061" y="1493520"/>
            <a:ext cx="860298" cy="86752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66357" y="1493520"/>
            <a:ext cx="867527" cy="86752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101868" y="1493520"/>
            <a:ext cx="867527" cy="8675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11188" y="1493520"/>
            <a:ext cx="867527" cy="8675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46006" y="1491361"/>
            <a:ext cx="867527" cy="86029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83282" y="1493520"/>
            <a:ext cx="867527" cy="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785855" y="1462825"/>
            <a:ext cx="925712" cy="925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83720" y="4876624"/>
            <a:ext cx="925712" cy="925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16904" y="4877058"/>
            <a:ext cx="925712" cy="925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53848" y="4876624"/>
            <a:ext cx="925712" cy="92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04245" y="4877058"/>
            <a:ext cx="925712" cy="92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36416" y="4877058"/>
            <a:ext cx="925712" cy="92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51376" y="4931170"/>
            <a:ext cx="925712" cy="925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299566" y="3750887"/>
            <a:ext cx="925712" cy="9257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18674" y="3747174"/>
            <a:ext cx="925712" cy="9257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51376" y="3747173"/>
            <a:ext cx="925712" cy="925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71428" y="3736336"/>
            <a:ext cx="925712" cy="925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00235" y="3718796"/>
            <a:ext cx="925712" cy="9257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27454" y="3736336"/>
            <a:ext cx="925712" cy="925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41740" y="3736336"/>
            <a:ext cx="933240" cy="9257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14947" y="3736336"/>
            <a:ext cx="925712" cy="9257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294996" y="4918601"/>
            <a:ext cx="933240" cy="9257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01433" y="2596767"/>
            <a:ext cx="925712" cy="9257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19422" y="2604572"/>
            <a:ext cx="933240" cy="925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99199" y="2604572"/>
            <a:ext cx="925712" cy="925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04245" y="2607235"/>
            <a:ext cx="925712" cy="9257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35714" y="2595614"/>
            <a:ext cx="925712" cy="9257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54188" y="2604573"/>
            <a:ext cx="925712" cy="9257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14947" y="2604572"/>
            <a:ext cx="925712" cy="9257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19422" y="4931292"/>
            <a:ext cx="933240" cy="9257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01517" y="1464284"/>
            <a:ext cx="925712" cy="9257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22503" y="1464284"/>
            <a:ext cx="925712" cy="9257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54754" y="1464284"/>
            <a:ext cx="925712" cy="9257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84038" y="1464284"/>
            <a:ext cx="925712" cy="9257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00235" y="1464285"/>
            <a:ext cx="925712" cy="9257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32881" y="1464427"/>
            <a:ext cx="925712" cy="925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54189" y="1458654"/>
            <a:ext cx="925712" cy="92571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51376" y="2604572"/>
            <a:ext cx="925712" cy="925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8D975BA-D0DC-0D4A-B1B6-F616A2D4F06B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71B84A63-EDA9-B24B-A105-82A949BAB0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D8376A9-CF73-2844-AE41-E326B0950281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5C3F91E-0D18-9647-B89F-469C10A40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1515B71-0052-7543-9A28-56F27327D4C7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5A38D63-EF50-1542-A849-D6AE0BA4D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CE58E66-D04D-2C4C-ACB4-BDEEC4745AC2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EA02C58-81D1-A848-871E-E11E78943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Page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981853" y="1736755"/>
            <a:ext cx="592028" cy="410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026952" y="5137471"/>
            <a:ext cx="584140" cy="513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017274" y="5148373"/>
            <a:ext cx="513093" cy="371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84769" y="5116485"/>
            <a:ext cx="489410" cy="489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295066" y="5023056"/>
            <a:ext cx="299963" cy="639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032133" y="5124378"/>
            <a:ext cx="678861" cy="473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379740" y="5124378"/>
            <a:ext cx="457835" cy="544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524494" y="4016975"/>
            <a:ext cx="481520" cy="386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439259" y="4037302"/>
            <a:ext cx="355215" cy="347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437009" y="3940531"/>
            <a:ext cx="339430" cy="576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45301" y="3990009"/>
            <a:ext cx="568348" cy="4183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44788" y="3916850"/>
            <a:ext cx="749910" cy="5209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123555" y="3916850"/>
            <a:ext cx="481519" cy="62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016437" y="4071120"/>
            <a:ext cx="615712" cy="3788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076833" y="3957841"/>
            <a:ext cx="394688" cy="497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477132" y="5033913"/>
            <a:ext cx="576244" cy="5999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594272" y="2782719"/>
            <a:ext cx="284175" cy="528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416083" y="2823397"/>
            <a:ext cx="497304" cy="4973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385700" y="2879183"/>
            <a:ext cx="442049" cy="3631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90570" y="2881385"/>
            <a:ext cx="457840" cy="3710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141772" y="2759332"/>
            <a:ext cx="584136" cy="5841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136126" y="2798508"/>
            <a:ext cx="489410" cy="4973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093224" y="2837969"/>
            <a:ext cx="457839" cy="4578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116303" y="2770184"/>
            <a:ext cx="315750" cy="5683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543898" y="5117265"/>
            <a:ext cx="307854" cy="5209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507442" y="1728213"/>
            <a:ext cx="457836" cy="4104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479232" y="1700584"/>
            <a:ext cx="371007" cy="4657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331905" y="1676904"/>
            <a:ext cx="520985" cy="5130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390036" y="1641382"/>
            <a:ext cx="260493" cy="5841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119218" y="1665066"/>
            <a:ext cx="639392" cy="53677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187633" y="1672598"/>
            <a:ext cx="449943" cy="4499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057277" y="1705180"/>
            <a:ext cx="513093" cy="4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4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46041" y="1498609"/>
            <a:ext cx="862438" cy="8696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903999" y="4926598"/>
            <a:ext cx="869686" cy="8696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28585" y="4901448"/>
            <a:ext cx="869686" cy="8696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84648" y="4918312"/>
            <a:ext cx="869686" cy="8696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13595" y="4921936"/>
            <a:ext cx="869686" cy="8624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45989" y="4908695"/>
            <a:ext cx="869686" cy="862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67344" y="4948005"/>
            <a:ext cx="869686" cy="8624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35115" y="3764349"/>
            <a:ext cx="869686" cy="8696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29893" y="3781058"/>
            <a:ext cx="869686" cy="8696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65277" y="3785815"/>
            <a:ext cx="869686" cy="8624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90290" y="3785814"/>
            <a:ext cx="869686" cy="8624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05423" y="3771651"/>
            <a:ext cx="862438" cy="8696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39566" y="3782190"/>
            <a:ext cx="869686" cy="8696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85826" y="3772731"/>
            <a:ext cx="862438" cy="8696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39336" y="3772732"/>
            <a:ext cx="869686" cy="86968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34035" y="4942915"/>
            <a:ext cx="862438" cy="86968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01517" y="2623868"/>
            <a:ext cx="869686" cy="86968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33991" y="2624780"/>
            <a:ext cx="862438" cy="86968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71882" y="2624780"/>
            <a:ext cx="869686" cy="8696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99709" y="2621744"/>
            <a:ext cx="869686" cy="8696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10205" y="2617307"/>
            <a:ext cx="869686" cy="86968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42529" y="2623197"/>
            <a:ext cx="869686" cy="86968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99747" y="2624780"/>
            <a:ext cx="869686" cy="86968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46584" y="2624780"/>
            <a:ext cx="862438" cy="8696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62982" y="4942915"/>
            <a:ext cx="869686" cy="8696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04670" y="1505857"/>
            <a:ext cx="869686" cy="8624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43195" y="1498609"/>
            <a:ext cx="862438" cy="8696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71882" y="1491361"/>
            <a:ext cx="869686" cy="8696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90513" y="1498609"/>
            <a:ext cx="869686" cy="8696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998997" y="1495075"/>
            <a:ext cx="869686" cy="86968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37831" y="1498609"/>
            <a:ext cx="869686" cy="8624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93944" y="1491361"/>
            <a:ext cx="869686" cy="869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27199" y="1490096"/>
            <a:ext cx="886709" cy="8867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99788" y="4908695"/>
            <a:ext cx="886709" cy="8867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27199" y="4897003"/>
            <a:ext cx="886709" cy="88671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84711" y="4908695"/>
            <a:ext cx="886709" cy="88671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12607" y="4908695"/>
            <a:ext cx="886709" cy="88671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40153" y="4897002"/>
            <a:ext cx="886709" cy="88671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56761" y="4940658"/>
            <a:ext cx="886709" cy="88671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21899" y="3754627"/>
            <a:ext cx="886709" cy="8867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27760" y="3772545"/>
            <a:ext cx="886709" cy="886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56762" y="3761542"/>
            <a:ext cx="886709" cy="8867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72163" y="3772545"/>
            <a:ext cx="886709" cy="88671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01693" y="3772545"/>
            <a:ext cx="886709" cy="88671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40154" y="3761542"/>
            <a:ext cx="886709" cy="88671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90690" y="3772545"/>
            <a:ext cx="893919" cy="88671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27199" y="3772545"/>
            <a:ext cx="886709" cy="88671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16949" y="4940658"/>
            <a:ext cx="893919" cy="8867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01516" y="2605987"/>
            <a:ext cx="886709" cy="88671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17776" y="2597430"/>
            <a:ext cx="893919" cy="88671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56763" y="2599353"/>
            <a:ext cx="886709" cy="88671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72164" y="2617307"/>
            <a:ext cx="886709" cy="88671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012607" y="2605987"/>
            <a:ext cx="886709" cy="88671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40198" y="2600283"/>
            <a:ext cx="886709" cy="88671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90048" y="2605987"/>
            <a:ext cx="886709" cy="88671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818200" y="2626991"/>
            <a:ext cx="886709" cy="8867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62982" y="4940658"/>
            <a:ext cx="893919" cy="8867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9301517" y="1491421"/>
            <a:ext cx="886709" cy="88671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38574" y="1490096"/>
            <a:ext cx="886709" cy="88671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156764" y="1490096"/>
            <a:ext cx="886709" cy="88671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057042" y="1505857"/>
            <a:ext cx="886709" cy="88671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992121" y="1491361"/>
            <a:ext cx="886709" cy="88671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3942529" y="1491361"/>
            <a:ext cx="886709" cy="88671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2877608" y="1491361"/>
            <a:ext cx="886709" cy="886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4.png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42" t="15577" r="22498" b="53153"/>
          <a:stretch/>
        </p:blipFill>
        <p:spPr>
          <a:xfrm>
            <a:off x="-11146" y="0"/>
            <a:ext cx="1220314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013072" y="2776361"/>
            <a:ext cx="4153156" cy="13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489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688" y="6449950"/>
            <a:ext cx="623621" cy="228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377" y="625761"/>
            <a:ext cx="1259233" cy="4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81" r:id="rId6"/>
    <p:sldLayoutId id="2147483675" r:id="rId7"/>
    <p:sldLayoutId id="2147483679" r:id="rId8"/>
    <p:sldLayoutId id="2147483680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586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5688" y="6449950"/>
            <a:ext cx="623621" cy="2286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68352" y="675217"/>
            <a:ext cx="1155024" cy="3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82" r:id="rId6"/>
    <p:sldLayoutId id="2147483678" r:id="rId7"/>
    <p:sldLayoutId id="2147483676" r:id="rId8"/>
    <p:sldLayoutId id="214748367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1.tiff"/><Relationship Id="rId3" Type="http://schemas.openxmlformats.org/officeDocument/2006/relationships/image" Target="../media/image20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3.tiff"/><Relationship Id="rId3" Type="http://schemas.openxmlformats.org/officeDocument/2006/relationships/image" Target="../media/image20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5.tiff"/><Relationship Id="rId3" Type="http://schemas.openxmlformats.org/officeDocument/2006/relationships/image" Target="../media/image20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39088" y="0"/>
            <a:ext cx="4252912" cy="622935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85824" y="1742810"/>
            <a:ext cx="8021109" cy="2743730"/>
          </a:xfrm>
        </p:spPr>
        <p:txBody>
          <a:bodyPr/>
          <a:lstStyle/>
          <a:p>
            <a:r>
              <a:rPr lang="en-US" sz="4000" dirty="0" smtClean="0">
                <a:solidFill>
                  <a:srgbClr val="FFC000"/>
                </a:solidFill>
              </a:rPr>
              <a:t>ISDS 3105 </a:t>
            </a:r>
            <a:r>
              <a:rPr lang="mr-IN" sz="4000" dirty="0">
                <a:solidFill>
                  <a:srgbClr val="FFC000"/>
                </a:solidFill>
              </a:rPr>
              <a:t>– </a:t>
            </a:r>
            <a:r>
              <a:rPr lang="en-US" sz="4000" dirty="0" smtClean="0">
                <a:solidFill>
                  <a:srgbClr val="FFC000"/>
                </a:solidFill>
              </a:rPr>
              <a:t>R programming</a:t>
            </a:r>
            <a:br>
              <a:rPr lang="en-US" sz="4000" dirty="0" smtClean="0">
                <a:solidFill>
                  <a:srgbClr val="FFC000"/>
                </a:solidFill>
              </a:rPr>
            </a:br>
            <a:r>
              <a:rPr lang="en-US" sz="2800" dirty="0" smtClean="0"/>
              <a:t>T-TH 3.00</a:t>
            </a:r>
            <a:r>
              <a:rPr lang="mr-IN" sz="2800" dirty="0" smtClean="0"/>
              <a:t>–</a:t>
            </a:r>
            <a:r>
              <a:rPr lang="en-US" sz="2800" dirty="0" smtClean="0"/>
              <a:t>4.20 PM</a:t>
            </a:r>
            <a:br>
              <a:rPr lang="en-US" sz="2800" dirty="0" smtClean="0"/>
            </a:br>
            <a:r>
              <a:rPr lang="en-US" sz="2800" dirty="0" smtClean="0"/>
              <a:t>Room: 1835 BEC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85824" y="3327400"/>
            <a:ext cx="6530976" cy="1921933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Dario Bonaretti</a:t>
            </a:r>
          </a:p>
          <a:p>
            <a:r>
              <a:rPr lang="en-US" sz="1800" dirty="0" smtClean="0"/>
              <a:t>Office Hours: T</a:t>
            </a:r>
            <a:r>
              <a:rPr lang="mr-IN" sz="1800" dirty="0" smtClean="0"/>
              <a:t>–</a:t>
            </a:r>
            <a:r>
              <a:rPr lang="en-US" sz="1800" smtClean="0"/>
              <a:t>TH </a:t>
            </a:r>
            <a:r>
              <a:rPr lang="en-US" sz="1800" dirty="0" smtClean="0"/>
              <a:t>4.30</a:t>
            </a:r>
            <a:r>
              <a:rPr lang="mr-IN" sz="1800" dirty="0" smtClean="0"/>
              <a:t>–</a:t>
            </a:r>
            <a:r>
              <a:rPr lang="en-US" sz="1800" dirty="0" smtClean="0"/>
              <a:t>5.30 PM</a:t>
            </a:r>
            <a:br>
              <a:rPr lang="en-US" sz="1800" dirty="0" smtClean="0"/>
            </a:br>
            <a:r>
              <a:rPr lang="en-US" sz="1800" dirty="0" smtClean="0"/>
              <a:t>Room: 2400b BEC</a:t>
            </a:r>
            <a:br>
              <a:rPr lang="en-US" sz="1800" dirty="0" smtClean="0"/>
            </a:br>
            <a:r>
              <a:rPr lang="en-US" sz="1800" dirty="0" smtClean="0"/>
              <a:t>dbonar1@lsu.edu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C85BA6-357D-0B42-BE4F-E601DD0707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D975BA-D0DC-0D4A-B1B6-F616A2D4F06B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B84A63-EDA9-B24B-A105-82A949BAB0F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0"/>
            <a:ext cx="9084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D975BA-D0DC-0D4A-B1B6-F616A2D4F06B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B84A63-EDA9-B24B-A105-82A949BAB0F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Page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44419" cy="3318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419" y="0"/>
            <a:ext cx="4688651" cy="3318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419" y="3318933"/>
            <a:ext cx="4963597" cy="35390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8283" y="2810933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42816" y="2695212"/>
            <a:ext cx="600773" cy="60077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66161" y="2404533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30694" y="2288812"/>
            <a:ext cx="600773" cy="60077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67764" y="3679335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732297" y="3563614"/>
            <a:ext cx="600773" cy="60077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29300" y="5626616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 the link of your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assignment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repo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6576" y="428010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assignment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42519" y="466599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assignment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D975BA-D0DC-0D4A-B1B6-F616A2D4F06B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B84A63-EDA9-B24B-A105-82A949BAB0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2133" y="294635"/>
            <a:ext cx="1025133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EXERCISE</a:t>
            </a:r>
            <a:b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44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Create a new R project from your assignment folder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Ad a </a:t>
            </a:r>
            <a:r>
              <a:rPr lang="en-US" sz="25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README.md</a:t>
            </a: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file with the list of your assignments</a:t>
            </a:r>
            <a:b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```</a:t>
            </a:r>
            <a:b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- [x] </a:t>
            </a:r>
            <a:r>
              <a:rPr lang="en-US" sz="25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assingment</a:t>
            </a: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1</a:t>
            </a:r>
            <a:b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- [  ] </a:t>
            </a:r>
            <a:r>
              <a:rPr lang="en-US" sz="25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assingment</a:t>
            </a: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2</a:t>
            </a:r>
            <a:b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- [  ] </a:t>
            </a:r>
            <a:r>
              <a:rPr lang="en-US" sz="25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assignemnt</a:t>
            </a: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3</a:t>
            </a:r>
            <a:b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```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Push to your repo</a:t>
            </a:r>
            <a:endParaRPr lang="en-US" sz="25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99" y="430101"/>
            <a:ext cx="1025133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FORKING </a:t>
            </a:r>
            <a:r>
              <a:rPr lang="en-US" sz="44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DarioBoh</a:t>
            </a:r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/ISDS3105_fall</a:t>
            </a:r>
            <a:endParaRPr lang="en-US" sz="44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32" y="1809142"/>
            <a:ext cx="10251334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 fork is a copy of a repo on your GitHub space. You want to use forks for:</a:t>
            </a:r>
          </a:p>
          <a:p>
            <a:endParaRPr lang="en-US" sz="25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Fork (copy) a repo</a:t>
            </a:r>
          </a:p>
          <a:p>
            <a:pPr marL="457200" indent="-457200">
              <a:buAutoNum type="arabicPeriod"/>
            </a:pP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Make changes</a:t>
            </a:r>
          </a:p>
          <a:p>
            <a:pPr marL="457200" indent="-457200">
              <a:buAutoNum type="arabicPeriod"/>
            </a:pP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Submit a pull request to the project owner</a:t>
            </a:r>
            <a:endParaRPr lang="en-US" sz="25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399" y="4819399"/>
            <a:ext cx="10251334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project owner receives the pull request and can merge it into his repo.</a:t>
            </a:r>
            <a:endParaRPr lang="en-US" sz="25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886700" y="22690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/>
          <p:cNvSpPr/>
          <p:nvPr/>
        </p:nvSpPr>
        <p:spPr>
          <a:xfrm>
            <a:off x="7478606" y="31157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48039" y="31157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7643" y="21759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6198" y="22690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3048104" y="31157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7537" y="31157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7141" y="21759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6073" y="3979328"/>
            <a:ext cx="680297" cy="86726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5299497" y="2717140"/>
            <a:ext cx="1542730" cy="627850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44910" y="1444425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Me (owner)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338767" y="1568047"/>
            <a:ext cx="3154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You (forked repo)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06133" y="5273035"/>
            <a:ext cx="10251334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But once you fork a repo it doesn’t mean it’s in sync with the owner’s repo!</a:t>
            </a:r>
            <a:endParaRPr lang="en-US" sz="28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999" y="430101"/>
            <a:ext cx="1025133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FORKING </a:t>
            </a:r>
            <a:r>
              <a:rPr lang="en-US" sz="44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DarioBoh</a:t>
            </a:r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/ISDS3105_fall</a:t>
            </a:r>
            <a:endParaRPr lang="en-US" sz="44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886700" y="2269065"/>
            <a:ext cx="592667" cy="5926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/>
          <p:cNvSpPr/>
          <p:nvPr/>
        </p:nvSpPr>
        <p:spPr>
          <a:xfrm>
            <a:off x="7478606" y="31157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48039" y="31157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7643" y="21759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6198" y="22690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3048104" y="31157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7537" y="31157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7141" y="21759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6073" y="3979328"/>
            <a:ext cx="680297" cy="86726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5299497" y="2717140"/>
            <a:ext cx="1542730" cy="627850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44910" y="1444425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Me (owner)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338767" y="1568047"/>
            <a:ext cx="3154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You (forked repo)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06133" y="5273035"/>
            <a:ext cx="10251334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This scenario is possible</a:t>
            </a:r>
            <a:r>
              <a:rPr lang="mr-IN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999" y="430101"/>
            <a:ext cx="1025133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FORKING </a:t>
            </a:r>
            <a:r>
              <a:rPr lang="en-US" sz="44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DarioBoh</a:t>
            </a:r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/ISDS3105_fall</a:t>
            </a:r>
            <a:endParaRPr lang="en-US" sz="44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886700" y="2269065"/>
            <a:ext cx="592667" cy="59266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/>
          <p:cNvSpPr/>
          <p:nvPr/>
        </p:nvSpPr>
        <p:spPr>
          <a:xfrm>
            <a:off x="7478606" y="31157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48039" y="31157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7643" y="21759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6198" y="22690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3048104" y="3115732"/>
            <a:ext cx="687494" cy="592667"/>
          </a:xfrm>
          <a:prstGeom prst="triangle">
            <a:avLst/>
          </a:prstGeom>
          <a:solidFill>
            <a:srgbClr val="92D05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7537" y="31157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7141" y="21759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6073" y="3979328"/>
            <a:ext cx="680297" cy="86726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5299497" y="2717140"/>
            <a:ext cx="1542730" cy="627850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44910" y="1444425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Me (owner)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338767" y="1568047"/>
            <a:ext cx="3154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You (forked repo)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06133" y="5273035"/>
            <a:ext cx="10251334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This scenario is also possible</a:t>
            </a:r>
            <a:r>
              <a:rPr lang="mr-IN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999" y="430101"/>
            <a:ext cx="1025133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FORKING </a:t>
            </a:r>
            <a:r>
              <a:rPr lang="en-US" sz="44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DarioBoh</a:t>
            </a:r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/ISDS3105_fall</a:t>
            </a:r>
            <a:endParaRPr lang="en-US" sz="44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85999" y="430101"/>
            <a:ext cx="1025133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SYNC </a:t>
            </a:r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WITH </a:t>
            </a:r>
            <a:r>
              <a:rPr lang="en-US" sz="44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DarioBoh</a:t>
            </a:r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/ISDS3105_fall</a:t>
            </a:r>
            <a:endParaRPr lang="en-US" sz="44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365" y="1199542"/>
            <a:ext cx="7841824" cy="565845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16200000">
            <a:off x="-693847" y="3536634"/>
            <a:ext cx="4557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GitHub documentation</a:t>
            </a:r>
            <a:br>
              <a:rPr lang="en-US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help.github.com</a:t>
            </a:r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/articles/fork-a-repo/</a:t>
            </a:r>
          </a:p>
        </p:txBody>
      </p:sp>
    </p:spTree>
    <p:extLst>
      <p:ext uri="{BB962C8B-B14F-4D97-AF65-F5344CB8AC3E}">
        <p14:creationId xmlns:p14="http://schemas.microsoft.com/office/powerpoint/2010/main" val="21304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85999" y="430101"/>
            <a:ext cx="1025133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SYNC WITH </a:t>
            </a:r>
            <a:r>
              <a:rPr lang="en-US" sz="44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DarioBoh</a:t>
            </a:r>
            <a:r>
              <a:rPr lang="en-US" sz="4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/ISDS3105_fall</a:t>
            </a:r>
            <a:endParaRPr lang="en-US" sz="44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2126" y="2787133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git</a:t>
            </a:r>
            <a:r>
              <a:rPr lang="en-US" sz="4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 pull upstream master 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1517" y="1507055"/>
            <a:ext cx="680297" cy="8672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05967" y="3965082"/>
            <a:ext cx="3553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Your </a:t>
            </a:r>
            <a:r>
              <a:rPr lang="en-US" sz="28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master branch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11665" y="2374316"/>
            <a:ext cx="0" cy="46384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234731" y="3495019"/>
            <a:ext cx="0" cy="51068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733" y="599436"/>
            <a:ext cx="110980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742950" lvl="0" indent="-742950" algn="ctr"/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VERSION CONTROL</a:t>
            </a:r>
            <a:endParaRPr 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33" y="1364300"/>
            <a:ext cx="5956300" cy="4597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3733" y="2768734"/>
            <a:ext cx="497764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Monaco" charset="0"/>
                <a:ea typeface="Monaco" charset="0"/>
                <a:cs typeface="Monaco" charset="0"/>
              </a:rPr>
              <a:t>MyAnalysis_01.R</a:t>
            </a:r>
            <a:br>
              <a:rPr lang="en-US" sz="2400" b="1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400" b="1" dirty="0">
                <a:latin typeface="Monaco" charset="0"/>
                <a:ea typeface="Monaco" charset="0"/>
                <a:cs typeface="Monaco" charset="0"/>
              </a:rPr>
              <a:t>MyAnalysis</a:t>
            </a:r>
            <a:r>
              <a:rPr lang="en-US" sz="2400" b="1" dirty="0" smtClean="0">
                <a:latin typeface="Monaco" charset="0"/>
                <a:ea typeface="Monaco" charset="0"/>
                <a:cs typeface="Monaco" charset="0"/>
              </a:rPr>
              <a:t>_02.R</a:t>
            </a:r>
          </a:p>
          <a:p>
            <a:r>
              <a:rPr lang="en-US" sz="2400" b="1" dirty="0">
                <a:latin typeface="Monaco" charset="0"/>
                <a:ea typeface="Monaco" charset="0"/>
                <a:cs typeface="Monaco" charset="0"/>
              </a:rPr>
              <a:t>MyAnalysis</a:t>
            </a:r>
            <a:r>
              <a:rPr lang="en-US" sz="2400" b="1" dirty="0" smtClean="0">
                <a:latin typeface="Monaco" charset="0"/>
                <a:ea typeface="Monaco" charset="0"/>
                <a:cs typeface="Monaco" charset="0"/>
              </a:rPr>
              <a:t>_03.R</a:t>
            </a:r>
            <a:r>
              <a:rPr lang="en-US" sz="2400" b="1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4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2400" b="1" dirty="0" smtClean="0">
                <a:latin typeface="Monaco" charset="0"/>
                <a:ea typeface="Monaco" charset="0"/>
                <a:cs typeface="Monaco" charset="0"/>
              </a:rPr>
              <a:t>MyAnalysis_withCharts_04.R</a:t>
            </a:r>
            <a:br>
              <a:rPr lang="en-US" sz="2400" b="1" dirty="0" smtClean="0">
                <a:latin typeface="Monaco" charset="0"/>
                <a:ea typeface="Monaco" charset="0"/>
                <a:cs typeface="Monaco" charset="0"/>
              </a:rPr>
            </a:br>
            <a:r>
              <a:rPr lang="mr-IN" sz="2400" b="1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4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b="1" dirty="0" smtClean="0">
                <a:latin typeface="Monaco" charset="0"/>
                <a:ea typeface="Monaco" charset="0"/>
                <a:cs typeface="Monaco" charset="0"/>
              </a:rPr>
              <a:t>MyAnalysis_withCharts_20.R</a:t>
            </a:r>
            <a:r>
              <a:rPr lang="en-US" sz="2400" b="1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400" b="1" dirty="0">
                <a:latin typeface="Monaco" charset="0"/>
                <a:ea typeface="Monaco" charset="0"/>
                <a:cs typeface="Monaco" charset="0"/>
              </a:rPr>
            </a:b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733" y="1666236"/>
            <a:ext cx="10251334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sz="2800" b="1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Git</a:t>
            </a:r>
            <a:r>
              <a:rPr lang="en-US" sz="28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is a version control system. It means you can use it to track the current version of your folder (or </a:t>
            </a:r>
            <a:r>
              <a:rPr lang="en-US" sz="28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repository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or </a:t>
            </a:r>
            <a:r>
              <a:rPr lang="en-US" sz="28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repo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742950" indent="-742950">
              <a:buFont typeface="+mj-lt"/>
              <a:buNone/>
            </a:pPr>
            <a:endParaRPr lang="en-US" sz="28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+mj-lt"/>
              <a:buNone/>
            </a:pPr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To create a snapshot of your repo at a certain point in time, you save the files you need to track and create a </a:t>
            </a:r>
            <a:r>
              <a:rPr lang="en-US" sz="28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commit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buFont typeface="+mj-lt"/>
              <a:buNone/>
            </a:pPr>
            <a:endParaRPr lang="en-US" sz="28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Font typeface="+mj-lt"/>
              <a:buNone/>
            </a:pPr>
            <a:endParaRPr lang="en-US" sz="2800" b="1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>
              <a:buFont typeface="+mj-lt"/>
              <a:buNone/>
            </a:pPr>
            <a:endParaRPr lang="en-US" sz="28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733" y="616370"/>
            <a:ext cx="1025133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buFont typeface="+mj-lt"/>
              <a:buNone/>
            </a:pPr>
            <a:r>
              <a:rPr lang="en-US" sz="3600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VERSION CONTROL WITH GIT/GITHUB</a:t>
            </a:r>
            <a:endParaRPr lang="en-US" sz="3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733" y="2614503"/>
            <a:ext cx="102513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It allows to retrieve prior version of our code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It allows to share our code and add narratives in the </a:t>
            </a:r>
            <a:r>
              <a:rPr lang="en-US" sz="2800" b="1" dirty="0" err="1" smtClean="0">
                <a:latin typeface="Arial" charset="0"/>
                <a:ea typeface="Arial" charset="0"/>
                <a:cs typeface="Arial" charset="0"/>
              </a:rPr>
              <a:t>README.md</a:t>
            </a:r>
            <a:endParaRPr lang="en-US" sz="2800" b="1" dirty="0" smtClean="0">
              <a:latin typeface="Arial" charset="0"/>
              <a:ea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It has a nice renderer for many useful file extensions (e.g., .csv, .pdf, .jpg)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It enables collaborative coding other members of our group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333" y="599436"/>
            <a:ext cx="71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/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WHY WE USE </a:t>
            </a:r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GIT + </a:t>
            </a: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GITHUB</a:t>
            </a:r>
            <a:endParaRPr 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333" y="1557446"/>
            <a:ext cx="1124175" cy="745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5034" y="1307834"/>
            <a:ext cx="2222500" cy="124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41240" y="1557446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52333" y="1981198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83635" y="1981199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97066" y="1981198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6529054" y="2810931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9789690" y="2810931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28580" y="28109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62730" y="2827864"/>
            <a:ext cx="6096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88546" y="279763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9367" y="19642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451273" y="28109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20706" y="28109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1868" y="616370"/>
            <a:ext cx="771519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NAVIGATING </a:t>
            </a:r>
            <a:r>
              <a:rPr lang="en-US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THROUGH </a:t>
            </a:r>
            <a:r>
              <a:rPr lang="en-US" sz="3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COMMITS</a:t>
            </a:r>
            <a:endParaRPr lang="en-US" sz="3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riangle 19"/>
          <p:cNvSpPr/>
          <p:nvPr/>
        </p:nvSpPr>
        <p:spPr>
          <a:xfrm>
            <a:off x="3375658" y="2810931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12035" y="4112456"/>
            <a:ext cx="2743200" cy="12481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4914" y="4112456"/>
            <a:ext cx="680297" cy="8672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7582" y="146793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Commit 1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80542" y="146793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Commit 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18826" y="146793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Commit 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57110" y="146793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Commit 4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4009281" y="4402661"/>
            <a:ext cx="1542730" cy="627850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30306" y="5657579"/>
            <a:ext cx="9975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You can only see commits that precede the one you are currently at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350310" y="18711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64219" y="1866312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63874" y="1889768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784820" y="1866312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32022" y="3707120"/>
            <a:ext cx="336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en-US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it</a:t>
            </a:r>
            <a:r>
              <a:rPr lang="en-US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 checkout Commit3</a:t>
            </a:r>
            <a:endParaRPr lang="en-US" dirty="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52333" y="1981198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99959" y="1981199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100732" y="2004654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6345378" y="2810931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9493356" y="2834387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28580" y="28109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79054" y="2827864"/>
            <a:ext cx="6096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92212" y="2821095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9367" y="19642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451273" y="28109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20706" y="28109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1868" y="616370"/>
            <a:ext cx="771519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NAVIGATING </a:t>
            </a:r>
            <a:r>
              <a:rPr lang="en-US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THROUGH </a:t>
            </a:r>
            <a:r>
              <a:rPr lang="en-US" sz="3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3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OMMIT</a:t>
            </a:r>
            <a:r>
              <a:rPr lang="en-US" sz="3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en-US" sz="3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riangle 19"/>
          <p:cNvSpPr/>
          <p:nvPr/>
        </p:nvSpPr>
        <p:spPr>
          <a:xfrm>
            <a:off x="3375658" y="2810931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45184" y="4170297"/>
            <a:ext cx="1643802" cy="7479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3875" y="4183201"/>
            <a:ext cx="407653" cy="51968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7582" y="146793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Commit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80542" y="146793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Commit 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35150" y="146793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Commit 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660776" y="1491389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Commit 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0310" y="18711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64219" y="1866312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80198" y="1889768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488486" y="1889768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44054" y="3707955"/>
            <a:ext cx="336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en-US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it</a:t>
            </a:r>
            <a:r>
              <a:rPr lang="en-US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 checkout &lt;Commit2&gt;</a:t>
            </a:r>
            <a:endParaRPr lang="en-US" dirty="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1153578" y="259436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MASTER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5752908" y="546654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BRANCH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52411" y="5894329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git</a:t>
            </a:r>
            <a:r>
              <a:rPr lang="en-US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</a:rPr>
              <a:t> checkout -b &lt;new-branch-name&gt;</a:t>
            </a:r>
          </a:p>
        </p:txBody>
      </p:sp>
      <p:sp>
        <p:nvSpPr>
          <p:cNvPr id="36" name="Oval 35"/>
          <p:cNvSpPr/>
          <p:nvPr/>
        </p:nvSpPr>
        <p:spPr>
          <a:xfrm>
            <a:off x="4083945" y="5116573"/>
            <a:ext cx="295067" cy="295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05271" y="5443350"/>
            <a:ext cx="303497" cy="303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81649" y="5089421"/>
            <a:ext cx="295067" cy="295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2676809" y="5375987"/>
            <a:ext cx="342278" cy="2950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82143" y="5418291"/>
            <a:ext cx="303497" cy="303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3897784" y="5385630"/>
            <a:ext cx="342278" cy="2950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575846" y="4997375"/>
            <a:ext cx="904696" cy="851477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86345" y="5002197"/>
            <a:ext cx="904696" cy="851477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1616265" y="4535352"/>
            <a:ext cx="1583832" cy="879535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52333" y="1981198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83635" y="1981199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97066" y="1981198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6463874" y="2827866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9726505" y="2827864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3672" y="2827864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6302" y="2827864"/>
            <a:ext cx="6096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30371" y="282786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9367" y="19642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451273" y="28109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20706" y="28109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1868" y="616370"/>
            <a:ext cx="771519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NAVIGATING THROUGH </a:t>
            </a:r>
            <a:r>
              <a:rPr lang="en-US" sz="3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COMMITS</a:t>
            </a:r>
            <a:endParaRPr lang="en-US" sz="3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310" y="18711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/>
          <p:cNvSpPr/>
          <p:nvPr/>
        </p:nvSpPr>
        <p:spPr>
          <a:xfrm>
            <a:off x="3363593" y="2810932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6112" y="2726265"/>
            <a:ext cx="1065107" cy="804330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89159" y="2760137"/>
            <a:ext cx="904662" cy="821260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37333" y="2726265"/>
            <a:ext cx="982134" cy="855132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1273" y="4113623"/>
            <a:ext cx="10251334" cy="20159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dashed line represents what you commit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Anything outside the dashed line it’s simply saved</a:t>
            </a:r>
            <a:b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5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	Is there a way to checkout the red square once you commit 		stage 4?</a:t>
            </a:r>
            <a:endParaRPr lang="en-US" sz="25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52333" y="1981198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83635" y="1981199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97066" y="1981198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6463874" y="2827866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9726505" y="2827864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3672" y="2827864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6302" y="2827864"/>
            <a:ext cx="6096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30371" y="282786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9367" y="19642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451273" y="28109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20706" y="28109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1868" y="616370"/>
            <a:ext cx="771519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NAVIGATING THROUGH </a:t>
            </a:r>
            <a:r>
              <a:rPr lang="en-US" sz="3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COMMITS</a:t>
            </a:r>
            <a:endParaRPr lang="en-US" sz="3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310" y="18711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/>
          <p:cNvSpPr/>
          <p:nvPr/>
        </p:nvSpPr>
        <p:spPr>
          <a:xfrm>
            <a:off x="3363593" y="2810932"/>
            <a:ext cx="687494" cy="592667"/>
          </a:xfrm>
          <a:prstGeom prst="triangle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6112" y="2726265"/>
            <a:ext cx="1975487" cy="804330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89159" y="2760137"/>
            <a:ext cx="904662" cy="821260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18013" y="1871133"/>
            <a:ext cx="2301454" cy="1710264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8039" y="4555065"/>
            <a:ext cx="592667" cy="592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419945" y="5401732"/>
            <a:ext cx="687494" cy="592667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9378" y="540173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8982" y="4461934"/>
            <a:ext cx="1817158" cy="1710263"/>
          </a:xfrm>
          <a:prstGeom prst="rect">
            <a:avLst/>
          </a:prstGeom>
          <a:noFill/>
          <a:ln w="5715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-225736" y="4131731"/>
            <a:ext cx="3292884" cy="2370667"/>
          </a:xfrm>
          <a:prstGeom prst="cloud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5546" y="4299894"/>
            <a:ext cx="70596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To sync your local commits in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Git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 with GitHub, </a:t>
            </a:r>
            <a:br>
              <a:rPr lang="en-US" sz="2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you want to PUSH to your remote repo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5669" y="5253561"/>
            <a:ext cx="8616331" cy="6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9100"/>
            <a:ext cx="12192000" cy="520677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739706">
            <a:off x="9310636" y="2915691"/>
            <a:ext cx="869065" cy="213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739706">
            <a:off x="7193969" y="4117957"/>
            <a:ext cx="869065" cy="2135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8426" y="245429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Click clone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8763" y="3736043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this URL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5EBBDF1D-DDD5-4B48-9DB5-39536DC650C4}" vid="{BBD07185-2F8C-D641-90FE-85439192D356}"/>
    </a:ext>
  </a:extLst>
</a:theme>
</file>

<file path=ppt/theme/theme2.xml><?xml version="1.0" encoding="utf-8"?>
<a:theme xmlns:a="http://schemas.openxmlformats.org/drawingml/2006/main" name="White-General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5EBBDF1D-DDD5-4B48-9DB5-39536DC650C4}" vid="{82381C07-8CEE-F547-A6F2-62F8FDB1CDBD}"/>
    </a:ext>
  </a:extLst>
</a:theme>
</file>

<file path=ppt/theme/theme3.xml><?xml version="1.0" encoding="utf-8"?>
<a:theme xmlns:a="http://schemas.openxmlformats.org/drawingml/2006/main" name="Purple-General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5EBBDF1D-DDD5-4B48-9DB5-39536DC650C4}" vid="{B8007461-8EE4-C841-B085-6CF0CA7B2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26568</TotalTime>
  <Words>422</Words>
  <Application>Microsoft Macintosh PowerPoint</Application>
  <PresentationFormat>Widescreen</PresentationFormat>
  <Paragraphs>91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Helvetica</vt:lpstr>
      <vt:lpstr>Monaco</vt:lpstr>
      <vt:lpstr>Times New Roman</vt:lpstr>
      <vt:lpstr>Arial</vt:lpstr>
      <vt:lpstr>Cover</vt:lpstr>
      <vt:lpstr>White-General</vt:lpstr>
      <vt:lpstr>Purple-General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Harrison</dc:creator>
  <cp:lastModifiedBy>Dario Bonaretti</cp:lastModifiedBy>
  <cp:revision>92</cp:revision>
  <cp:lastPrinted>2018-08-24T00:40:13Z</cp:lastPrinted>
  <dcterms:created xsi:type="dcterms:W3CDTF">2017-08-03T21:34:26Z</dcterms:created>
  <dcterms:modified xsi:type="dcterms:W3CDTF">2018-09-03T20:17:29Z</dcterms:modified>
</cp:coreProperties>
</file>