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B46BB-1362-4178-B753-A58B9EC60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21FA28-5F68-4EE2-AFE3-CE173C8CE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0D1C1-B6AC-4D0A-83EF-2B98CC48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476F0-96D9-4CDF-BF9B-A024C5D5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7C2B4-5D33-41FC-85F8-EB340B8B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366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56102-332A-4C7D-AC97-F9906708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743AB8-5718-4D63-85D5-C3673B366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980C5-3984-41AD-B1B5-D68ED225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91FD4-7F05-4DEB-ABB0-DEBD7F0E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FA0AAA-53B3-43A0-8639-86815B8B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403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1DD861-E79D-4200-81C2-E53AD4E88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1D898B-9BFA-4E8C-B6B2-3A3DDB6D4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ED16E-6262-48A7-BE41-55476FCC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6C18B5-7D37-4CFA-8C32-A1EE5F62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1E0CC4-FADD-4EA6-A02A-EC9D3EFA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202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BBB4D-735D-4747-BF2B-25B24434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AE3E2-360A-4971-A5B6-662E4861D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D2B63-EB99-4802-A727-E7BEBDD6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03B48-6F78-42D9-A8B0-D9954C61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8EECFE-91CE-4B96-AD28-0FAA1BF6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748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A311F-8131-4B67-A2B4-2ED8CA7B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4B03B0-F2FD-4DFB-92D3-9E22FE50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04D50F-FEBC-4C01-BD58-68969C20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1366A4-DB88-4FF3-8847-30928CC6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B0D59A-E9DE-4B68-A39D-F4A5D1FA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699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67004-E088-4E8B-8B1F-22F5B7DB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658784-B1D6-4715-AB92-E73CD2F11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9ABCE6-0519-43EB-AF0A-956E979AD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094F6C-3B4F-45AF-B4DB-CD252F07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179475-8EF9-43C5-887C-FC7C80A0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E3EDD1-5FAF-498A-B879-04ECFF95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224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9C69D-3A2C-406C-8E95-047D0130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AE1225-7355-4A0C-B572-CE56BBEE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822AED-018C-4288-A69B-5CF0AF1C6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825812-69DA-485E-82AC-87D49DBFF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86D5C2-0920-487E-900F-44DE52018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AF8C72-2E77-439B-B37B-34A48BB8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42EFE9-08CD-4383-9FAA-8387A2C4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0FE131-DE30-4D82-A142-9CA57C02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71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96B4C-DBD3-41AC-8197-FB68ABAA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7A1A14-C78B-4D16-B810-4AB8C665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2FDCA8-8800-42D9-B8A0-BFE4C05F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82F64A-C535-45A1-98E6-22E49B11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118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62E98B-B6B7-4857-B110-EB3F80C0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16BE56-E8F3-4790-A285-7588DCC8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FCD8F3-C787-43BB-BD81-082CAF8D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221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7F57F-47CD-4B2A-AED3-13BEE2A2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AD0140-A8DB-40E0-8F6F-812252656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9B445D-2211-4E56-876C-F634DD5CE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DBFF42-D984-4E29-932F-E4EE1ED0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363C04-B9E1-45EC-BC0A-DAFAE958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7BA056-3F93-46EE-8944-E1827F7A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700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04B36-1C70-4426-A070-8D486D4A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CA6B8C-BEB0-4010-A146-6EC45E790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E0EDA5-AB09-442E-A69F-4E344BE62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FF3463-DE00-4FA3-8634-7C333380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B3564A-7C63-4866-8896-88470C96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4185C1-445C-44B0-A1D3-5B5ACD3E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249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4DE084-521A-40DD-B973-E4A14C89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09AB0C-5DD1-4368-9766-774B6B6A4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56E28D-BC53-4B66-BD7A-6C5C85FE1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63713-9DCB-4F7F-B3F7-45DF198C243A}" type="datetimeFigureOut">
              <a:rPr lang="de-AT" smtClean="0"/>
              <a:t>05.07.2021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01BD9-867B-42D9-A433-7085652E5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F40D5F-9BEA-4F76-9F7A-02E334D4D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7209-76EB-4857-A8CE-28EA3866899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952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82810-D930-43F5-92B1-BBC1E684B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EC860C-AB53-45B4-B43B-58D69B4C6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 descr="Ein Bild, das Berg, Himmel, Natur, draußen enthält.&#10;&#10;Automatisch generierte Beschreibung">
            <a:extLst>
              <a:ext uri="{FF2B5EF4-FFF2-40B4-BE49-F238E27FC236}">
                <a16:creationId xmlns:a16="http://schemas.microsoft.com/office/drawing/2014/main" id="{F3419449-48FA-4221-A54F-6BD709963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0"/>
            <a:ext cx="12192000" cy="731520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A0A42A1-816A-4A06-BCF3-88099EFC7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914400"/>
            <a:ext cx="8439150" cy="304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6B58E22-C670-4834-9D5D-1D359A0DF343}"/>
              </a:ext>
            </a:extLst>
          </p:cNvPr>
          <p:cNvSpPr txBox="1"/>
          <p:nvPr/>
        </p:nvSpPr>
        <p:spPr>
          <a:xfrm>
            <a:off x="2047875" y="5257800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By Dario Bruckner, Dominik </a:t>
            </a:r>
            <a:r>
              <a:rPr lang="de-AT" dirty="0" err="1">
                <a:solidFill>
                  <a:schemeClr val="bg1"/>
                </a:solidFill>
              </a:rPr>
              <a:t>Fohleitner</a:t>
            </a:r>
            <a:r>
              <a:rPr lang="de-AT" dirty="0">
                <a:solidFill>
                  <a:schemeClr val="bg1"/>
                </a:solidFill>
              </a:rPr>
              <a:t>, </a:t>
            </a:r>
            <a:r>
              <a:rPr lang="de-AT" dirty="0" err="1">
                <a:solidFill>
                  <a:schemeClr val="bg1"/>
                </a:solidFill>
              </a:rPr>
              <a:t>Amareldo</a:t>
            </a:r>
            <a:r>
              <a:rPr lang="de-AT" dirty="0">
                <a:solidFill>
                  <a:schemeClr val="bg1"/>
                </a:solidFill>
              </a:rPr>
              <a:t> Isufi, Aleksandar Jevtic, Georg Reichert</a:t>
            </a:r>
          </a:p>
        </p:txBody>
      </p:sp>
    </p:spTree>
    <p:extLst>
      <p:ext uri="{BB962C8B-B14F-4D97-AF65-F5344CB8AC3E}">
        <p14:creationId xmlns:p14="http://schemas.microsoft.com/office/powerpoint/2010/main" val="231605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B1A2E-B8C8-44D9-A79B-28E57DC3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Idea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240DA-CED9-416E-AC69-5175B216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716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D9D51-36AB-44B3-8008-289662C9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4A6069-4FDE-48D1-8777-CDEEE942B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349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C8D3F-7DC2-4A19-BF07-ABF92664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C9C85-1B03-4883-8CCE-58DB6147E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811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7E852-EF8E-4E3E-868B-F4847E07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/>
              <a:t>status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15541C-094C-4318-9638-E2FF81257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087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Idea</vt:lpstr>
      <vt:lpstr>Implementation</vt:lpstr>
      <vt:lpstr>Planning</vt:lpstr>
      <vt:lpstr>Current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Georg Reichert</dc:creator>
  <cp:lastModifiedBy>Georg Reichert</cp:lastModifiedBy>
  <cp:revision>4</cp:revision>
  <dcterms:created xsi:type="dcterms:W3CDTF">2021-07-04T22:00:31Z</dcterms:created>
  <dcterms:modified xsi:type="dcterms:W3CDTF">2021-07-04T23:48:30Z</dcterms:modified>
</cp:coreProperties>
</file>