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072" y="-2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660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423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10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10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79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012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7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707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52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28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731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EDD0E-FE86-4270-B674-DE805FF72DD5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336C-339D-47D1-88CB-EAB37E18EB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67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012B00-A6C4-418B-8684-4701DD52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31" y="1389856"/>
            <a:ext cx="8194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32786BB-82DE-48AD-8CB8-7E4F501E3ED5}"/>
              </a:ext>
            </a:extLst>
          </p:cNvPr>
          <p:cNvCxnSpPr/>
          <p:nvPr/>
        </p:nvCxnSpPr>
        <p:spPr>
          <a:xfrm flipV="1">
            <a:off x="9101137" y="5623719"/>
            <a:ext cx="0" cy="2643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A4D95E22-38DD-4052-A1D4-E2EF4A79FD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46544" y="6216251"/>
            <a:ext cx="525462" cy="5123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67F4AC49-76D0-4889-9408-6B55BB8EAB79}"/>
              </a:ext>
            </a:extLst>
          </p:cNvPr>
          <p:cNvSpPr/>
          <p:nvPr/>
        </p:nvSpPr>
        <p:spPr>
          <a:xfrm>
            <a:off x="8741965" y="6600031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Karte ist Master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6B81997-5538-4C04-8598-C367AC24C002}"/>
              </a:ext>
            </a:extLst>
          </p:cNvPr>
          <p:cNvCxnSpPr>
            <a:cxnSpLocks/>
          </p:cNvCxnSpPr>
          <p:nvPr/>
        </p:nvCxnSpPr>
        <p:spPr>
          <a:xfrm flipH="1">
            <a:off x="9460310" y="6869112"/>
            <a:ext cx="2710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E94AAAB3-7D46-4AD3-AE29-55C07E36227B}"/>
              </a:ext>
            </a:extLst>
          </p:cNvPr>
          <p:cNvSpPr/>
          <p:nvPr/>
        </p:nvSpPr>
        <p:spPr>
          <a:xfrm>
            <a:off x="7824390" y="6600031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Whitelist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signalisation</a:t>
            </a:r>
            <a:endParaRPr lang="de-CH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FCEB16D-CD17-4F64-9BE9-6A6260E570D9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8542735" y="6869112"/>
            <a:ext cx="1992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01F251D2-8B14-41DA-8A3B-FDDF9FF282A0}"/>
              </a:ext>
            </a:extLst>
          </p:cNvPr>
          <p:cNvSpPr/>
          <p:nvPr/>
        </p:nvSpPr>
        <p:spPr>
          <a:xfrm>
            <a:off x="9515078" y="4954510"/>
            <a:ext cx="676672" cy="321944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Signalisation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A7C7521-183B-4DCB-9BCB-8D6B8F403E4A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183562" y="5006579"/>
            <a:ext cx="0" cy="15934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7CD9AD1A-196B-4E94-A72A-7053FB93903F}"/>
              </a:ext>
            </a:extLst>
          </p:cNvPr>
          <p:cNvSpPr/>
          <p:nvPr/>
        </p:nvSpPr>
        <p:spPr>
          <a:xfrm>
            <a:off x="8741965" y="7312025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Karte ist Master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033BF3D-3D9A-40C6-8F88-6ECEB0479136}"/>
              </a:ext>
            </a:extLst>
          </p:cNvPr>
          <p:cNvCxnSpPr>
            <a:cxnSpLocks/>
          </p:cNvCxnSpPr>
          <p:nvPr/>
        </p:nvCxnSpPr>
        <p:spPr>
          <a:xfrm flipH="1">
            <a:off x="9460310" y="7581106"/>
            <a:ext cx="2710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67AABE89-F48A-44AB-A55D-7A81CF928EE1}"/>
              </a:ext>
            </a:extLst>
          </p:cNvPr>
          <p:cNvSpPr/>
          <p:nvPr/>
        </p:nvSpPr>
        <p:spPr>
          <a:xfrm>
            <a:off x="7824390" y="7312025"/>
            <a:ext cx="718344" cy="992981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masterReset</a:t>
            </a:r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signalisation</a:t>
            </a:r>
            <a:endParaRPr lang="de-CH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CC0D28-090D-48D4-9AA9-809D5889DF7E}"/>
              </a:ext>
            </a:extLst>
          </p:cNvPr>
          <p:cNvCxnSpPr>
            <a:cxnSpLocks/>
          </p:cNvCxnSpPr>
          <p:nvPr/>
        </p:nvCxnSpPr>
        <p:spPr>
          <a:xfrm flipH="1">
            <a:off x="8542735" y="7581106"/>
            <a:ext cx="1992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12D19127-8C96-4F34-92E8-FB73135F81A1}"/>
              </a:ext>
            </a:extLst>
          </p:cNvPr>
          <p:cNvCxnSpPr>
            <a:cxnSpLocks/>
          </p:cNvCxnSpPr>
          <p:nvPr/>
        </p:nvCxnSpPr>
        <p:spPr>
          <a:xfrm rot="5400000">
            <a:off x="10151668" y="7023499"/>
            <a:ext cx="852484" cy="262729"/>
          </a:xfrm>
          <a:prstGeom prst="bentConnector3">
            <a:avLst>
              <a:gd name="adj1" fmla="val 1002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0AF8BE91-D459-4C45-AD92-4A6803357DF0}"/>
              </a:ext>
            </a:extLst>
          </p:cNvPr>
          <p:cNvSpPr/>
          <p:nvPr/>
        </p:nvSpPr>
        <p:spPr>
          <a:xfrm>
            <a:off x="7034237" y="7368460"/>
            <a:ext cx="567683" cy="425291"/>
          </a:xfrm>
          <a:prstGeom prst="roundRect">
            <a:avLst>
              <a:gd name="adj" fmla="val 74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noMaster</a:t>
            </a:r>
            <a:endParaRPr lang="de-CH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282D8EE-D4AC-42EA-9681-EE94612A1757}"/>
              </a:ext>
            </a:extLst>
          </p:cNvPr>
          <p:cNvCxnSpPr>
            <a:cxnSpLocks/>
          </p:cNvCxnSpPr>
          <p:nvPr/>
        </p:nvCxnSpPr>
        <p:spPr>
          <a:xfrm flipH="1">
            <a:off x="7601920" y="7581106"/>
            <a:ext cx="1992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D1B74EF7-70D6-4C39-920C-3C05E2CD37C8}"/>
              </a:ext>
            </a:extLst>
          </p:cNvPr>
          <p:cNvSpPr txBox="1"/>
          <p:nvPr/>
        </p:nvSpPr>
        <p:spPr>
          <a:xfrm>
            <a:off x="10972007" y="6180236"/>
            <a:ext cx="74295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" b="1" dirty="0"/>
              <a:t>Timeout </a:t>
            </a:r>
            <a:r>
              <a:rPr lang="de-CH" sz="400" b="1" dirty="0" err="1"/>
              <a:t>countdown</a:t>
            </a:r>
            <a:r>
              <a:rPr lang="de-CH" sz="400" b="1" dirty="0"/>
              <a:t> = 0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B40518B-5396-4620-BAEB-988760975FC8}"/>
              </a:ext>
            </a:extLst>
          </p:cNvPr>
          <p:cNvCxnSpPr>
            <a:cxnSpLocks/>
          </p:cNvCxnSpPr>
          <p:nvPr/>
        </p:nvCxnSpPr>
        <p:spPr>
          <a:xfrm>
            <a:off x="11685712" y="5704682"/>
            <a:ext cx="542993" cy="4755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721AAA64-B995-4225-9C11-ABC7B1ED0590}"/>
              </a:ext>
            </a:extLst>
          </p:cNvPr>
          <p:cNvSpPr/>
          <p:nvPr/>
        </p:nvSpPr>
        <p:spPr>
          <a:xfrm>
            <a:off x="12214129" y="6171407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Karte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edge_neg</a:t>
            </a:r>
            <a:endParaRPr lang="de-CH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9D37EC9-E1DF-4164-BAF4-BE9A0C8A23AE}"/>
              </a:ext>
            </a:extLst>
          </p:cNvPr>
          <p:cNvSpPr txBox="1"/>
          <p:nvPr/>
        </p:nvSpPr>
        <p:spPr>
          <a:xfrm>
            <a:off x="10686257" y="4614914"/>
            <a:ext cx="74295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" b="1" dirty="0" err="1"/>
              <a:t>Openkeying</a:t>
            </a:r>
            <a:r>
              <a:rPr lang="de-CH" sz="400" b="1" dirty="0"/>
              <a:t> = 1</a:t>
            </a:r>
          </a:p>
        </p:txBody>
      </p:sp>
      <p:sp>
        <p:nvSpPr>
          <p:cNvPr id="1042" name="Rechteck 1041">
            <a:extLst>
              <a:ext uri="{FF2B5EF4-FFF2-40B4-BE49-F238E27FC236}">
                <a16:creationId xmlns:a16="http://schemas.microsoft.com/office/drawing/2014/main" id="{F4A93D7B-CDB1-449F-89EF-F4C59233A1AE}"/>
              </a:ext>
            </a:extLst>
          </p:cNvPr>
          <p:cNvSpPr/>
          <p:nvPr/>
        </p:nvSpPr>
        <p:spPr>
          <a:xfrm>
            <a:off x="8465344" y="4947446"/>
            <a:ext cx="2020194" cy="152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CEA8789-D116-49CA-92C1-5B3A443CBA69}"/>
              </a:ext>
            </a:extLst>
          </p:cNvPr>
          <p:cNvSpPr/>
          <p:nvPr/>
        </p:nvSpPr>
        <p:spPr>
          <a:xfrm>
            <a:off x="9698901" y="5006978"/>
            <a:ext cx="997469" cy="752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E180DB8-817B-442B-BCE4-7D9314F7CA90}"/>
              </a:ext>
            </a:extLst>
          </p:cNvPr>
          <p:cNvSpPr/>
          <p:nvPr/>
        </p:nvSpPr>
        <p:spPr>
          <a:xfrm>
            <a:off x="9978603" y="5451875"/>
            <a:ext cx="993404" cy="752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20E787C4-1D42-48F1-ACD9-7D56323F8DF9}"/>
              </a:ext>
            </a:extLst>
          </p:cNvPr>
          <p:cNvSpPr/>
          <p:nvPr/>
        </p:nvSpPr>
        <p:spPr>
          <a:xfrm>
            <a:off x="12214129" y="6885781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Karte war Master</a:t>
            </a: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0035942A-37F2-491F-8B47-9FC66EF3CC54}"/>
              </a:ext>
            </a:extLst>
          </p:cNvPr>
          <p:cNvCxnSpPr>
            <a:cxnSpLocks/>
          </p:cNvCxnSpPr>
          <p:nvPr/>
        </p:nvCxnSpPr>
        <p:spPr>
          <a:xfrm>
            <a:off x="12566951" y="6709569"/>
            <a:ext cx="0" cy="1762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EBCCEBBB-D31B-4B33-9043-4A9E1F7EB6AB}"/>
              </a:ext>
            </a:extLst>
          </p:cNvPr>
          <p:cNvSpPr/>
          <p:nvPr/>
        </p:nvSpPr>
        <p:spPr>
          <a:xfrm>
            <a:off x="13287080" y="6885781"/>
            <a:ext cx="764676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Openkeying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1?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60F7F33-7C6C-4EFD-A831-D147737B8553}"/>
              </a:ext>
            </a:extLst>
          </p:cNvPr>
          <p:cNvSpPr txBox="1"/>
          <p:nvPr/>
        </p:nvSpPr>
        <p:spPr>
          <a:xfrm>
            <a:off x="12957377" y="6939418"/>
            <a:ext cx="304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Ja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FE7AA9D4-DFBB-4AC1-9079-B42110CC4CD9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931976" y="7154862"/>
            <a:ext cx="355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EB549A09-0B7E-43C7-9243-C9654FCF80C5}"/>
              </a:ext>
            </a:extLst>
          </p:cNvPr>
          <p:cNvCxnSpPr>
            <a:cxnSpLocks/>
          </p:cNvCxnSpPr>
          <p:nvPr/>
        </p:nvCxnSpPr>
        <p:spPr>
          <a:xfrm>
            <a:off x="14051756" y="7154862"/>
            <a:ext cx="355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6021D1E2-8AB3-4DAC-B2D4-39705DA1D032}"/>
              </a:ext>
            </a:extLst>
          </p:cNvPr>
          <p:cNvSpPr txBox="1"/>
          <p:nvPr/>
        </p:nvSpPr>
        <p:spPr>
          <a:xfrm>
            <a:off x="14076658" y="6882268"/>
            <a:ext cx="304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Ja</a:t>
            </a:r>
          </a:p>
        </p:txBody>
      </p: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22587064-6CDB-4CFD-A489-048EDF0522C0}"/>
              </a:ext>
            </a:extLst>
          </p:cNvPr>
          <p:cNvSpPr/>
          <p:nvPr/>
        </p:nvSpPr>
        <p:spPr>
          <a:xfrm>
            <a:off x="14406361" y="6728620"/>
            <a:ext cx="781493" cy="852485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positive</a:t>
            </a:r>
          </a:p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</a:p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Openkeying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ctr"/>
            <a:endParaRPr lang="de-CH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7ED392F-3B99-46E3-A4CE-FAEE031EA125}"/>
              </a:ext>
            </a:extLst>
          </p:cNvPr>
          <p:cNvCxnSpPr>
            <a:cxnSpLocks/>
          </p:cNvCxnSpPr>
          <p:nvPr/>
        </p:nvCxnSpPr>
        <p:spPr>
          <a:xfrm>
            <a:off x="13662274" y="7423943"/>
            <a:ext cx="0" cy="3254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07986C76-5E7F-41B4-995F-6768128F7478}"/>
              </a:ext>
            </a:extLst>
          </p:cNvPr>
          <p:cNvSpPr/>
          <p:nvPr/>
        </p:nvSpPr>
        <p:spPr>
          <a:xfrm>
            <a:off x="13295165" y="7747793"/>
            <a:ext cx="781493" cy="852485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endKeying</a:t>
            </a:r>
            <a:endParaRPr lang="de-CH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EC386B0D-AC76-491C-9F50-554BE5B0FD2B}"/>
              </a:ext>
            </a:extLst>
          </p:cNvPr>
          <p:cNvSpPr txBox="1"/>
          <p:nvPr/>
        </p:nvSpPr>
        <p:spPr>
          <a:xfrm>
            <a:off x="13684695" y="7473383"/>
            <a:ext cx="391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Nein</a:t>
            </a: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2A9B886-0EBB-464B-AA5C-1FA2A6F0C5C7}"/>
              </a:ext>
            </a:extLst>
          </p:cNvPr>
          <p:cNvSpPr/>
          <p:nvPr/>
        </p:nvSpPr>
        <p:spPr>
          <a:xfrm>
            <a:off x="7941220" y="1919490"/>
            <a:ext cx="1048248" cy="852485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!=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keying</a:t>
            </a:r>
            <a:endParaRPr lang="de-CH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9231258B-B995-4C0D-9228-5F7DB3BFB72A}"/>
              </a:ext>
            </a:extLst>
          </p:cNvPr>
          <p:cNvSpPr/>
          <p:nvPr/>
        </p:nvSpPr>
        <p:spPr>
          <a:xfrm>
            <a:off x="13489774" y="8748751"/>
            <a:ext cx="390902" cy="212646"/>
          </a:xfrm>
          <a:prstGeom prst="roundRect">
            <a:avLst>
              <a:gd name="adj" fmla="val 74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Idle</a:t>
            </a:r>
            <a:endParaRPr lang="de-CH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5FAD2035-2DF4-4B0A-BCC0-26F5C1D0EED2}"/>
              </a:ext>
            </a:extLst>
          </p:cNvPr>
          <p:cNvCxnSpPr>
            <a:cxnSpLocks/>
            <a:stCxn id="107" idx="2"/>
            <a:endCxn id="110" idx="0"/>
          </p:cNvCxnSpPr>
          <p:nvPr/>
        </p:nvCxnSpPr>
        <p:spPr>
          <a:xfrm flipH="1">
            <a:off x="13685225" y="8600278"/>
            <a:ext cx="687" cy="1484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7A3E2A1-5554-4586-B8DD-E25AC0EB8FC0}"/>
              </a:ext>
            </a:extLst>
          </p:cNvPr>
          <p:cNvCxnSpPr>
            <a:cxnSpLocks/>
          </p:cNvCxnSpPr>
          <p:nvPr/>
        </p:nvCxnSpPr>
        <p:spPr>
          <a:xfrm>
            <a:off x="8989468" y="2345732"/>
            <a:ext cx="29361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43B3711C-6FFF-493A-8C68-A9EC7D92E23E}"/>
              </a:ext>
            </a:extLst>
          </p:cNvPr>
          <p:cNvSpPr/>
          <p:nvPr/>
        </p:nvSpPr>
        <p:spPr>
          <a:xfrm>
            <a:off x="9283086" y="1919490"/>
            <a:ext cx="1048248" cy="852485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holdCounter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counter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openkeying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3999E9EB-04A9-4377-BB91-0F0B3CBC4280}"/>
              </a:ext>
            </a:extLst>
          </p:cNvPr>
          <p:cNvCxnSpPr>
            <a:cxnSpLocks/>
          </p:cNvCxnSpPr>
          <p:nvPr/>
        </p:nvCxnSpPr>
        <p:spPr>
          <a:xfrm>
            <a:off x="12561897" y="7423943"/>
            <a:ext cx="0" cy="2738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DF38C486-3354-40DB-9548-D7EC965B6E19}"/>
              </a:ext>
            </a:extLst>
          </p:cNvPr>
          <p:cNvSpPr/>
          <p:nvPr/>
        </p:nvSpPr>
        <p:spPr>
          <a:xfrm>
            <a:off x="12214129" y="7698579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holdCounter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5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38B4F79E-C562-4F37-A726-BDD0E0D0C1AA}"/>
              </a:ext>
            </a:extLst>
          </p:cNvPr>
          <p:cNvSpPr/>
          <p:nvPr/>
        </p:nvSpPr>
        <p:spPr>
          <a:xfrm>
            <a:off x="12214129" y="8456909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von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whitelist</a:t>
            </a:r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entfernen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548214ED-E05D-469C-A681-D618B3EB0B15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>
            <a:off x="12573301" y="8236741"/>
            <a:ext cx="0" cy="2201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438478EB-9B1A-4B88-91E2-CFBAB84BCF16}"/>
              </a:ext>
            </a:extLst>
          </p:cNvPr>
          <p:cNvSpPr txBox="1"/>
          <p:nvPr/>
        </p:nvSpPr>
        <p:spPr>
          <a:xfrm>
            <a:off x="12610357" y="8228240"/>
            <a:ext cx="304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Ja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45171592-4983-453F-9A99-0035664E7161}"/>
              </a:ext>
            </a:extLst>
          </p:cNvPr>
          <p:cNvSpPr txBox="1"/>
          <p:nvPr/>
        </p:nvSpPr>
        <p:spPr>
          <a:xfrm>
            <a:off x="12158486" y="7422086"/>
            <a:ext cx="41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Nein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06F526EE-B20B-4B31-8655-851B044F3F98}"/>
              </a:ext>
            </a:extLst>
          </p:cNvPr>
          <p:cNvSpPr txBox="1"/>
          <p:nvPr/>
        </p:nvSpPr>
        <p:spPr>
          <a:xfrm>
            <a:off x="11851437" y="7758973"/>
            <a:ext cx="41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Nein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CF4A906-FAF4-448E-A935-F4F586A09D0F}"/>
              </a:ext>
            </a:extLst>
          </p:cNvPr>
          <p:cNvCxnSpPr/>
          <p:nvPr/>
        </p:nvCxnSpPr>
        <p:spPr>
          <a:xfrm>
            <a:off x="8183562" y="5006579"/>
            <a:ext cx="278844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C4199D8E-09A1-42C8-826B-BF0B7B140562}"/>
              </a:ext>
            </a:extLst>
          </p:cNvPr>
          <p:cNvCxnSpPr>
            <a:cxnSpLocks/>
          </p:cNvCxnSpPr>
          <p:nvPr/>
        </p:nvCxnSpPr>
        <p:spPr>
          <a:xfrm flipH="1" flipV="1">
            <a:off x="11823700" y="7967660"/>
            <a:ext cx="390429" cy="3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: abgerundete Ecken 140">
            <a:extLst>
              <a:ext uri="{FF2B5EF4-FFF2-40B4-BE49-F238E27FC236}">
                <a16:creationId xmlns:a16="http://schemas.microsoft.com/office/drawing/2014/main" id="{CA9BD410-AFAD-442F-A8B8-0029047D0FE2}"/>
              </a:ext>
            </a:extLst>
          </p:cNvPr>
          <p:cNvSpPr/>
          <p:nvPr/>
        </p:nvSpPr>
        <p:spPr>
          <a:xfrm>
            <a:off x="11105356" y="7716815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Letzter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von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whitelist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frei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BE6CEBB-CA59-423C-A2A1-4EAAC98F73B4}"/>
              </a:ext>
            </a:extLst>
          </p:cNvPr>
          <p:cNvCxnSpPr>
            <a:cxnSpLocks/>
          </p:cNvCxnSpPr>
          <p:nvPr/>
        </p:nvCxnSpPr>
        <p:spPr>
          <a:xfrm>
            <a:off x="11461377" y="8254977"/>
            <a:ext cx="0" cy="2201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67A81794-9D14-4D63-BCDB-31F0A493C0A1}"/>
              </a:ext>
            </a:extLst>
          </p:cNvPr>
          <p:cNvSpPr txBox="1"/>
          <p:nvPr/>
        </p:nvSpPr>
        <p:spPr>
          <a:xfrm>
            <a:off x="11498433" y="8246476"/>
            <a:ext cx="304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Ja</a:t>
            </a:r>
          </a:p>
        </p:txBody>
      </p:sp>
      <p:sp>
        <p:nvSpPr>
          <p:cNvPr id="144" name="Rechteck: abgerundete Ecken 143">
            <a:extLst>
              <a:ext uri="{FF2B5EF4-FFF2-40B4-BE49-F238E27FC236}">
                <a16:creationId xmlns:a16="http://schemas.microsoft.com/office/drawing/2014/main" id="{04D36940-F40D-41FA-83BD-81C07B4D4736}"/>
              </a:ext>
            </a:extLst>
          </p:cNvPr>
          <p:cNvSpPr/>
          <p:nvPr/>
        </p:nvSpPr>
        <p:spPr>
          <a:xfrm>
            <a:off x="11075461" y="8475145"/>
            <a:ext cx="727773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zu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whitelist</a:t>
            </a:r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hinzufügen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49A1D68F-BD64-4A30-B16E-08626D24731D}"/>
              </a:ext>
            </a:extLst>
          </p:cNvPr>
          <p:cNvSpPr txBox="1"/>
          <p:nvPr/>
        </p:nvSpPr>
        <p:spPr>
          <a:xfrm>
            <a:off x="10721347" y="7859938"/>
            <a:ext cx="41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Nein</a:t>
            </a:r>
          </a:p>
        </p:txBody>
      </p: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BB187C5D-4E46-495A-9640-96716B1BD4C1}"/>
              </a:ext>
            </a:extLst>
          </p:cNvPr>
          <p:cNvCxnSpPr>
            <a:cxnSpLocks/>
          </p:cNvCxnSpPr>
          <p:nvPr/>
        </p:nvCxnSpPr>
        <p:spPr>
          <a:xfrm flipH="1" flipV="1">
            <a:off x="10721347" y="8111311"/>
            <a:ext cx="390429" cy="3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: abgerundete Ecken 146">
            <a:extLst>
              <a:ext uri="{FF2B5EF4-FFF2-40B4-BE49-F238E27FC236}">
                <a16:creationId xmlns:a16="http://schemas.microsoft.com/office/drawing/2014/main" id="{DF3FAE8C-217C-416B-8951-6E2238E22EEE}"/>
              </a:ext>
            </a:extLst>
          </p:cNvPr>
          <p:cNvSpPr/>
          <p:nvPr/>
        </p:nvSpPr>
        <p:spPr>
          <a:xfrm>
            <a:off x="9985126" y="7907058"/>
            <a:ext cx="727773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Reject</a:t>
            </a:r>
            <a:endParaRPr lang="de-CH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1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012B00-A6C4-418B-8684-4701DD52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31" y="1389856"/>
            <a:ext cx="8194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32786BB-82DE-48AD-8CB8-7E4F501E3ED5}"/>
              </a:ext>
            </a:extLst>
          </p:cNvPr>
          <p:cNvCxnSpPr/>
          <p:nvPr/>
        </p:nvCxnSpPr>
        <p:spPr>
          <a:xfrm flipV="1">
            <a:off x="9101137" y="5623719"/>
            <a:ext cx="0" cy="26431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A4D95E22-38DD-4052-A1D4-E2EF4A79FD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46544" y="6216251"/>
            <a:ext cx="525462" cy="5123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67F4AC49-76D0-4889-9408-6B55BB8EAB79}"/>
              </a:ext>
            </a:extLst>
          </p:cNvPr>
          <p:cNvSpPr/>
          <p:nvPr/>
        </p:nvSpPr>
        <p:spPr>
          <a:xfrm>
            <a:off x="8741965" y="6600031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Karte ist Master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6B81997-5538-4C04-8598-C367AC24C002}"/>
              </a:ext>
            </a:extLst>
          </p:cNvPr>
          <p:cNvCxnSpPr>
            <a:cxnSpLocks/>
          </p:cNvCxnSpPr>
          <p:nvPr/>
        </p:nvCxnSpPr>
        <p:spPr>
          <a:xfrm flipH="1">
            <a:off x="9460310" y="6869112"/>
            <a:ext cx="2710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E94AAAB3-7D46-4AD3-AE29-55C07E36227B}"/>
              </a:ext>
            </a:extLst>
          </p:cNvPr>
          <p:cNvSpPr/>
          <p:nvPr/>
        </p:nvSpPr>
        <p:spPr>
          <a:xfrm>
            <a:off x="7824390" y="6600031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Whitelist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signalisation</a:t>
            </a:r>
            <a:endParaRPr lang="de-CH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FCEB16D-CD17-4F64-9BE9-6A6260E570D9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8542735" y="6869112"/>
            <a:ext cx="1992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01F251D2-8B14-41DA-8A3B-FDDF9FF282A0}"/>
              </a:ext>
            </a:extLst>
          </p:cNvPr>
          <p:cNvSpPr/>
          <p:nvPr/>
        </p:nvSpPr>
        <p:spPr>
          <a:xfrm>
            <a:off x="9515078" y="4954510"/>
            <a:ext cx="676672" cy="321944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Signalisation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A7C7521-183B-4DCB-9BCB-8D6B8F403E4A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183562" y="5006579"/>
            <a:ext cx="0" cy="15934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7CD9AD1A-196B-4E94-A72A-7053FB93903F}"/>
              </a:ext>
            </a:extLst>
          </p:cNvPr>
          <p:cNvSpPr/>
          <p:nvPr/>
        </p:nvSpPr>
        <p:spPr>
          <a:xfrm>
            <a:off x="8741965" y="7312025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Karte ist Master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033BF3D-3D9A-40C6-8F88-6ECEB0479136}"/>
              </a:ext>
            </a:extLst>
          </p:cNvPr>
          <p:cNvCxnSpPr>
            <a:cxnSpLocks/>
          </p:cNvCxnSpPr>
          <p:nvPr/>
        </p:nvCxnSpPr>
        <p:spPr>
          <a:xfrm flipH="1">
            <a:off x="9460310" y="7581106"/>
            <a:ext cx="2710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67AABE89-F48A-44AB-A55D-7A81CF928EE1}"/>
              </a:ext>
            </a:extLst>
          </p:cNvPr>
          <p:cNvSpPr/>
          <p:nvPr/>
        </p:nvSpPr>
        <p:spPr>
          <a:xfrm>
            <a:off x="7824390" y="7312025"/>
            <a:ext cx="718344" cy="992981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masterReset</a:t>
            </a:r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signalisation</a:t>
            </a:r>
            <a:endParaRPr lang="de-CH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CC0D28-090D-48D4-9AA9-809D5889DF7E}"/>
              </a:ext>
            </a:extLst>
          </p:cNvPr>
          <p:cNvCxnSpPr>
            <a:cxnSpLocks/>
          </p:cNvCxnSpPr>
          <p:nvPr/>
        </p:nvCxnSpPr>
        <p:spPr>
          <a:xfrm flipH="1">
            <a:off x="8542735" y="7581106"/>
            <a:ext cx="1992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12D19127-8C96-4F34-92E8-FB73135F81A1}"/>
              </a:ext>
            </a:extLst>
          </p:cNvPr>
          <p:cNvCxnSpPr>
            <a:cxnSpLocks/>
          </p:cNvCxnSpPr>
          <p:nvPr/>
        </p:nvCxnSpPr>
        <p:spPr>
          <a:xfrm rot="5400000">
            <a:off x="10151668" y="7023499"/>
            <a:ext cx="852484" cy="262729"/>
          </a:xfrm>
          <a:prstGeom prst="bentConnector3">
            <a:avLst>
              <a:gd name="adj1" fmla="val 1002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0AF8BE91-D459-4C45-AD92-4A6803357DF0}"/>
              </a:ext>
            </a:extLst>
          </p:cNvPr>
          <p:cNvSpPr/>
          <p:nvPr/>
        </p:nvSpPr>
        <p:spPr>
          <a:xfrm>
            <a:off x="7034237" y="7368460"/>
            <a:ext cx="567683" cy="425291"/>
          </a:xfrm>
          <a:prstGeom prst="roundRect">
            <a:avLst>
              <a:gd name="adj" fmla="val 74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noMaster</a:t>
            </a:r>
            <a:endParaRPr lang="de-CH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282D8EE-D4AC-42EA-9681-EE94612A1757}"/>
              </a:ext>
            </a:extLst>
          </p:cNvPr>
          <p:cNvCxnSpPr>
            <a:cxnSpLocks/>
          </p:cNvCxnSpPr>
          <p:nvPr/>
        </p:nvCxnSpPr>
        <p:spPr>
          <a:xfrm flipH="1">
            <a:off x="7601920" y="7581106"/>
            <a:ext cx="19923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D1B74EF7-70D6-4C39-920C-3C05E2CD37C8}"/>
              </a:ext>
            </a:extLst>
          </p:cNvPr>
          <p:cNvSpPr txBox="1"/>
          <p:nvPr/>
        </p:nvSpPr>
        <p:spPr>
          <a:xfrm>
            <a:off x="10972007" y="6180236"/>
            <a:ext cx="74295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" b="1" dirty="0"/>
              <a:t>Timeout </a:t>
            </a:r>
            <a:r>
              <a:rPr lang="de-CH" sz="400" b="1" dirty="0" err="1"/>
              <a:t>countdown</a:t>
            </a:r>
            <a:r>
              <a:rPr lang="de-CH" sz="400" b="1" dirty="0"/>
              <a:t> = 0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B40518B-5396-4620-BAEB-988760975FC8}"/>
              </a:ext>
            </a:extLst>
          </p:cNvPr>
          <p:cNvCxnSpPr>
            <a:cxnSpLocks/>
          </p:cNvCxnSpPr>
          <p:nvPr/>
        </p:nvCxnSpPr>
        <p:spPr>
          <a:xfrm>
            <a:off x="11685712" y="5704682"/>
            <a:ext cx="542993" cy="4755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721AAA64-B995-4225-9C11-ABC7B1ED0590}"/>
              </a:ext>
            </a:extLst>
          </p:cNvPr>
          <p:cNvSpPr/>
          <p:nvPr/>
        </p:nvSpPr>
        <p:spPr>
          <a:xfrm>
            <a:off x="12214129" y="6171407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Karte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edge_neg</a:t>
            </a:r>
            <a:endParaRPr lang="de-CH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9D37EC9-E1DF-4164-BAF4-BE9A0C8A23AE}"/>
              </a:ext>
            </a:extLst>
          </p:cNvPr>
          <p:cNvSpPr txBox="1"/>
          <p:nvPr/>
        </p:nvSpPr>
        <p:spPr>
          <a:xfrm>
            <a:off x="10686257" y="4614914"/>
            <a:ext cx="74295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" b="1" dirty="0" err="1"/>
              <a:t>Openkeying</a:t>
            </a:r>
            <a:r>
              <a:rPr lang="de-CH" sz="400" b="1" dirty="0"/>
              <a:t> = 1</a:t>
            </a:r>
          </a:p>
        </p:txBody>
      </p:sp>
      <p:sp>
        <p:nvSpPr>
          <p:cNvPr id="1042" name="Rechteck 1041">
            <a:extLst>
              <a:ext uri="{FF2B5EF4-FFF2-40B4-BE49-F238E27FC236}">
                <a16:creationId xmlns:a16="http://schemas.microsoft.com/office/drawing/2014/main" id="{F4A93D7B-CDB1-449F-89EF-F4C59233A1AE}"/>
              </a:ext>
            </a:extLst>
          </p:cNvPr>
          <p:cNvSpPr/>
          <p:nvPr/>
        </p:nvSpPr>
        <p:spPr>
          <a:xfrm>
            <a:off x="8465344" y="4947446"/>
            <a:ext cx="2020194" cy="152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1CEA8789-D116-49CA-92C1-5B3A443CBA69}"/>
              </a:ext>
            </a:extLst>
          </p:cNvPr>
          <p:cNvSpPr/>
          <p:nvPr/>
        </p:nvSpPr>
        <p:spPr>
          <a:xfrm>
            <a:off x="9698901" y="5006978"/>
            <a:ext cx="997469" cy="752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E180DB8-817B-442B-BCE4-7D9314F7CA90}"/>
              </a:ext>
            </a:extLst>
          </p:cNvPr>
          <p:cNvSpPr/>
          <p:nvPr/>
        </p:nvSpPr>
        <p:spPr>
          <a:xfrm>
            <a:off x="9978603" y="5451875"/>
            <a:ext cx="993404" cy="752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20E787C4-1D42-48F1-ACD9-7D56323F8DF9}"/>
              </a:ext>
            </a:extLst>
          </p:cNvPr>
          <p:cNvSpPr/>
          <p:nvPr/>
        </p:nvSpPr>
        <p:spPr>
          <a:xfrm>
            <a:off x="12214129" y="6885781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Karte war Master</a:t>
            </a: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0035942A-37F2-491F-8B47-9FC66EF3CC54}"/>
              </a:ext>
            </a:extLst>
          </p:cNvPr>
          <p:cNvCxnSpPr>
            <a:cxnSpLocks/>
          </p:cNvCxnSpPr>
          <p:nvPr/>
        </p:nvCxnSpPr>
        <p:spPr>
          <a:xfrm>
            <a:off x="12566951" y="6709569"/>
            <a:ext cx="0" cy="1762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EBCCEBBB-D31B-4B33-9043-4A9E1F7EB6AB}"/>
              </a:ext>
            </a:extLst>
          </p:cNvPr>
          <p:cNvSpPr/>
          <p:nvPr/>
        </p:nvSpPr>
        <p:spPr>
          <a:xfrm>
            <a:off x="13287080" y="6885781"/>
            <a:ext cx="764676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Openkeying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1?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60F7F33-7C6C-4EFD-A831-D147737B8553}"/>
              </a:ext>
            </a:extLst>
          </p:cNvPr>
          <p:cNvSpPr txBox="1"/>
          <p:nvPr/>
        </p:nvSpPr>
        <p:spPr>
          <a:xfrm>
            <a:off x="12957377" y="6939418"/>
            <a:ext cx="304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Ja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FE7AA9D4-DFBB-4AC1-9079-B42110CC4CD9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931976" y="7154862"/>
            <a:ext cx="355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EB549A09-0B7E-43C7-9243-C9654FCF80C5}"/>
              </a:ext>
            </a:extLst>
          </p:cNvPr>
          <p:cNvCxnSpPr>
            <a:cxnSpLocks/>
          </p:cNvCxnSpPr>
          <p:nvPr/>
        </p:nvCxnSpPr>
        <p:spPr>
          <a:xfrm>
            <a:off x="14051756" y="7154862"/>
            <a:ext cx="355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6021D1E2-8AB3-4DAC-B2D4-39705DA1D032}"/>
              </a:ext>
            </a:extLst>
          </p:cNvPr>
          <p:cNvSpPr txBox="1"/>
          <p:nvPr/>
        </p:nvSpPr>
        <p:spPr>
          <a:xfrm>
            <a:off x="14076658" y="6882268"/>
            <a:ext cx="304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Ja</a:t>
            </a:r>
          </a:p>
        </p:txBody>
      </p: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22587064-6CDB-4CFD-A489-048EDF0522C0}"/>
              </a:ext>
            </a:extLst>
          </p:cNvPr>
          <p:cNvSpPr/>
          <p:nvPr/>
        </p:nvSpPr>
        <p:spPr>
          <a:xfrm>
            <a:off x="14406361" y="6728620"/>
            <a:ext cx="781493" cy="852485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positive</a:t>
            </a:r>
          </a:p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</a:p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Openkeying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ctr"/>
            <a:endParaRPr lang="de-CH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7ED392F-3B99-46E3-A4CE-FAEE031EA125}"/>
              </a:ext>
            </a:extLst>
          </p:cNvPr>
          <p:cNvCxnSpPr>
            <a:cxnSpLocks/>
          </p:cNvCxnSpPr>
          <p:nvPr/>
        </p:nvCxnSpPr>
        <p:spPr>
          <a:xfrm>
            <a:off x="13662274" y="7423943"/>
            <a:ext cx="0" cy="3254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07986C76-5E7F-41B4-995F-6768128F7478}"/>
              </a:ext>
            </a:extLst>
          </p:cNvPr>
          <p:cNvSpPr/>
          <p:nvPr/>
        </p:nvSpPr>
        <p:spPr>
          <a:xfrm>
            <a:off x="13295165" y="7747793"/>
            <a:ext cx="781493" cy="852485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endKeying</a:t>
            </a:r>
            <a:endParaRPr lang="de-CH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EC386B0D-AC76-491C-9F50-554BE5B0FD2B}"/>
              </a:ext>
            </a:extLst>
          </p:cNvPr>
          <p:cNvSpPr txBox="1"/>
          <p:nvPr/>
        </p:nvSpPr>
        <p:spPr>
          <a:xfrm>
            <a:off x="13684695" y="7473383"/>
            <a:ext cx="391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Nein</a:t>
            </a: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2A9B886-0EBB-464B-AA5C-1FA2A6F0C5C7}"/>
              </a:ext>
            </a:extLst>
          </p:cNvPr>
          <p:cNvSpPr/>
          <p:nvPr/>
        </p:nvSpPr>
        <p:spPr>
          <a:xfrm>
            <a:off x="7941220" y="1919490"/>
            <a:ext cx="1048248" cy="852485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!=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keying</a:t>
            </a:r>
            <a:endParaRPr lang="de-CH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9231258B-B995-4C0D-9228-5F7DB3BFB72A}"/>
              </a:ext>
            </a:extLst>
          </p:cNvPr>
          <p:cNvSpPr/>
          <p:nvPr/>
        </p:nvSpPr>
        <p:spPr>
          <a:xfrm>
            <a:off x="13489774" y="8748751"/>
            <a:ext cx="390902" cy="212646"/>
          </a:xfrm>
          <a:prstGeom prst="roundRect">
            <a:avLst>
              <a:gd name="adj" fmla="val 74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Idle</a:t>
            </a:r>
            <a:endParaRPr lang="de-CH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5FAD2035-2DF4-4B0A-BCC0-26F5C1D0EED2}"/>
              </a:ext>
            </a:extLst>
          </p:cNvPr>
          <p:cNvCxnSpPr>
            <a:cxnSpLocks/>
            <a:stCxn id="107" idx="2"/>
            <a:endCxn id="110" idx="0"/>
          </p:cNvCxnSpPr>
          <p:nvPr/>
        </p:nvCxnSpPr>
        <p:spPr>
          <a:xfrm flipH="1">
            <a:off x="13685225" y="8600278"/>
            <a:ext cx="687" cy="1484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7A3E2A1-5554-4586-B8DD-E25AC0EB8FC0}"/>
              </a:ext>
            </a:extLst>
          </p:cNvPr>
          <p:cNvCxnSpPr>
            <a:cxnSpLocks/>
          </p:cNvCxnSpPr>
          <p:nvPr/>
        </p:nvCxnSpPr>
        <p:spPr>
          <a:xfrm>
            <a:off x="8989468" y="2345732"/>
            <a:ext cx="29361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43B3711C-6FFF-493A-8C68-A9EC7D92E23E}"/>
              </a:ext>
            </a:extLst>
          </p:cNvPr>
          <p:cNvSpPr/>
          <p:nvPr/>
        </p:nvSpPr>
        <p:spPr>
          <a:xfrm>
            <a:off x="9283086" y="1919490"/>
            <a:ext cx="1048248" cy="852485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holdCounter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timeout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counter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openkeying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3999E9EB-04A9-4377-BB91-0F0B3CBC4280}"/>
              </a:ext>
            </a:extLst>
          </p:cNvPr>
          <p:cNvCxnSpPr>
            <a:cxnSpLocks/>
          </p:cNvCxnSpPr>
          <p:nvPr/>
        </p:nvCxnSpPr>
        <p:spPr>
          <a:xfrm>
            <a:off x="12561897" y="7423943"/>
            <a:ext cx="0" cy="2738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: abgerundete Ecken 121">
            <a:extLst>
              <a:ext uri="{FF2B5EF4-FFF2-40B4-BE49-F238E27FC236}">
                <a16:creationId xmlns:a16="http://schemas.microsoft.com/office/drawing/2014/main" id="{DF38C486-3354-40DB-9548-D7EC965B6E19}"/>
              </a:ext>
            </a:extLst>
          </p:cNvPr>
          <p:cNvSpPr/>
          <p:nvPr/>
        </p:nvSpPr>
        <p:spPr>
          <a:xfrm>
            <a:off x="12214129" y="7698579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holdCounter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5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38B4F79E-C562-4F37-A726-BDD0E0D0C1AA}"/>
              </a:ext>
            </a:extLst>
          </p:cNvPr>
          <p:cNvSpPr/>
          <p:nvPr/>
        </p:nvSpPr>
        <p:spPr>
          <a:xfrm>
            <a:off x="12214129" y="8456909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von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whitelist</a:t>
            </a:r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entfernen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548214ED-E05D-469C-A681-D618B3EB0B15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>
            <a:off x="12573301" y="8236741"/>
            <a:ext cx="0" cy="2201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438478EB-9B1A-4B88-91E2-CFBAB84BCF16}"/>
              </a:ext>
            </a:extLst>
          </p:cNvPr>
          <p:cNvSpPr txBox="1"/>
          <p:nvPr/>
        </p:nvSpPr>
        <p:spPr>
          <a:xfrm>
            <a:off x="12610357" y="8228240"/>
            <a:ext cx="304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Ja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45171592-4983-453F-9A99-0035664E7161}"/>
              </a:ext>
            </a:extLst>
          </p:cNvPr>
          <p:cNvSpPr txBox="1"/>
          <p:nvPr/>
        </p:nvSpPr>
        <p:spPr>
          <a:xfrm>
            <a:off x="12158486" y="7422086"/>
            <a:ext cx="41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Nein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06F526EE-B20B-4B31-8655-851B044F3F98}"/>
              </a:ext>
            </a:extLst>
          </p:cNvPr>
          <p:cNvSpPr txBox="1"/>
          <p:nvPr/>
        </p:nvSpPr>
        <p:spPr>
          <a:xfrm>
            <a:off x="11851437" y="7758973"/>
            <a:ext cx="41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Nein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CF4A906-FAF4-448E-A935-F4F586A09D0F}"/>
              </a:ext>
            </a:extLst>
          </p:cNvPr>
          <p:cNvCxnSpPr/>
          <p:nvPr/>
        </p:nvCxnSpPr>
        <p:spPr>
          <a:xfrm>
            <a:off x="8183562" y="5006579"/>
            <a:ext cx="278844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C4199D8E-09A1-42C8-826B-BF0B7B140562}"/>
              </a:ext>
            </a:extLst>
          </p:cNvPr>
          <p:cNvCxnSpPr>
            <a:cxnSpLocks/>
          </p:cNvCxnSpPr>
          <p:nvPr/>
        </p:nvCxnSpPr>
        <p:spPr>
          <a:xfrm flipH="1" flipV="1">
            <a:off x="11823700" y="7967660"/>
            <a:ext cx="390429" cy="3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: abgerundete Ecken 140">
            <a:extLst>
              <a:ext uri="{FF2B5EF4-FFF2-40B4-BE49-F238E27FC236}">
                <a16:creationId xmlns:a16="http://schemas.microsoft.com/office/drawing/2014/main" id="{CA9BD410-AFAD-442F-A8B8-0029047D0FE2}"/>
              </a:ext>
            </a:extLst>
          </p:cNvPr>
          <p:cNvSpPr/>
          <p:nvPr/>
        </p:nvSpPr>
        <p:spPr>
          <a:xfrm>
            <a:off x="11105356" y="7716815"/>
            <a:ext cx="718344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Letzter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von </a:t>
            </a:r>
            <a:r>
              <a:rPr lang="de-CH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whitelist</a:t>
            </a:r>
            <a:r>
              <a:rPr lang="de-CH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frei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BE6CEBB-CA59-423C-A2A1-4EAAC98F73B4}"/>
              </a:ext>
            </a:extLst>
          </p:cNvPr>
          <p:cNvCxnSpPr>
            <a:cxnSpLocks/>
          </p:cNvCxnSpPr>
          <p:nvPr/>
        </p:nvCxnSpPr>
        <p:spPr>
          <a:xfrm>
            <a:off x="11461377" y="8254977"/>
            <a:ext cx="0" cy="2201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67A81794-9D14-4D63-BCDB-31F0A493C0A1}"/>
              </a:ext>
            </a:extLst>
          </p:cNvPr>
          <p:cNvSpPr txBox="1"/>
          <p:nvPr/>
        </p:nvSpPr>
        <p:spPr>
          <a:xfrm>
            <a:off x="11498433" y="8246476"/>
            <a:ext cx="304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Ja</a:t>
            </a:r>
          </a:p>
        </p:txBody>
      </p:sp>
      <p:sp>
        <p:nvSpPr>
          <p:cNvPr id="144" name="Rechteck: abgerundete Ecken 143">
            <a:extLst>
              <a:ext uri="{FF2B5EF4-FFF2-40B4-BE49-F238E27FC236}">
                <a16:creationId xmlns:a16="http://schemas.microsoft.com/office/drawing/2014/main" id="{04D36940-F40D-41FA-83BD-81C07B4D4736}"/>
              </a:ext>
            </a:extLst>
          </p:cNvPr>
          <p:cNvSpPr/>
          <p:nvPr/>
        </p:nvSpPr>
        <p:spPr>
          <a:xfrm>
            <a:off x="11075461" y="8475145"/>
            <a:ext cx="727773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zu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whitelist</a:t>
            </a:r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hinzufügen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49A1D68F-BD64-4A30-B16E-08626D24731D}"/>
              </a:ext>
            </a:extLst>
          </p:cNvPr>
          <p:cNvSpPr txBox="1"/>
          <p:nvPr/>
        </p:nvSpPr>
        <p:spPr>
          <a:xfrm>
            <a:off x="10721347" y="7859938"/>
            <a:ext cx="41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/>
              <a:t>Nein</a:t>
            </a:r>
          </a:p>
        </p:txBody>
      </p: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BB187C5D-4E46-495A-9640-96716B1BD4C1}"/>
              </a:ext>
            </a:extLst>
          </p:cNvPr>
          <p:cNvCxnSpPr>
            <a:cxnSpLocks/>
          </p:cNvCxnSpPr>
          <p:nvPr/>
        </p:nvCxnSpPr>
        <p:spPr>
          <a:xfrm flipH="1" flipV="1">
            <a:off x="10721347" y="8111311"/>
            <a:ext cx="390429" cy="3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: abgerundete Ecken 146">
            <a:extLst>
              <a:ext uri="{FF2B5EF4-FFF2-40B4-BE49-F238E27FC236}">
                <a16:creationId xmlns:a16="http://schemas.microsoft.com/office/drawing/2014/main" id="{DF3FAE8C-217C-416B-8951-6E2238E22EEE}"/>
              </a:ext>
            </a:extLst>
          </p:cNvPr>
          <p:cNvSpPr/>
          <p:nvPr/>
        </p:nvSpPr>
        <p:spPr>
          <a:xfrm>
            <a:off x="9985126" y="7907058"/>
            <a:ext cx="727773" cy="538162"/>
          </a:xfrm>
          <a:prstGeom prst="roundRect">
            <a:avLst>
              <a:gd name="adj" fmla="val 74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</a:t>
            </a:r>
            <a:r>
              <a:rPr lang="de-CH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Reject</a:t>
            </a:r>
            <a:endParaRPr lang="de-CH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6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172</Words>
  <Application>Microsoft Office PowerPoint</Application>
  <PresentationFormat>Benutzerdefiniert</PresentationFormat>
  <Paragraphs>68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Dario Casciato (BFSU)</dc:creator>
  <cp:lastModifiedBy>Dario Casciato (BFSU)</cp:lastModifiedBy>
  <cp:revision>2</cp:revision>
  <dcterms:created xsi:type="dcterms:W3CDTF">2022-11-21T10:18:42Z</dcterms:created>
  <dcterms:modified xsi:type="dcterms:W3CDTF">2022-11-21T10:58:42Z</dcterms:modified>
</cp:coreProperties>
</file>