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702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275B3-3F63-463C-B707-6C6202F9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9F2ACE-30EE-4510-A2DB-1D12D535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8F879-E9CB-42C4-AF1D-81DE3825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1B38C-0B57-4CC1-9BD5-2CAFE613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C846C-B3CF-4811-A5B9-A2791C84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291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A24D9-3CDB-43ED-8A47-DD096F14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A13A55-9E12-4594-9018-F810588D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02235-D606-477F-B417-DD5E64CD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0FB5E-3C0B-4187-B691-415C5AB7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5A53E3-F804-4A83-81C7-B0FB8B41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82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345ADF-93C3-4277-996E-7712DB833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E9D33F-ACEF-4C7C-8D95-A05E33F99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55D597-DB27-47AC-B117-225B4F1F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938A9-36B6-4BC4-ACD1-1C142B36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C13845-9BA7-466E-B23F-E88D590A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9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C9766-22BC-4322-8F72-DBC1EC8A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6DAF1-9ADD-4A64-9028-322D33978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038AA-2950-4455-93B7-CFF1A8E0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A87A3-5A90-461E-9CB7-FCBEBFFD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C6D54-31EC-4A28-97B8-81B8270A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03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D9AA0-20B5-49D2-BAB8-B44EE87C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41329C-209E-44F3-ADD8-0F9E19AF1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A0360-C4A7-44C2-99B5-AEA7D93E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9B5E4-3F50-49C1-8104-B01137B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F0ABA-D99B-463A-80BC-5ED79AEA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4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72573-93B9-4C00-B7E9-498DA1C8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7944E-DD03-4940-BA31-167B6E60B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D8CC11-CC1C-47DA-B474-91E7143D2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B25A07-4E5C-4473-87F4-C941D28D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A6DB8-5C36-482B-A3BD-2042D93D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89CC5-6375-4909-90CD-285D8C39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680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9F22E-C8E8-4734-8F35-151B8036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320730-BB5E-4B94-9A0E-97178386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3E1D71-755E-4162-B1ED-2A330F77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DE609-9381-44C9-ADEA-6CF8C7E5F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9F13DC-041C-4714-A9AE-6E0A85875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A40029-9E7F-4E7F-921A-4A5F0AB4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C18951-9F50-4B36-BCE0-9B090A1D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34EDE7-E0A1-4701-B4E8-5279DD90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8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5A702-3488-489C-A454-32899D67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DC408C-06F9-4911-8C2E-81227CB1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6A646C-CC39-46AB-BDE0-96A1371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B1724-9CDC-4F28-8A9E-6A8C2156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60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9D4A2F-1389-4784-9A01-634F6675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A6DB22-AFE3-4864-A154-3A5C2958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5EC138-2877-46B8-BE94-F7A001F6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7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BEF13-85B9-4C1F-A449-BFFAF470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1B0BF7-2044-456D-9ACD-C00BFC8C9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0B87C-08C8-4971-8F22-5EB24EC59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43036A-E869-4D80-9F5F-72DB9705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F4523-2DAD-4EF3-885E-EB412609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DA290-7828-419C-ABFC-F96E8B2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8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EED26-F811-4A24-9B9A-BB8EE80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088C54-EC15-46E8-AC8E-9A2AE4952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843180-D1CC-4FC7-AAF5-9803164CE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F132E5-BB5A-4E5F-8F0E-40786296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134C8-1903-44D7-A1B6-85FC9262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6104A-985E-406F-BF37-37A6CAB3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846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5F8F33-7583-4A09-90EC-45E03A3D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90B0A-0CB4-4644-BFBC-6692D5DD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E3DF0-4FFA-459D-815D-3147423C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14CD-C750-45D6-83C8-F971A7C13A80}" type="datetimeFigureOut">
              <a:rPr lang="de-CH" smtClean="0"/>
              <a:t>22.02.2023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130BCE-0D1F-4C77-A291-8B650D7BC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4DA9A6-EEF1-417B-9ED4-13874BD91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A0CC-17C7-461A-9C4C-FAAAC78A3CC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10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38A03D5-767E-45B2-B49A-8891231C1F0E}"/>
              </a:ext>
            </a:extLst>
          </p:cNvPr>
          <p:cNvCxnSpPr/>
          <p:nvPr/>
        </p:nvCxnSpPr>
        <p:spPr>
          <a:xfrm>
            <a:off x="1495512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F925509-603A-40E0-9C2A-3035657687E1}"/>
              </a:ext>
            </a:extLst>
          </p:cNvPr>
          <p:cNvCxnSpPr/>
          <p:nvPr/>
        </p:nvCxnSpPr>
        <p:spPr>
          <a:xfrm>
            <a:off x="1495512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8BBB50-CAB4-4A81-B9C0-D2D84AE1A28E}"/>
              </a:ext>
            </a:extLst>
          </p:cNvPr>
          <p:cNvCxnSpPr/>
          <p:nvPr/>
        </p:nvCxnSpPr>
        <p:spPr>
          <a:xfrm>
            <a:off x="1495512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894B107-27B4-4BE2-88EE-41CE6A194E0E}"/>
              </a:ext>
            </a:extLst>
          </p:cNvPr>
          <p:cNvCxnSpPr/>
          <p:nvPr/>
        </p:nvCxnSpPr>
        <p:spPr>
          <a:xfrm>
            <a:off x="2264153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9AE90A2-025F-4E5B-9353-00C723653F33}"/>
              </a:ext>
            </a:extLst>
          </p:cNvPr>
          <p:cNvCxnSpPr/>
          <p:nvPr/>
        </p:nvCxnSpPr>
        <p:spPr>
          <a:xfrm>
            <a:off x="2264153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BCBED4B-454C-4E32-BF87-AD72D3F22E1E}"/>
              </a:ext>
            </a:extLst>
          </p:cNvPr>
          <p:cNvCxnSpPr/>
          <p:nvPr/>
        </p:nvCxnSpPr>
        <p:spPr>
          <a:xfrm>
            <a:off x="2264153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1FC6D96-CEBC-4FD6-B20A-83BBF8716DB9}"/>
              </a:ext>
            </a:extLst>
          </p:cNvPr>
          <p:cNvCxnSpPr/>
          <p:nvPr/>
        </p:nvCxnSpPr>
        <p:spPr>
          <a:xfrm>
            <a:off x="3035940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32053BD-B803-43A4-9DA2-EE664F30D151}"/>
              </a:ext>
            </a:extLst>
          </p:cNvPr>
          <p:cNvCxnSpPr/>
          <p:nvPr/>
        </p:nvCxnSpPr>
        <p:spPr>
          <a:xfrm>
            <a:off x="3035940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CA2087A-6F9F-4F29-8F95-0FD6CECC409A}"/>
              </a:ext>
            </a:extLst>
          </p:cNvPr>
          <p:cNvCxnSpPr/>
          <p:nvPr/>
        </p:nvCxnSpPr>
        <p:spPr>
          <a:xfrm>
            <a:off x="3035940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0E8F3A43-7725-468C-82DF-04D1F3D77A33}"/>
              </a:ext>
            </a:extLst>
          </p:cNvPr>
          <p:cNvCxnSpPr/>
          <p:nvPr/>
        </p:nvCxnSpPr>
        <p:spPr>
          <a:xfrm>
            <a:off x="3804581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3021CED-0A62-43F7-8920-799CCCA8BE71}"/>
              </a:ext>
            </a:extLst>
          </p:cNvPr>
          <p:cNvCxnSpPr/>
          <p:nvPr/>
        </p:nvCxnSpPr>
        <p:spPr>
          <a:xfrm>
            <a:off x="3804581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25645D3-17E0-45C8-9EA0-B2B7A9927FBC}"/>
              </a:ext>
            </a:extLst>
          </p:cNvPr>
          <p:cNvCxnSpPr/>
          <p:nvPr/>
        </p:nvCxnSpPr>
        <p:spPr>
          <a:xfrm>
            <a:off x="3804581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7FEB93D-51F4-4EA7-83E3-50AF7B5ABA63}"/>
              </a:ext>
            </a:extLst>
          </p:cNvPr>
          <p:cNvCxnSpPr/>
          <p:nvPr/>
        </p:nvCxnSpPr>
        <p:spPr>
          <a:xfrm>
            <a:off x="4576368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04A3647-7F04-4654-AA9A-63488B06BE9E}"/>
              </a:ext>
            </a:extLst>
          </p:cNvPr>
          <p:cNvCxnSpPr/>
          <p:nvPr/>
        </p:nvCxnSpPr>
        <p:spPr>
          <a:xfrm>
            <a:off x="4576368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9575E30-4FA3-4914-8B89-242473B6C938}"/>
              </a:ext>
            </a:extLst>
          </p:cNvPr>
          <p:cNvCxnSpPr/>
          <p:nvPr/>
        </p:nvCxnSpPr>
        <p:spPr>
          <a:xfrm>
            <a:off x="4576368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413613F-5C1E-49BF-B411-94BC34A17238}"/>
              </a:ext>
            </a:extLst>
          </p:cNvPr>
          <p:cNvCxnSpPr/>
          <p:nvPr/>
        </p:nvCxnSpPr>
        <p:spPr>
          <a:xfrm>
            <a:off x="5345009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E39683E-0495-4591-88CC-2477D65CA2B4}"/>
              </a:ext>
            </a:extLst>
          </p:cNvPr>
          <p:cNvCxnSpPr/>
          <p:nvPr/>
        </p:nvCxnSpPr>
        <p:spPr>
          <a:xfrm>
            <a:off x="5345009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C8E0DE4-C560-4719-9A54-4E50D275824B}"/>
              </a:ext>
            </a:extLst>
          </p:cNvPr>
          <p:cNvCxnSpPr/>
          <p:nvPr/>
        </p:nvCxnSpPr>
        <p:spPr>
          <a:xfrm>
            <a:off x="5345009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E829E20-922E-4BB7-9278-A822D1FE7510}"/>
              </a:ext>
            </a:extLst>
          </p:cNvPr>
          <p:cNvCxnSpPr/>
          <p:nvPr/>
        </p:nvCxnSpPr>
        <p:spPr>
          <a:xfrm>
            <a:off x="6116796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F419D5F-C811-4564-91AB-5F17BB221378}"/>
              </a:ext>
            </a:extLst>
          </p:cNvPr>
          <p:cNvCxnSpPr/>
          <p:nvPr/>
        </p:nvCxnSpPr>
        <p:spPr>
          <a:xfrm>
            <a:off x="6116796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1F42C75-E399-4219-8E90-C706FE1947D7}"/>
              </a:ext>
            </a:extLst>
          </p:cNvPr>
          <p:cNvCxnSpPr/>
          <p:nvPr/>
        </p:nvCxnSpPr>
        <p:spPr>
          <a:xfrm>
            <a:off x="6116796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26EA316-4345-40EF-BE33-346583423BDD}"/>
              </a:ext>
            </a:extLst>
          </p:cNvPr>
          <p:cNvCxnSpPr/>
          <p:nvPr/>
        </p:nvCxnSpPr>
        <p:spPr>
          <a:xfrm>
            <a:off x="6885437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4AF5CCF-01C2-4AD6-AC80-CE82031E0C7B}"/>
              </a:ext>
            </a:extLst>
          </p:cNvPr>
          <p:cNvCxnSpPr/>
          <p:nvPr/>
        </p:nvCxnSpPr>
        <p:spPr>
          <a:xfrm>
            <a:off x="6885437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B1545FDF-0196-48F5-A72B-5B636D4FF484}"/>
              </a:ext>
            </a:extLst>
          </p:cNvPr>
          <p:cNvCxnSpPr/>
          <p:nvPr/>
        </p:nvCxnSpPr>
        <p:spPr>
          <a:xfrm>
            <a:off x="6885437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E61B460F-E91B-43D7-B7A0-23B6CBF2CBD2}"/>
              </a:ext>
            </a:extLst>
          </p:cNvPr>
          <p:cNvCxnSpPr/>
          <p:nvPr/>
        </p:nvCxnSpPr>
        <p:spPr>
          <a:xfrm>
            <a:off x="7657224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A6D5042-ABDA-4AD7-8E5F-6FDD3166B479}"/>
              </a:ext>
            </a:extLst>
          </p:cNvPr>
          <p:cNvCxnSpPr/>
          <p:nvPr/>
        </p:nvCxnSpPr>
        <p:spPr>
          <a:xfrm>
            <a:off x="7657224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E8976BC-E602-4EF9-B14F-CB2EBA2DA17F}"/>
              </a:ext>
            </a:extLst>
          </p:cNvPr>
          <p:cNvCxnSpPr/>
          <p:nvPr/>
        </p:nvCxnSpPr>
        <p:spPr>
          <a:xfrm>
            <a:off x="7657224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7FE2170-C73D-4566-B54B-8FBC12E93DC7}"/>
              </a:ext>
            </a:extLst>
          </p:cNvPr>
          <p:cNvCxnSpPr/>
          <p:nvPr/>
        </p:nvCxnSpPr>
        <p:spPr>
          <a:xfrm>
            <a:off x="8425865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082C9C2-F427-4CEB-A17E-23E49B4449C7}"/>
              </a:ext>
            </a:extLst>
          </p:cNvPr>
          <p:cNvCxnSpPr/>
          <p:nvPr/>
        </p:nvCxnSpPr>
        <p:spPr>
          <a:xfrm>
            <a:off x="8425865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B3017866-EDF6-4197-95F3-AAE5503F7E07}"/>
              </a:ext>
            </a:extLst>
          </p:cNvPr>
          <p:cNvCxnSpPr/>
          <p:nvPr/>
        </p:nvCxnSpPr>
        <p:spPr>
          <a:xfrm>
            <a:off x="8425865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6AFCB2F-52C4-43EC-8069-B65FC07A0E5C}"/>
              </a:ext>
            </a:extLst>
          </p:cNvPr>
          <p:cNvCxnSpPr/>
          <p:nvPr/>
        </p:nvCxnSpPr>
        <p:spPr>
          <a:xfrm>
            <a:off x="9197652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53671E6B-82BF-483D-90A8-0AE80A3713A1}"/>
              </a:ext>
            </a:extLst>
          </p:cNvPr>
          <p:cNvCxnSpPr/>
          <p:nvPr/>
        </p:nvCxnSpPr>
        <p:spPr>
          <a:xfrm>
            <a:off x="9197652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09824C5-984F-4700-90EC-689D2948C2BB}"/>
              </a:ext>
            </a:extLst>
          </p:cNvPr>
          <p:cNvCxnSpPr/>
          <p:nvPr/>
        </p:nvCxnSpPr>
        <p:spPr>
          <a:xfrm>
            <a:off x="9197652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4545755-F97D-4A9E-91DC-1007B7335508}"/>
              </a:ext>
            </a:extLst>
          </p:cNvPr>
          <p:cNvCxnSpPr/>
          <p:nvPr/>
        </p:nvCxnSpPr>
        <p:spPr>
          <a:xfrm>
            <a:off x="9966293" y="9227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3A8DCB8-5FC9-4758-B837-9B520B2A9690}"/>
              </a:ext>
            </a:extLst>
          </p:cNvPr>
          <p:cNvCxnSpPr/>
          <p:nvPr/>
        </p:nvCxnSpPr>
        <p:spPr>
          <a:xfrm>
            <a:off x="9966293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09185F1-30D8-4551-A89D-2770D44956D1}"/>
              </a:ext>
            </a:extLst>
          </p:cNvPr>
          <p:cNvCxnSpPr/>
          <p:nvPr/>
        </p:nvCxnSpPr>
        <p:spPr>
          <a:xfrm>
            <a:off x="9966293" y="16945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513610C-B28D-4781-93D0-127074970EF1}"/>
              </a:ext>
            </a:extLst>
          </p:cNvPr>
          <p:cNvCxnSpPr/>
          <p:nvPr/>
        </p:nvCxnSpPr>
        <p:spPr>
          <a:xfrm>
            <a:off x="10738080" y="9227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DBB7783-5088-4404-AB95-2194BAC88195}"/>
              </a:ext>
            </a:extLst>
          </p:cNvPr>
          <p:cNvCxnSpPr/>
          <p:nvPr/>
        </p:nvCxnSpPr>
        <p:spPr>
          <a:xfrm>
            <a:off x="1492366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3D0FF7E-252B-44DA-B33F-6F12EE5737F2}"/>
              </a:ext>
            </a:extLst>
          </p:cNvPr>
          <p:cNvCxnSpPr/>
          <p:nvPr/>
        </p:nvCxnSpPr>
        <p:spPr>
          <a:xfrm>
            <a:off x="1492366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6F953613-56EA-496F-9089-D15C7BF1E7BB}"/>
              </a:ext>
            </a:extLst>
          </p:cNvPr>
          <p:cNvCxnSpPr/>
          <p:nvPr/>
        </p:nvCxnSpPr>
        <p:spPr>
          <a:xfrm>
            <a:off x="1492366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C83BA85-BAA3-4BB1-9158-1D6FC5BA4CEC}"/>
              </a:ext>
            </a:extLst>
          </p:cNvPr>
          <p:cNvCxnSpPr/>
          <p:nvPr/>
        </p:nvCxnSpPr>
        <p:spPr>
          <a:xfrm>
            <a:off x="2261007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B8630F5-1F26-4D83-91A8-59432AB15F8F}"/>
              </a:ext>
            </a:extLst>
          </p:cNvPr>
          <p:cNvCxnSpPr/>
          <p:nvPr/>
        </p:nvCxnSpPr>
        <p:spPr>
          <a:xfrm>
            <a:off x="2261007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417AEE5-CF73-4016-B195-743E5D5DF9D1}"/>
              </a:ext>
            </a:extLst>
          </p:cNvPr>
          <p:cNvCxnSpPr/>
          <p:nvPr/>
        </p:nvCxnSpPr>
        <p:spPr>
          <a:xfrm>
            <a:off x="2261007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BBAAB58-8925-4155-A808-54CD45B395C7}"/>
              </a:ext>
            </a:extLst>
          </p:cNvPr>
          <p:cNvCxnSpPr/>
          <p:nvPr/>
        </p:nvCxnSpPr>
        <p:spPr>
          <a:xfrm>
            <a:off x="3032794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4262BE3-1FE7-4BD4-A075-A624F69A3693}"/>
              </a:ext>
            </a:extLst>
          </p:cNvPr>
          <p:cNvCxnSpPr/>
          <p:nvPr/>
        </p:nvCxnSpPr>
        <p:spPr>
          <a:xfrm>
            <a:off x="3032794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99662C81-D22F-42D5-95CE-8515405DD1F9}"/>
              </a:ext>
            </a:extLst>
          </p:cNvPr>
          <p:cNvCxnSpPr/>
          <p:nvPr/>
        </p:nvCxnSpPr>
        <p:spPr>
          <a:xfrm>
            <a:off x="3032794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34961EB8-901F-47F5-ACDC-3BE3B41FEC92}"/>
              </a:ext>
            </a:extLst>
          </p:cNvPr>
          <p:cNvCxnSpPr/>
          <p:nvPr/>
        </p:nvCxnSpPr>
        <p:spPr>
          <a:xfrm>
            <a:off x="3801435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39BF2D0-80D3-4168-9A13-906CA4E1836D}"/>
              </a:ext>
            </a:extLst>
          </p:cNvPr>
          <p:cNvCxnSpPr/>
          <p:nvPr/>
        </p:nvCxnSpPr>
        <p:spPr>
          <a:xfrm>
            <a:off x="3801435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FE84621-CB6D-42B9-9803-05BE3F6E4A72}"/>
              </a:ext>
            </a:extLst>
          </p:cNvPr>
          <p:cNvCxnSpPr/>
          <p:nvPr/>
        </p:nvCxnSpPr>
        <p:spPr>
          <a:xfrm>
            <a:off x="3801435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00F91AC-F6BF-41DC-B00D-D50ED90758A7}"/>
              </a:ext>
            </a:extLst>
          </p:cNvPr>
          <p:cNvCxnSpPr/>
          <p:nvPr/>
        </p:nvCxnSpPr>
        <p:spPr>
          <a:xfrm>
            <a:off x="4573222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43752B4-4648-421A-B511-23239E1CBC00}"/>
              </a:ext>
            </a:extLst>
          </p:cNvPr>
          <p:cNvCxnSpPr/>
          <p:nvPr/>
        </p:nvCxnSpPr>
        <p:spPr>
          <a:xfrm>
            <a:off x="4573222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DE40EAD-7FAB-4810-BE3D-F270333A9407}"/>
              </a:ext>
            </a:extLst>
          </p:cNvPr>
          <p:cNvCxnSpPr/>
          <p:nvPr/>
        </p:nvCxnSpPr>
        <p:spPr>
          <a:xfrm>
            <a:off x="4573222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0A5FDDC-9690-4E3C-868D-61417413A389}"/>
              </a:ext>
            </a:extLst>
          </p:cNvPr>
          <p:cNvCxnSpPr/>
          <p:nvPr/>
        </p:nvCxnSpPr>
        <p:spPr>
          <a:xfrm>
            <a:off x="5341863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038B52F6-A9CE-437B-9198-BDB3016A2E70}"/>
              </a:ext>
            </a:extLst>
          </p:cNvPr>
          <p:cNvCxnSpPr/>
          <p:nvPr/>
        </p:nvCxnSpPr>
        <p:spPr>
          <a:xfrm>
            <a:off x="5341863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2B986FE-0ED8-436E-B124-0A2DC3D10C3F}"/>
              </a:ext>
            </a:extLst>
          </p:cNvPr>
          <p:cNvCxnSpPr/>
          <p:nvPr/>
        </p:nvCxnSpPr>
        <p:spPr>
          <a:xfrm>
            <a:off x="5341863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82DC2AEF-FF02-433E-9F01-855873C658DB}"/>
              </a:ext>
            </a:extLst>
          </p:cNvPr>
          <p:cNvCxnSpPr/>
          <p:nvPr/>
        </p:nvCxnSpPr>
        <p:spPr>
          <a:xfrm>
            <a:off x="6113650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3CC9C28-F18F-490F-9512-1417DBE99545}"/>
              </a:ext>
            </a:extLst>
          </p:cNvPr>
          <p:cNvCxnSpPr/>
          <p:nvPr/>
        </p:nvCxnSpPr>
        <p:spPr>
          <a:xfrm>
            <a:off x="6113650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477F8DE2-D165-4CDC-8161-D03B50D07166}"/>
              </a:ext>
            </a:extLst>
          </p:cNvPr>
          <p:cNvCxnSpPr/>
          <p:nvPr/>
        </p:nvCxnSpPr>
        <p:spPr>
          <a:xfrm>
            <a:off x="6113650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29A5AF37-7387-4A01-86B0-53AB3FBEE5E4}"/>
              </a:ext>
            </a:extLst>
          </p:cNvPr>
          <p:cNvCxnSpPr/>
          <p:nvPr/>
        </p:nvCxnSpPr>
        <p:spPr>
          <a:xfrm>
            <a:off x="6882291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2E9A479-B47B-4FB6-B8E9-E48B0C0CFFE6}"/>
              </a:ext>
            </a:extLst>
          </p:cNvPr>
          <p:cNvCxnSpPr/>
          <p:nvPr/>
        </p:nvCxnSpPr>
        <p:spPr>
          <a:xfrm>
            <a:off x="6882291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C4E7F49E-D394-44A0-8E7D-8FA41DB22061}"/>
              </a:ext>
            </a:extLst>
          </p:cNvPr>
          <p:cNvCxnSpPr/>
          <p:nvPr/>
        </p:nvCxnSpPr>
        <p:spPr>
          <a:xfrm>
            <a:off x="6882291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57E96DE-C740-45A9-AFDE-40F66D87366F}"/>
              </a:ext>
            </a:extLst>
          </p:cNvPr>
          <p:cNvCxnSpPr/>
          <p:nvPr/>
        </p:nvCxnSpPr>
        <p:spPr>
          <a:xfrm>
            <a:off x="7654078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814408A7-C052-493A-A023-972D6E276A95}"/>
              </a:ext>
            </a:extLst>
          </p:cNvPr>
          <p:cNvCxnSpPr/>
          <p:nvPr/>
        </p:nvCxnSpPr>
        <p:spPr>
          <a:xfrm>
            <a:off x="7654078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BFB1CAE5-C6AE-488D-A11E-EF07C4EB6DFB}"/>
              </a:ext>
            </a:extLst>
          </p:cNvPr>
          <p:cNvCxnSpPr/>
          <p:nvPr/>
        </p:nvCxnSpPr>
        <p:spPr>
          <a:xfrm>
            <a:off x="7654078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303D08A8-AA7D-45DE-9E83-D3969C5F2AAD}"/>
              </a:ext>
            </a:extLst>
          </p:cNvPr>
          <p:cNvCxnSpPr/>
          <p:nvPr/>
        </p:nvCxnSpPr>
        <p:spPr>
          <a:xfrm>
            <a:off x="8422719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5BC6A06-C287-41A1-97EE-BAC4BC17EED4}"/>
              </a:ext>
            </a:extLst>
          </p:cNvPr>
          <p:cNvCxnSpPr/>
          <p:nvPr/>
        </p:nvCxnSpPr>
        <p:spPr>
          <a:xfrm>
            <a:off x="8422719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D47CC22-1211-4027-B096-6A172AAABE8B}"/>
              </a:ext>
            </a:extLst>
          </p:cNvPr>
          <p:cNvCxnSpPr/>
          <p:nvPr/>
        </p:nvCxnSpPr>
        <p:spPr>
          <a:xfrm>
            <a:off x="8422719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EEFC1FC0-18E8-46E8-9C21-345F37E3B024}"/>
              </a:ext>
            </a:extLst>
          </p:cNvPr>
          <p:cNvCxnSpPr/>
          <p:nvPr/>
        </p:nvCxnSpPr>
        <p:spPr>
          <a:xfrm>
            <a:off x="9194506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0AB038BD-537B-43E2-BAD7-BDEDA87C915B}"/>
              </a:ext>
            </a:extLst>
          </p:cNvPr>
          <p:cNvCxnSpPr/>
          <p:nvPr/>
        </p:nvCxnSpPr>
        <p:spPr>
          <a:xfrm>
            <a:off x="9194506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EA06398-85F4-4975-9CCB-D4FD48E9E3C2}"/>
              </a:ext>
            </a:extLst>
          </p:cNvPr>
          <p:cNvCxnSpPr/>
          <p:nvPr/>
        </p:nvCxnSpPr>
        <p:spPr>
          <a:xfrm>
            <a:off x="9194506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755C058B-9E9E-4FB4-952D-EF69A177B3B3}"/>
              </a:ext>
            </a:extLst>
          </p:cNvPr>
          <p:cNvCxnSpPr/>
          <p:nvPr/>
        </p:nvCxnSpPr>
        <p:spPr>
          <a:xfrm>
            <a:off x="9963147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AC23B40-2FA8-41A9-952B-4F3AD0E22252}"/>
              </a:ext>
            </a:extLst>
          </p:cNvPr>
          <p:cNvCxnSpPr/>
          <p:nvPr/>
        </p:nvCxnSpPr>
        <p:spPr>
          <a:xfrm>
            <a:off x="9963147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F5270403-8B59-47D5-BA32-80A66E25C1BF}"/>
              </a:ext>
            </a:extLst>
          </p:cNvPr>
          <p:cNvCxnSpPr/>
          <p:nvPr/>
        </p:nvCxnSpPr>
        <p:spPr>
          <a:xfrm>
            <a:off x="9963147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8DCD83F6-0744-4DB1-9681-AD53CF49FEEB}"/>
              </a:ext>
            </a:extLst>
          </p:cNvPr>
          <p:cNvCxnSpPr/>
          <p:nvPr/>
        </p:nvCxnSpPr>
        <p:spPr>
          <a:xfrm>
            <a:off x="10734934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C21E3666-86EC-49A5-99CC-3A6A538E8EEC}"/>
              </a:ext>
            </a:extLst>
          </p:cNvPr>
          <p:cNvCxnSpPr/>
          <p:nvPr/>
        </p:nvCxnSpPr>
        <p:spPr>
          <a:xfrm>
            <a:off x="1492366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562540-E6DC-4F33-B0EB-8785882D8123}"/>
              </a:ext>
            </a:extLst>
          </p:cNvPr>
          <p:cNvCxnSpPr/>
          <p:nvPr/>
        </p:nvCxnSpPr>
        <p:spPr>
          <a:xfrm>
            <a:off x="1492366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BC1AA0F1-5685-4C19-AF1C-EF85B4976853}"/>
              </a:ext>
            </a:extLst>
          </p:cNvPr>
          <p:cNvCxnSpPr/>
          <p:nvPr/>
        </p:nvCxnSpPr>
        <p:spPr>
          <a:xfrm>
            <a:off x="1492366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8E14BD48-C4EA-4797-802C-BCB430D5F7BA}"/>
              </a:ext>
            </a:extLst>
          </p:cNvPr>
          <p:cNvCxnSpPr/>
          <p:nvPr/>
        </p:nvCxnSpPr>
        <p:spPr>
          <a:xfrm>
            <a:off x="2261007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161C3DE6-3688-4534-8782-FCB9B416D9D0}"/>
              </a:ext>
            </a:extLst>
          </p:cNvPr>
          <p:cNvCxnSpPr/>
          <p:nvPr/>
        </p:nvCxnSpPr>
        <p:spPr>
          <a:xfrm>
            <a:off x="2261007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29775CA0-0E70-4FA4-9388-EBA943107FB8}"/>
              </a:ext>
            </a:extLst>
          </p:cNvPr>
          <p:cNvCxnSpPr/>
          <p:nvPr/>
        </p:nvCxnSpPr>
        <p:spPr>
          <a:xfrm>
            <a:off x="2261007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AC134D6-8C26-4D1A-90CD-04D24D660917}"/>
              </a:ext>
            </a:extLst>
          </p:cNvPr>
          <p:cNvCxnSpPr/>
          <p:nvPr/>
        </p:nvCxnSpPr>
        <p:spPr>
          <a:xfrm>
            <a:off x="3032794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4B04E926-0A4C-469B-814B-E25E75573746}"/>
              </a:ext>
            </a:extLst>
          </p:cNvPr>
          <p:cNvCxnSpPr/>
          <p:nvPr/>
        </p:nvCxnSpPr>
        <p:spPr>
          <a:xfrm>
            <a:off x="3032794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C47007AA-09C9-429F-8924-588DAAD54B60}"/>
              </a:ext>
            </a:extLst>
          </p:cNvPr>
          <p:cNvCxnSpPr/>
          <p:nvPr/>
        </p:nvCxnSpPr>
        <p:spPr>
          <a:xfrm>
            <a:off x="3032794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0D264BD-D8EF-4EB3-B821-F1ABD021A325}"/>
              </a:ext>
            </a:extLst>
          </p:cNvPr>
          <p:cNvCxnSpPr/>
          <p:nvPr/>
        </p:nvCxnSpPr>
        <p:spPr>
          <a:xfrm>
            <a:off x="3801435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25606A5-1BAB-44C9-B338-E52CF1B05E8C}"/>
              </a:ext>
            </a:extLst>
          </p:cNvPr>
          <p:cNvCxnSpPr/>
          <p:nvPr/>
        </p:nvCxnSpPr>
        <p:spPr>
          <a:xfrm>
            <a:off x="3801435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3B6D34A4-EF73-43B5-9807-F7A8BC882F6E}"/>
              </a:ext>
            </a:extLst>
          </p:cNvPr>
          <p:cNvCxnSpPr/>
          <p:nvPr/>
        </p:nvCxnSpPr>
        <p:spPr>
          <a:xfrm>
            <a:off x="3801435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E2FAE7A2-1F86-4D4D-98A6-46BDEE539793}"/>
              </a:ext>
            </a:extLst>
          </p:cNvPr>
          <p:cNvCxnSpPr/>
          <p:nvPr/>
        </p:nvCxnSpPr>
        <p:spPr>
          <a:xfrm>
            <a:off x="4573222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DBC60051-D672-4720-B99F-651EA19BB64C}"/>
              </a:ext>
            </a:extLst>
          </p:cNvPr>
          <p:cNvCxnSpPr/>
          <p:nvPr/>
        </p:nvCxnSpPr>
        <p:spPr>
          <a:xfrm>
            <a:off x="4573222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6C5A46D-5F4B-4248-BC12-DD9346EFE8C0}"/>
              </a:ext>
            </a:extLst>
          </p:cNvPr>
          <p:cNvCxnSpPr/>
          <p:nvPr/>
        </p:nvCxnSpPr>
        <p:spPr>
          <a:xfrm>
            <a:off x="4573222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9BDB1DB4-B705-4BA1-8726-26C11B1C759F}"/>
              </a:ext>
            </a:extLst>
          </p:cNvPr>
          <p:cNvCxnSpPr/>
          <p:nvPr/>
        </p:nvCxnSpPr>
        <p:spPr>
          <a:xfrm>
            <a:off x="5341863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02E773E-CBA4-4268-ABAE-8D1082EBF414}"/>
              </a:ext>
            </a:extLst>
          </p:cNvPr>
          <p:cNvCxnSpPr/>
          <p:nvPr/>
        </p:nvCxnSpPr>
        <p:spPr>
          <a:xfrm>
            <a:off x="5341863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10F27F49-CC37-4821-A59F-0C830926C64A}"/>
              </a:ext>
            </a:extLst>
          </p:cNvPr>
          <p:cNvCxnSpPr/>
          <p:nvPr/>
        </p:nvCxnSpPr>
        <p:spPr>
          <a:xfrm>
            <a:off x="5341863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FB2E079A-460D-4651-AF45-5E869B5A75C3}"/>
              </a:ext>
            </a:extLst>
          </p:cNvPr>
          <p:cNvCxnSpPr/>
          <p:nvPr/>
        </p:nvCxnSpPr>
        <p:spPr>
          <a:xfrm>
            <a:off x="6113650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BBDCDF89-D270-4ED7-BA75-F4A5E803E6A4}"/>
              </a:ext>
            </a:extLst>
          </p:cNvPr>
          <p:cNvCxnSpPr/>
          <p:nvPr/>
        </p:nvCxnSpPr>
        <p:spPr>
          <a:xfrm>
            <a:off x="6113650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A20C060B-7E38-41E9-8FB5-50A071237F29}"/>
              </a:ext>
            </a:extLst>
          </p:cNvPr>
          <p:cNvCxnSpPr/>
          <p:nvPr/>
        </p:nvCxnSpPr>
        <p:spPr>
          <a:xfrm>
            <a:off x="6113650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C6B5DDB3-4229-4648-9FE7-052E02992A2A}"/>
              </a:ext>
            </a:extLst>
          </p:cNvPr>
          <p:cNvCxnSpPr/>
          <p:nvPr/>
        </p:nvCxnSpPr>
        <p:spPr>
          <a:xfrm>
            <a:off x="6882291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317E97A-7787-417D-B467-3F1DD8C169E7}"/>
              </a:ext>
            </a:extLst>
          </p:cNvPr>
          <p:cNvCxnSpPr/>
          <p:nvPr/>
        </p:nvCxnSpPr>
        <p:spPr>
          <a:xfrm>
            <a:off x="6882291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68C361B0-4FDF-41B3-A896-B39E0B341A25}"/>
              </a:ext>
            </a:extLst>
          </p:cNvPr>
          <p:cNvCxnSpPr/>
          <p:nvPr/>
        </p:nvCxnSpPr>
        <p:spPr>
          <a:xfrm>
            <a:off x="6882291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177A38F0-3C6F-4A5D-8CB4-214E6A23CCCB}"/>
              </a:ext>
            </a:extLst>
          </p:cNvPr>
          <p:cNvCxnSpPr/>
          <p:nvPr/>
        </p:nvCxnSpPr>
        <p:spPr>
          <a:xfrm>
            <a:off x="7654078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F9FAF3E6-1AFD-4C0F-9B5C-A95A73C6B5B7}"/>
              </a:ext>
            </a:extLst>
          </p:cNvPr>
          <p:cNvCxnSpPr/>
          <p:nvPr/>
        </p:nvCxnSpPr>
        <p:spPr>
          <a:xfrm>
            <a:off x="7654078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26DBA5F3-DB69-43BC-BF5B-003F3BBA8026}"/>
              </a:ext>
            </a:extLst>
          </p:cNvPr>
          <p:cNvCxnSpPr/>
          <p:nvPr/>
        </p:nvCxnSpPr>
        <p:spPr>
          <a:xfrm>
            <a:off x="7654078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1612DC75-CDD2-4C09-9592-B1C89D9AEB77}"/>
              </a:ext>
            </a:extLst>
          </p:cNvPr>
          <p:cNvCxnSpPr/>
          <p:nvPr/>
        </p:nvCxnSpPr>
        <p:spPr>
          <a:xfrm>
            <a:off x="8422719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19DD661D-F6E3-4B29-AEAF-3B5D596A27D2}"/>
              </a:ext>
            </a:extLst>
          </p:cNvPr>
          <p:cNvCxnSpPr/>
          <p:nvPr/>
        </p:nvCxnSpPr>
        <p:spPr>
          <a:xfrm>
            <a:off x="8422719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27EBB273-9738-4718-8363-6618C803AFCF}"/>
              </a:ext>
            </a:extLst>
          </p:cNvPr>
          <p:cNvCxnSpPr/>
          <p:nvPr/>
        </p:nvCxnSpPr>
        <p:spPr>
          <a:xfrm>
            <a:off x="8422719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17ADF700-3010-4FB6-9319-92080FDE6CE7}"/>
              </a:ext>
            </a:extLst>
          </p:cNvPr>
          <p:cNvCxnSpPr/>
          <p:nvPr/>
        </p:nvCxnSpPr>
        <p:spPr>
          <a:xfrm>
            <a:off x="9194506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2E8B365A-FE06-461F-9EB4-F247C7B1856C}"/>
              </a:ext>
            </a:extLst>
          </p:cNvPr>
          <p:cNvCxnSpPr/>
          <p:nvPr/>
        </p:nvCxnSpPr>
        <p:spPr>
          <a:xfrm>
            <a:off x="9194506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94904207-DA9B-40B0-A262-12196AAD6D1D}"/>
              </a:ext>
            </a:extLst>
          </p:cNvPr>
          <p:cNvCxnSpPr/>
          <p:nvPr/>
        </p:nvCxnSpPr>
        <p:spPr>
          <a:xfrm>
            <a:off x="9194506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EA2EA75A-9689-4269-B39A-A9ED6B0A0702}"/>
              </a:ext>
            </a:extLst>
          </p:cNvPr>
          <p:cNvCxnSpPr/>
          <p:nvPr/>
        </p:nvCxnSpPr>
        <p:spPr>
          <a:xfrm>
            <a:off x="9963147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32AE3BD3-3321-4ED4-ADB4-85548C686C72}"/>
              </a:ext>
            </a:extLst>
          </p:cNvPr>
          <p:cNvCxnSpPr/>
          <p:nvPr/>
        </p:nvCxnSpPr>
        <p:spPr>
          <a:xfrm>
            <a:off x="9963147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F0170C1C-63F6-48CE-B8C2-0AA63C455157}"/>
              </a:ext>
            </a:extLst>
          </p:cNvPr>
          <p:cNvCxnSpPr/>
          <p:nvPr/>
        </p:nvCxnSpPr>
        <p:spPr>
          <a:xfrm>
            <a:off x="9963147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0AE564A6-7D80-4B44-9D32-339086FD80FF}"/>
              </a:ext>
            </a:extLst>
          </p:cNvPr>
          <p:cNvCxnSpPr/>
          <p:nvPr/>
        </p:nvCxnSpPr>
        <p:spPr>
          <a:xfrm>
            <a:off x="10734934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3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BFC8452-651D-4785-B7F4-8A61F51A56C1}"/>
              </a:ext>
            </a:extLst>
          </p:cNvPr>
          <p:cNvCxnSpPr/>
          <p:nvPr/>
        </p:nvCxnSpPr>
        <p:spPr>
          <a:xfrm>
            <a:off x="1882891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B32EA4F2-C193-4C4B-8897-E511F7A4B6A3}"/>
              </a:ext>
            </a:extLst>
          </p:cNvPr>
          <p:cNvCxnSpPr/>
          <p:nvPr/>
        </p:nvCxnSpPr>
        <p:spPr>
          <a:xfrm>
            <a:off x="1882891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96969DB-EBA0-41DA-85DA-F1A75D8E2D7D}"/>
              </a:ext>
            </a:extLst>
          </p:cNvPr>
          <p:cNvCxnSpPr/>
          <p:nvPr/>
        </p:nvCxnSpPr>
        <p:spPr>
          <a:xfrm>
            <a:off x="2651532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B0F6CAA3-5771-413B-B699-EC1EAB36C353}"/>
              </a:ext>
            </a:extLst>
          </p:cNvPr>
          <p:cNvCxnSpPr/>
          <p:nvPr/>
        </p:nvCxnSpPr>
        <p:spPr>
          <a:xfrm>
            <a:off x="2651532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D26FA688-87D4-4831-97BA-896FCC74E0FD}"/>
              </a:ext>
            </a:extLst>
          </p:cNvPr>
          <p:cNvCxnSpPr/>
          <p:nvPr/>
        </p:nvCxnSpPr>
        <p:spPr>
          <a:xfrm>
            <a:off x="3423319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2EA2433-B46E-413D-AF2B-B9131D73D3A9}"/>
              </a:ext>
            </a:extLst>
          </p:cNvPr>
          <p:cNvCxnSpPr/>
          <p:nvPr/>
        </p:nvCxnSpPr>
        <p:spPr>
          <a:xfrm>
            <a:off x="4191960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90B32B2-C5B4-4D3D-87BC-B2D133FC2C2A}"/>
              </a:ext>
            </a:extLst>
          </p:cNvPr>
          <p:cNvCxnSpPr/>
          <p:nvPr/>
        </p:nvCxnSpPr>
        <p:spPr>
          <a:xfrm>
            <a:off x="4191960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089DF07-4E5F-4F77-9070-2BAA26317C75}"/>
              </a:ext>
            </a:extLst>
          </p:cNvPr>
          <p:cNvCxnSpPr/>
          <p:nvPr/>
        </p:nvCxnSpPr>
        <p:spPr>
          <a:xfrm>
            <a:off x="4963747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51D5E2AA-8956-42EB-8A0C-44EF2D1A8C57}"/>
              </a:ext>
            </a:extLst>
          </p:cNvPr>
          <p:cNvCxnSpPr/>
          <p:nvPr/>
        </p:nvCxnSpPr>
        <p:spPr>
          <a:xfrm>
            <a:off x="4963747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4EDC6EB-2896-433E-82CC-A85DDF4B2B70}"/>
              </a:ext>
            </a:extLst>
          </p:cNvPr>
          <p:cNvCxnSpPr/>
          <p:nvPr/>
        </p:nvCxnSpPr>
        <p:spPr>
          <a:xfrm>
            <a:off x="5732388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B2D725B4-AC6A-4C3E-83A6-4069D9653410}"/>
              </a:ext>
            </a:extLst>
          </p:cNvPr>
          <p:cNvCxnSpPr/>
          <p:nvPr/>
        </p:nvCxnSpPr>
        <p:spPr>
          <a:xfrm>
            <a:off x="6504175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E3BBF1B4-3708-4DB0-BF8F-2AC10F4A11BD}"/>
              </a:ext>
            </a:extLst>
          </p:cNvPr>
          <p:cNvCxnSpPr/>
          <p:nvPr/>
        </p:nvCxnSpPr>
        <p:spPr>
          <a:xfrm>
            <a:off x="6504175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E050874-FF28-443A-8FBB-46181B7F3A54}"/>
              </a:ext>
            </a:extLst>
          </p:cNvPr>
          <p:cNvCxnSpPr/>
          <p:nvPr/>
        </p:nvCxnSpPr>
        <p:spPr>
          <a:xfrm>
            <a:off x="7272816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B3B6666-0366-4A38-AD4C-69F791F3E207}"/>
              </a:ext>
            </a:extLst>
          </p:cNvPr>
          <p:cNvCxnSpPr/>
          <p:nvPr/>
        </p:nvCxnSpPr>
        <p:spPr>
          <a:xfrm>
            <a:off x="8044603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E105173C-A966-440E-A916-85707C36BE19}"/>
              </a:ext>
            </a:extLst>
          </p:cNvPr>
          <p:cNvCxnSpPr/>
          <p:nvPr/>
        </p:nvCxnSpPr>
        <p:spPr>
          <a:xfrm>
            <a:off x="8044603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91A0111-BC6E-410F-9EC7-297D04633389}"/>
              </a:ext>
            </a:extLst>
          </p:cNvPr>
          <p:cNvCxnSpPr/>
          <p:nvPr/>
        </p:nvCxnSpPr>
        <p:spPr>
          <a:xfrm>
            <a:off x="8813244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5BB77A2-F060-405A-8E52-4007B96A8A74}"/>
              </a:ext>
            </a:extLst>
          </p:cNvPr>
          <p:cNvCxnSpPr/>
          <p:nvPr/>
        </p:nvCxnSpPr>
        <p:spPr>
          <a:xfrm>
            <a:off x="9585031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3C3BFCD8-2ACD-4263-B651-74538606C339}"/>
              </a:ext>
            </a:extLst>
          </p:cNvPr>
          <p:cNvCxnSpPr/>
          <p:nvPr/>
        </p:nvCxnSpPr>
        <p:spPr>
          <a:xfrm>
            <a:off x="9585031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8ADDE609-76F4-4539-B849-2B8E5A9D3EBF}"/>
              </a:ext>
            </a:extLst>
          </p:cNvPr>
          <p:cNvCxnSpPr/>
          <p:nvPr/>
        </p:nvCxnSpPr>
        <p:spPr>
          <a:xfrm>
            <a:off x="10353672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76A70111-2557-4105-B6E9-71F5172FED0D}"/>
              </a:ext>
            </a:extLst>
          </p:cNvPr>
          <p:cNvCxnSpPr/>
          <p:nvPr/>
        </p:nvCxnSpPr>
        <p:spPr>
          <a:xfrm>
            <a:off x="10353672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896F70F-F9E7-4257-9952-514418DAE12C}"/>
              </a:ext>
            </a:extLst>
          </p:cNvPr>
          <p:cNvCxnSpPr/>
          <p:nvPr/>
        </p:nvCxnSpPr>
        <p:spPr>
          <a:xfrm>
            <a:off x="11125459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A3838C5D-EBF6-46B0-B5C8-E0F450E6705A}"/>
              </a:ext>
            </a:extLst>
          </p:cNvPr>
          <p:cNvSpPr txBox="1"/>
          <p:nvPr/>
        </p:nvSpPr>
        <p:spPr>
          <a:xfrm>
            <a:off x="390525" y="2154887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Button State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327B1A-C25D-492E-945B-D737EB9A084C}"/>
              </a:ext>
            </a:extLst>
          </p:cNvPr>
          <p:cNvSpPr txBox="1"/>
          <p:nvPr/>
        </p:nvSpPr>
        <p:spPr>
          <a:xfrm>
            <a:off x="390525" y="3276666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btn.act</a:t>
            </a: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C490F0EA-D3F1-41D9-A82D-A9B806F1484B}"/>
              </a:ext>
            </a:extLst>
          </p:cNvPr>
          <p:cNvGrpSpPr/>
          <p:nvPr/>
        </p:nvGrpSpPr>
        <p:grpSpPr>
          <a:xfrm>
            <a:off x="1882891" y="1970539"/>
            <a:ext cx="9242568" cy="771787"/>
            <a:chOff x="1882891" y="1970539"/>
            <a:chExt cx="9242568" cy="771787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92B4022-D637-4E2A-828F-A830F89832B8}"/>
                </a:ext>
              </a:extLst>
            </p:cNvPr>
            <p:cNvCxnSpPr/>
            <p:nvPr/>
          </p:nvCxnSpPr>
          <p:spPr>
            <a:xfrm>
              <a:off x="1882891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C17CFB29-CFF3-4AE8-AF93-896044B5FA58}"/>
                </a:ext>
              </a:extLst>
            </p:cNvPr>
            <p:cNvCxnSpPr/>
            <p:nvPr/>
          </p:nvCxnSpPr>
          <p:spPr>
            <a:xfrm>
              <a:off x="1882891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5C5484DA-2A42-401B-990A-691781A7DE44}"/>
                </a:ext>
              </a:extLst>
            </p:cNvPr>
            <p:cNvCxnSpPr/>
            <p:nvPr/>
          </p:nvCxnSpPr>
          <p:spPr>
            <a:xfrm>
              <a:off x="2651532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57B2695-60F8-434B-980F-D9863F0F4DF3}"/>
                </a:ext>
              </a:extLst>
            </p:cNvPr>
            <p:cNvCxnSpPr/>
            <p:nvPr/>
          </p:nvCxnSpPr>
          <p:spPr>
            <a:xfrm>
              <a:off x="2651532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E62D277-DAA0-44ED-9E2C-546B3AF02F79}"/>
                </a:ext>
              </a:extLst>
            </p:cNvPr>
            <p:cNvCxnSpPr/>
            <p:nvPr/>
          </p:nvCxnSpPr>
          <p:spPr>
            <a:xfrm>
              <a:off x="3423319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9D2F1DC-41B8-4B93-8F15-71AF648057BF}"/>
                </a:ext>
              </a:extLst>
            </p:cNvPr>
            <p:cNvCxnSpPr/>
            <p:nvPr/>
          </p:nvCxnSpPr>
          <p:spPr>
            <a:xfrm>
              <a:off x="4191960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18D5B2B-6A70-4D3A-A551-FEE61493C93A}"/>
                </a:ext>
              </a:extLst>
            </p:cNvPr>
            <p:cNvCxnSpPr/>
            <p:nvPr/>
          </p:nvCxnSpPr>
          <p:spPr>
            <a:xfrm>
              <a:off x="4191960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178894A-E01A-47C0-8266-1233197C12FE}"/>
                </a:ext>
              </a:extLst>
            </p:cNvPr>
            <p:cNvCxnSpPr/>
            <p:nvPr/>
          </p:nvCxnSpPr>
          <p:spPr>
            <a:xfrm>
              <a:off x="4963747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CAA6ABDE-46D2-490E-9890-91D62246872F}"/>
                </a:ext>
              </a:extLst>
            </p:cNvPr>
            <p:cNvCxnSpPr/>
            <p:nvPr/>
          </p:nvCxnSpPr>
          <p:spPr>
            <a:xfrm>
              <a:off x="4963747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BFBE1C8-E3E0-4CB3-B648-07B9B8694118}"/>
                </a:ext>
              </a:extLst>
            </p:cNvPr>
            <p:cNvCxnSpPr/>
            <p:nvPr/>
          </p:nvCxnSpPr>
          <p:spPr>
            <a:xfrm>
              <a:off x="5732388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FFC30C4-139D-40BD-8011-5F50AAC37320}"/>
                </a:ext>
              </a:extLst>
            </p:cNvPr>
            <p:cNvCxnSpPr/>
            <p:nvPr/>
          </p:nvCxnSpPr>
          <p:spPr>
            <a:xfrm>
              <a:off x="6504175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B5A3C3C-7F36-4955-9A91-5F1D5DB40314}"/>
                </a:ext>
              </a:extLst>
            </p:cNvPr>
            <p:cNvCxnSpPr/>
            <p:nvPr/>
          </p:nvCxnSpPr>
          <p:spPr>
            <a:xfrm>
              <a:off x="6504175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A036F11-A467-468E-A2D9-A3C1E624FD3E}"/>
                </a:ext>
              </a:extLst>
            </p:cNvPr>
            <p:cNvCxnSpPr/>
            <p:nvPr/>
          </p:nvCxnSpPr>
          <p:spPr>
            <a:xfrm>
              <a:off x="7272816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2E78CF7-2ABC-41D8-B9B0-6522467567FA}"/>
                </a:ext>
              </a:extLst>
            </p:cNvPr>
            <p:cNvCxnSpPr/>
            <p:nvPr/>
          </p:nvCxnSpPr>
          <p:spPr>
            <a:xfrm>
              <a:off x="8044603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1D4E828F-6FFC-4AC9-A05E-14EBAF4A3782}"/>
                </a:ext>
              </a:extLst>
            </p:cNvPr>
            <p:cNvCxnSpPr/>
            <p:nvPr/>
          </p:nvCxnSpPr>
          <p:spPr>
            <a:xfrm>
              <a:off x="8044603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6AF352A8-F242-4F11-8C5B-43672C9FFF62}"/>
                </a:ext>
              </a:extLst>
            </p:cNvPr>
            <p:cNvCxnSpPr/>
            <p:nvPr/>
          </p:nvCxnSpPr>
          <p:spPr>
            <a:xfrm>
              <a:off x="8813244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9BD2906E-4A02-4C27-95B0-6EE1781DBF9B}"/>
                </a:ext>
              </a:extLst>
            </p:cNvPr>
            <p:cNvCxnSpPr/>
            <p:nvPr/>
          </p:nvCxnSpPr>
          <p:spPr>
            <a:xfrm>
              <a:off x="9585031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937D5BA5-410D-42B4-9055-6E43969C8032}"/>
                </a:ext>
              </a:extLst>
            </p:cNvPr>
            <p:cNvCxnSpPr/>
            <p:nvPr/>
          </p:nvCxnSpPr>
          <p:spPr>
            <a:xfrm>
              <a:off x="9585031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23DB387A-6D27-4624-9220-E70792302499}"/>
                </a:ext>
              </a:extLst>
            </p:cNvPr>
            <p:cNvCxnSpPr/>
            <p:nvPr/>
          </p:nvCxnSpPr>
          <p:spPr>
            <a:xfrm>
              <a:off x="10353672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EDDC36C-8651-4AED-BE06-0315BE0DC48A}"/>
                </a:ext>
              </a:extLst>
            </p:cNvPr>
            <p:cNvCxnSpPr/>
            <p:nvPr/>
          </p:nvCxnSpPr>
          <p:spPr>
            <a:xfrm>
              <a:off x="10353672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F23CD82-2BA9-4C54-B5C8-750D2292CFBB}"/>
                </a:ext>
              </a:extLst>
            </p:cNvPr>
            <p:cNvCxnSpPr/>
            <p:nvPr/>
          </p:nvCxnSpPr>
          <p:spPr>
            <a:xfrm>
              <a:off x="11125459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B83BA877-5A9D-4DAC-B461-587BB51BEB09}"/>
                </a:ext>
              </a:extLst>
            </p:cNvPr>
            <p:cNvCxnSpPr/>
            <p:nvPr/>
          </p:nvCxnSpPr>
          <p:spPr>
            <a:xfrm>
              <a:off x="1882891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5DE70414-EC37-48F0-9CD1-4D051F43D6EC}"/>
                </a:ext>
              </a:extLst>
            </p:cNvPr>
            <p:cNvCxnSpPr/>
            <p:nvPr/>
          </p:nvCxnSpPr>
          <p:spPr>
            <a:xfrm>
              <a:off x="2651532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116E88A1-DF00-4708-97EE-D23BD7CBE927}"/>
                </a:ext>
              </a:extLst>
            </p:cNvPr>
            <p:cNvCxnSpPr/>
            <p:nvPr/>
          </p:nvCxnSpPr>
          <p:spPr>
            <a:xfrm>
              <a:off x="3423319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502BA96D-5C3C-4E0A-8772-D09E616AD1AD}"/>
                </a:ext>
              </a:extLst>
            </p:cNvPr>
            <p:cNvCxnSpPr/>
            <p:nvPr/>
          </p:nvCxnSpPr>
          <p:spPr>
            <a:xfrm>
              <a:off x="3423319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49EF53D9-79B2-4211-B85C-BF8167EEED35}"/>
                </a:ext>
              </a:extLst>
            </p:cNvPr>
            <p:cNvCxnSpPr/>
            <p:nvPr/>
          </p:nvCxnSpPr>
          <p:spPr>
            <a:xfrm>
              <a:off x="4191960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EA368D59-EECB-469D-81B4-0ED736C05ACD}"/>
                </a:ext>
              </a:extLst>
            </p:cNvPr>
            <p:cNvCxnSpPr/>
            <p:nvPr/>
          </p:nvCxnSpPr>
          <p:spPr>
            <a:xfrm>
              <a:off x="4963747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36CDAD8-3357-4AC9-895F-698FAC6C88E5}"/>
                </a:ext>
              </a:extLst>
            </p:cNvPr>
            <p:cNvCxnSpPr/>
            <p:nvPr/>
          </p:nvCxnSpPr>
          <p:spPr>
            <a:xfrm>
              <a:off x="5732388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E82A589-D3B9-4A33-A4EA-DEF31B93A800}"/>
                </a:ext>
              </a:extLst>
            </p:cNvPr>
            <p:cNvCxnSpPr/>
            <p:nvPr/>
          </p:nvCxnSpPr>
          <p:spPr>
            <a:xfrm>
              <a:off x="5732388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6B949B0-15BB-4628-97C1-37D6410A0923}"/>
                </a:ext>
              </a:extLst>
            </p:cNvPr>
            <p:cNvCxnSpPr/>
            <p:nvPr/>
          </p:nvCxnSpPr>
          <p:spPr>
            <a:xfrm>
              <a:off x="6504175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EAA9A92-1E42-420B-B2E0-B3AAAA44E065}"/>
                </a:ext>
              </a:extLst>
            </p:cNvPr>
            <p:cNvCxnSpPr/>
            <p:nvPr/>
          </p:nvCxnSpPr>
          <p:spPr>
            <a:xfrm>
              <a:off x="7272816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BFC6886C-1431-4CC7-BC31-77F8695B6EEC}"/>
                </a:ext>
              </a:extLst>
            </p:cNvPr>
            <p:cNvCxnSpPr/>
            <p:nvPr/>
          </p:nvCxnSpPr>
          <p:spPr>
            <a:xfrm>
              <a:off x="7272816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B239134-3097-4D0B-A6FB-CB9A57F547C7}"/>
                </a:ext>
              </a:extLst>
            </p:cNvPr>
            <p:cNvCxnSpPr/>
            <p:nvPr/>
          </p:nvCxnSpPr>
          <p:spPr>
            <a:xfrm>
              <a:off x="8044603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8A99F11E-C8DC-41B0-91CD-EDAC67A2B58E}"/>
                </a:ext>
              </a:extLst>
            </p:cNvPr>
            <p:cNvCxnSpPr/>
            <p:nvPr/>
          </p:nvCxnSpPr>
          <p:spPr>
            <a:xfrm>
              <a:off x="8813244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0DC63085-DF6F-4023-BA72-C504BBD283D0}"/>
                </a:ext>
              </a:extLst>
            </p:cNvPr>
            <p:cNvCxnSpPr/>
            <p:nvPr/>
          </p:nvCxnSpPr>
          <p:spPr>
            <a:xfrm>
              <a:off x="8813244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9A502E6-E98E-431B-8BEA-3F19BF0545BA}"/>
                </a:ext>
              </a:extLst>
            </p:cNvPr>
            <p:cNvCxnSpPr/>
            <p:nvPr/>
          </p:nvCxnSpPr>
          <p:spPr>
            <a:xfrm>
              <a:off x="9585031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1A50749-92BB-45D3-AA9F-A36FCC0E3203}"/>
                </a:ext>
              </a:extLst>
            </p:cNvPr>
            <p:cNvCxnSpPr/>
            <p:nvPr/>
          </p:nvCxnSpPr>
          <p:spPr>
            <a:xfrm>
              <a:off x="10353672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027E6E63-AB7E-4581-ADD6-37A58D04104A}"/>
              </a:ext>
            </a:extLst>
          </p:cNvPr>
          <p:cNvCxnSpPr/>
          <p:nvPr/>
        </p:nvCxnSpPr>
        <p:spPr>
          <a:xfrm>
            <a:off x="1882891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0A3C1557-CEEE-49E7-B190-F88DDDFF3BC8}"/>
              </a:ext>
            </a:extLst>
          </p:cNvPr>
          <p:cNvCxnSpPr/>
          <p:nvPr/>
        </p:nvCxnSpPr>
        <p:spPr>
          <a:xfrm>
            <a:off x="2651532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96161E6-7C83-470C-B613-B8BE3FB38AB4}"/>
              </a:ext>
            </a:extLst>
          </p:cNvPr>
          <p:cNvCxnSpPr/>
          <p:nvPr/>
        </p:nvCxnSpPr>
        <p:spPr>
          <a:xfrm>
            <a:off x="3423319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D9BABBB-CF22-45A9-AA3B-A74E6495C822}"/>
              </a:ext>
            </a:extLst>
          </p:cNvPr>
          <p:cNvCxnSpPr/>
          <p:nvPr/>
        </p:nvCxnSpPr>
        <p:spPr>
          <a:xfrm>
            <a:off x="3423319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62DD171-B90B-4073-BAB2-253C613ECA06}"/>
              </a:ext>
            </a:extLst>
          </p:cNvPr>
          <p:cNvCxnSpPr/>
          <p:nvPr/>
        </p:nvCxnSpPr>
        <p:spPr>
          <a:xfrm>
            <a:off x="4191960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769C5F4-E1AC-4325-AA2E-0BA75713272E}"/>
              </a:ext>
            </a:extLst>
          </p:cNvPr>
          <p:cNvCxnSpPr/>
          <p:nvPr/>
        </p:nvCxnSpPr>
        <p:spPr>
          <a:xfrm>
            <a:off x="4963747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B030DA2-C70F-4AB6-89DD-076B6E99E78C}"/>
              </a:ext>
            </a:extLst>
          </p:cNvPr>
          <p:cNvCxnSpPr/>
          <p:nvPr/>
        </p:nvCxnSpPr>
        <p:spPr>
          <a:xfrm>
            <a:off x="5732388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63BE840-7E43-4A15-8F66-28CC3F16157C}"/>
              </a:ext>
            </a:extLst>
          </p:cNvPr>
          <p:cNvCxnSpPr/>
          <p:nvPr/>
        </p:nvCxnSpPr>
        <p:spPr>
          <a:xfrm>
            <a:off x="5732388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78E4AD35-2822-477E-B8C4-D05F2BACE141}"/>
              </a:ext>
            </a:extLst>
          </p:cNvPr>
          <p:cNvCxnSpPr/>
          <p:nvPr/>
        </p:nvCxnSpPr>
        <p:spPr>
          <a:xfrm>
            <a:off x="6504175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363D4FC-875C-4567-AAD7-F682CFEC5845}"/>
              </a:ext>
            </a:extLst>
          </p:cNvPr>
          <p:cNvCxnSpPr/>
          <p:nvPr/>
        </p:nvCxnSpPr>
        <p:spPr>
          <a:xfrm>
            <a:off x="7272816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00478CBB-1C1B-4819-B463-B42CFFA3F2FB}"/>
              </a:ext>
            </a:extLst>
          </p:cNvPr>
          <p:cNvCxnSpPr/>
          <p:nvPr/>
        </p:nvCxnSpPr>
        <p:spPr>
          <a:xfrm>
            <a:off x="7272816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989488D-DC49-4A0F-AF08-71FD1F79F038}"/>
              </a:ext>
            </a:extLst>
          </p:cNvPr>
          <p:cNvCxnSpPr/>
          <p:nvPr/>
        </p:nvCxnSpPr>
        <p:spPr>
          <a:xfrm>
            <a:off x="8044603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909EFD-F853-4F4E-A7C1-F23C7B0AEA63}"/>
              </a:ext>
            </a:extLst>
          </p:cNvPr>
          <p:cNvCxnSpPr/>
          <p:nvPr/>
        </p:nvCxnSpPr>
        <p:spPr>
          <a:xfrm>
            <a:off x="8813244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5005FF2-2F5C-4E67-9701-DA477106CEB2}"/>
              </a:ext>
            </a:extLst>
          </p:cNvPr>
          <p:cNvCxnSpPr/>
          <p:nvPr/>
        </p:nvCxnSpPr>
        <p:spPr>
          <a:xfrm>
            <a:off x="8813244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B512D76-48C3-4C41-9D6C-DA98F4A4D04D}"/>
              </a:ext>
            </a:extLst>
          </p:cNvPr>
          <p:cNvCxnSpPr/>
          <p:nvPr/>
        </p:nvCxnSpPr>
        <p:spPr>
          <a:xfrm>
            <a:off x="9585031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8BFE56C9-9123-494F-9D5C-6C126B12EF10}"/>
              </a:ext>
            </a:extLst>
          </p:cNvPr>
          <p:cNvCxnSpPr/>
          <p:nvPr/>
        </p:nvCxnSpPr>
        <p:spPr>
          <a:xfrm>
            <a:off x="10353672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3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92B4022-D637-4E2A-828F-A830F89832B8}"/>
              </a:ext>
            </a:extLst>
          </p:cNvPr>
          <p:cNvCxnSpPr/>
          <p:nvPr/>
        </p:nvCxnSpPr>
        <p:spPr>
          <a:xfrm>
            <a:off x="1882891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17CFB29-CFF3-4AE8-AF93-896044B5FA58}"/>
              </a:ext>
            </a:extLst>
          </p:cNvPr>
          <p:cNvCxnSpPr/>
          <p:nvPr/>
        </p:nvCxnSpPr>
        <p:spPr>
          <a:xfrm>
            <a:off x="1882891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5484DA-2A42-401B-990A-691781A7DE44}"/>
              </a:ext>
            </a:extLst>
          </p:cNvPr>
          <p:cNvCxnSpPr/>
          <p:nvPr/>
        </p:nvCxnSpPr>
        <p:spPr>
          <a:xfrm>
            <a:off x="2651532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57B2695-60F8-434B-980F-D9863F0F4DF3}"/>
              </a:ext>
            </a:extLst>
          </p:cNvPr>
          <p:cNvCxnSpPr/>
          <p:nvPr/>
        </p:nvCxnSpPr>
        <p:spPr>
          <a:xfrm>
            <a:off x="2651532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E62D277-DAA0-44ED-9E2C-546B3AF02F79}"/>
              </a:ext>
            </a:extLst>
          </p:cNvPr>
          <p:cNvCxnSpPr/>
          <p:nvPr/>
        </p:nvCxnSpPr>
        <p:spPr>
          <a:xfrm>
            <a:off x="3423319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9D2F1DC-41B8-4B93-8F15-71AF648057BF}"/>
              </a:ext>
            </a:extLst>
          </p:cNvPr>
          <p:cNvCxnSpPr/>
          <p:nvPr/>
        </p:nvCxnSpPr>
        <p:spPr>
          <a:xfrm>
            <a:off x="4191960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8D5B2B-6A70-4D3A-A551-FEE61493C93A}"/>
              </a:ext>
            </a:extLst>
          </p:cNvPr>
          <p:cNvCxnSpPr/>
          <p:nvPr/>
        </p:nvCxnSpPr>
        <p:spPr>
          <a:xfrm>
            <a:off x="4191960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178894A-E01A-47C0-8266-1233197C12FE}"/>
              </a:ext>
            </a:extLst>
          </p:cNvPr>
          <p:cNvCxnSpPr/>
          <p:nvPr/>
        </p:nvCxnSpPr>
        <p:spPr>
          <a:xfrm>
            <a:off x="4963747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AA6ABDE-46D2-490E-9890-91D62246872F}"/>
              </a:ext>
            </a:extLst>
          </p:cNvPr>
          <p:cNvCxnSpPr/>
          <p:nvPr/>
        </p:nvCxnSpPr>
        <p:spPr>
          <a:xfrm>
            <a:off x="4963747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BFBE1C8-E3E0-4CB3-B648-07B9B8694118}"/>
              </a:ext>
            </a:extLst>
          </p:cNvPr>
          <p:cNvCxnSpPr/>
          <p:nvPr/>
        </p:nvCxnSpPr>
        <p:spPr>
          <a:xfrm>
            <a:off x="5732388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FC30C4-139D-40BD-8011-5F50AAC37320}"/>
              </a:ext>
            </a:extLst>
          </p:cNvPr>
          <p:cNvCxnSpPr/>
          <p:nvPr/>
        </p:nvCxnSpPr>
        <p:spPr>
          <a:xfrm>
            <a:off x="6504175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B5A3C3C-7F36-4955-9A91-5F1D5DB40314}"/>
              </a:ext>
            </a:extLst>
          </p:cNvPr>
          <p:cNvCxnSpPr/>
          <p:nvPr/>
        </p:nvCxnSpPr>
        <p:spPr>
          <a:xfrm>
            <a:off x="6504175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A036F11-A467-468E-A2D9-A3C1E624FD3E}"/>
              </a:ext>
            </a:extLst>
          </p:cNvPr>
          <p:cNvCxnSpPr/>
          <p:nvPr/>
        </p:nvCxnSpPr>
        <p:spPr>
          <a:xfrm>
            <a:off x="7272816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2E78CF7-2ABC-41D8-B9B0-6522467567FA}"/>
              </a:ext>
            </a:extLst>
          </p:cNvPr>
          <p:cNvCxnSpPr/>
          <p:nvPr/>
        </p:nvCxnSpPr>
        <p:spPr>
          <a:xfrm>
            <a:off x="8044603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D4E828F-6FFC-4AC9-A05E-14EBAF4A3782}"/>
              </a:ext>
            </a:extLst>
          </p:cNvPr>
          <p:cNvCxnSpPr/>
          <p:nvPr/>
        </p:nvCxnSpPr>
        <p:spPr>
          <a:xfrm>
            <a:off x="8044603" y="27423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AF352A8-F242-4F11-8C5B-43672C9FFF62}"/>
              </a:ext>
            </a:extLst>
          </p:cNvPr>
          <p:cNvCxnSpPr/>
          <p:nvPr/>
        </p:nvCxnSpPr>
        <p:spPr>
          <a:xfrm>
            <a:off x="8813244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BD2906E-4A02-4C27-95B0-6EE1781DBF9B}"/>
              </a:ext>
            </a:extLst>
          </p:cNvPr>
          <p:cNvCxnSpPr/>
          <p:nvPr/>
        </p:nvCxnSpPr>
        <p:spPr>
          <a:xfrm>
            <a:off x="9585031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37D5BA5-410D-42B4-9055-6E43969C8032}"/>
              </a:ext>
            </a:extLst>
          </p:cNvPr>
          <p:cNvCxnSpPr/>
          <p:nvPr/>
        </p:nvCxnSpPr>
        <p:spPr>
          <a:xfrm>
            <a:off x="9585031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23DB387A-6D27-4624-9220-E70792302499}"/>
              </a:ext>
            </a:extLst>
          </p:cNvPr>
          <p:cNvCxnSpPr/>
          <p:nvPr/>
        </p:nvCxnSpPr>
        <p:spPr>
          <a:xfrm>
            <a:off x="10353672" y="19705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EEDDC36C-8651-4AED-BE06-0315BE0DC48A}"/>
              </a:ext>
            </a:extLst>
          </p:cNvPr>
          <p:cNvCxnSpPr/>
          <p:nvPr/>
        </p:nvCxnSpPr>
        <p:spPr>
          <a:xfrm>
            <a:off x="10353672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F23CD82-2BA9-4C54-B5C8-750D2292CFBB}"/>
              </a:ext>
            </a:extLst>
          </p:cNvPr>
          <p:cNvCxnSpPr/>
          <p:nvPr/>
        </p:nvCxnSpPr>
        <p:spPr>
          <a:xfrm>
            <a:off x="11125459" y="19705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A3838C5D-EBF6-46B0-B5C8-E0F450E6705A}"/>
              </a:ext>
            </a:extLst>
          </p:cNvPr>
          <p:cNvSpPr txBox="1"/>
          <p:nvPr/>
        </p:nvSpPr>
        <p:spPr>
          <a:xfrm>
            <a:off x="390525" y="2154887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btn.act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327B1A-C25D-492E-945B-D737EB9A084C}"/>
              </a:ext>
            </a:extLst>
          </p:cNvPr>
          <p:cNvSpPr txBox="1"/>
          <p:nvPr/>
        </p:nvSpPr>
        <p:spPr>
          <a:xfrm>
            <a:off x="390525" y="3276666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btn.old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BA877-5A9D-4DAC-B461-587BB51BEB09}"/>
              </a:ext>
            </a:extLst>
          </p:cNvPr>
          <p:cNvCxnSpPr/>
          <p:nvPr/>
        </p:nvCxnSpPr>
        <p:spPr>
          <a:xfrm>
            <a:off x="1882891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DE70414-EC37-48F0-9CD1-4D051F43D6EC}"/>
              </a:ext>
            </a:extLst>
          </p:cNvPr>
          <p:cNvCxnSpPr/>
          <p:nvPr/>
        </p:nvCxnSpPr>
        <p:spPr>
          <a:xfrm>
            <a:off x="2651532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16E88A1-DF00-4708-97EE-D23BD7CBE927}"/>
              </a:ext>
            </a:extLst>
          </p:cNvPr>
          <p:cNvCxnSpPr/>
          <p:nvPr/>
        </p:nvCxnSpPr>
        <p:spPr>
          <a:xfrm>
            <a:off x="3423319" y="19705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02BA96D-5C3C-4E0A-8772-D09E616AD1AD}"/>
              </a:ext>
            </a:extLst>
          </p:cNvPr>
          <p:cNvCxnSpPr/>
          <p:nvPr/>
        </p:nvCxnSpPr>
        <p:spPr>
          <a:xfrm>
            <a:off x="3423319" y="19705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EF53D9-79B2-4211-B85C-BF8167EEED35}"/>
              </a:ext>
            </a:extLst>
          </p:cNvPr>
          <p:cNvCxnSpPr/>
          <p:nvPr/>
        </p:nvCxnSpPr>
        <p:spPr>
          <a:xfrm>
            <a:off x="4191960" y="19705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A368D59-EECB-469D-81B4-0ED736C05ACD}"/>
              </a:ext>
            </a:extLst>
          </p:cNvPr>
          <p:cNvCxnSpPr/>
          <p:nvPr/>
        </p:nvCxnSpPr>
        <p:spPr>
          <a:xfrm>
            <a:off x="4963747" y="19705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36CDAD8-3357-4AC9-895F-698FAC6C88E5}"/>
              </a:ext>
            </a:extLst>
          </p:cNvPr>
          <p:cNvCxnSpPr/>
          <p:nvPr/>
        </p:nvCxnSpPr>
        <p:spPr>
          <a:xfrm>
            <a:off x="5732388" y="19705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E82A589-D3B9-4A33-A4EA-DEF31B93A800}"/>
              </a:ext>
            </a:extLst>
          </p:cNvPr>
          <p:cNvCxnSpPr/>
          <p:nvPr/>
        </p:nvCxnSpPr>
        <p:spPr>
          <a:xfrm>
            <a:off x="5732388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6B949B0-15BB-4628-97C1-37D6410A0923}"/>
              </a:ext>
            </a:extLst>
          </p:cNvPr>
          <p:cNvCxnSpPr/>
          <p:nvPr/>
        </p:nvCxnSpPr>
        <p:spPr>
          <a:xfrm>
            <a:off x="6504175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EEAA9A92-1E42-420B-B2E0-B3AAAA44E065}"/>
              </a:ext>
            </a:extLst>
          </p:cNvPr>
          <p:cNvCxnSpPr/>
          <p:nvPr/>
        </p:nvCxnSpPr>
        <p:spPr>
          <a:xfrm>
            <a:off x="7272816" y="19705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BFC6886C-1431-4CC7-BC31-77F8695B6EEC}"/>
              </a:ext>
            </a:extLst>
          </p:cNvPr>
          <p:cNvCxnSpPr/>
          <p:nvPr/>
        </p:nvCxnSpPr>
        <p:spPr>
          <a:xfrm>
            <a:off x="7272816" y="19705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B239134-3097-4D0B-A6FB-CB9A57F547C7}"/>
              </a:ext>
            </a:extLst>
          </p:cNvPr>
          <p:cNvCxnSpPr/>
          <p:nvPr/>
        </p:nvCxnSpPr>
        <p:spPr>
          <a:xfrm>
            <a:off x="8044603" y="19705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8A99F11E-C8DC-41B0-91CD-EDAC67A2B58E}"/>
              </a:ext>
            </a:extLst>
          </p:cNvPr>
          <p:cNvCxnSpPr/>
          <p:nvPr/>
        </p:nvCxnSpPr>
        <p:spPr>
          <a:xfrm>
            <a:off x="8813244" y="19705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DC63085-DF6F-4023-BA72-C504BBD283D0}"/>
              </a:ext>
            </a:extLst>
          </p:cNvPr>
          <p:cNvCxnSpPr/>
          <p:nvPr/>
        </p:nvCxnSpPr>
        <p:spPr>
          <a:xfrm>
            <a:off x="8813244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9A502E6-E98E-431B-8BEA-3F19BF0545BA}"/>
              </a:ext>
            </a:extLst>
          </p:cNvPr>
          <p:cNvCxnSpPr/>
          <p:nvPr/>
        </p:nvCxnSpPr>
        <p:spPr>
          <a:xfrm>
            <a:off x="9585031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1A50749-92BB-45D3-AA9F-A36FCC0E3203}"/>
              </a:ext>
            </a:extLst>
          </p:cNvPr>
          <p:cNvCxnSpPr/>
          <p:nvPr/>
        </p:nvCxnSpPr>
        <p:spPr>
          <a:xfrm>
            <a:off x="10353672" y="27423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5F2DDA67-C1F3-47A6-9E29-C0414559FB34}"/>
              </a:ext>
            </a:extLst>
          </p:cNvPr>
          <p:cNvCxnSpPr/>
          <p:nvPr/>
        </p:nvCxnSpPr>
        <p:spPr>
          <a:xfrm>
            <a:off x="1879745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DE404985-88DA-4498-8008-E62B7C7FD640}"/>
              </a:ext>
            </a:extLst>
          </p:cNvPr>
          <p:cNvCxnSpPr/>
          <p:nvPr/>
        </p:nvCxnSpPr>
        <p:spPr>
          <a:xfrm>
            <a:off x="1879745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A7A386C-C610-4A52-9C2D-92B5AB35E06B}"/>
              </a:ext>
            </a:extLst>
          </p:cNvPr>
          <p:cNvCxnSpPr/>
          <p:nvPr/>
        </p:nvCxnSpPr>
        <p:spPr>
          <a:xfrm>
            <a:off x="2648386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4BB8FDB7-84F7-435D-95C7-71E4D9848B2F}"/>
              </a:ext>
            </a:extLst>
          </p:cNvPr>
          <p:cNvCxnSpPr/>
          <p:nvPr/>
        </p:nvCxnSpPr>
        <p:spPr>
          <a:xfrm>
            <a:off x="2648386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06121A8-E45C-4346-A4C6-C3994F9B516F}"/>
              </a:ext>
            </a:extLst>
          </p:cNvPr>
          <p:cNvCxnSpPr/>
          <p:nvPr/>
        </p:nvCxnSpPr>
        <p:spPr>
          <a:xfrm>
            <a:off x="3420173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3747EBB-356C-4768-AC26-5495D335F566}"/>
              </a:ext>
            </a:extLst>
          </p:cNvPr>
          <p:cNvCxnSpPr/>
          <p:nvPr/>
        </p:nvCxnSpPr>
        <p:spPr>
          <a:xfrm>
            <a:off x="3420173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F9B1AC16-D202-44E3-967A-465D5BE45587}"/>
              </a:ext>
            </a:extLst>
          </p:cNvPr>
          <p:cNvCxnSpPr/>
          <p:nvPr/>
        </p:nvCxnSpPr>
        <p:spPr>
          <a:xfrm>
            <a:off x="4188814" y="382436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4CCF623A-C496-4815-9B60-3806FA372CCC}"/>
              </a:ext>
            </a:extLst>
          </p:cNvPr>
          <p:cNvCxnSpPr/>
          <p:nvPr/>
        </p:nvCxnSpPr>
        <p:spPr>
          <a:xfrm>
            <a:off x="4960601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22B4678-3854-40B7-ADEF-DD5A5A8B89FD}"/>
              </a:ext>
            </a:extLst>
          </p:cNvPr>
          <p:cNvCxnSpPr/>
          <p:nvPr/>
        </p:nvCxnSpPr>
        <p:spPr>
          <a:xfrm>
            <a:off x="4960601" y="382436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5FEC7CDD-67BA-4FED-8C31-397C22D888D5}"/>
              </a:ext>
            </a:extLst>
          </p:cNvPr>
          <p:cNvCxnSpPr/>
          <p:nvPr/>
        </p:nvCxnSpPr>
        <p:spPr>
          <a:xfrm>
            <a:off x="5729242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CDEF0247-F3CC-4AD3-B5B9-B9AAC2E78E8A}"/>
              </a:ext>
            </a:extLst>
          </p:cNvPr>
          <p:cNvCxnSpPr/>
          <p:nvPr/>
        </p:nvCxnSpPr>
        <p:spPr>
          <a:xfrm>
            <a:off x="5729242" y="382436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E63C9B73-92F0-4AA8-8242-1E49F0168DCE}"/>
              </a:ext>
            </a:extLst>
          </p:cNvPr>
          <p:cNvCxnSpPr/>
          <p:nvPr/>
        </p:nvCxnSpPr>
        <p:spPr>
          <a:xfrm>
            <a:off x="6501029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92586A39-DAF7-414A-8826-5739D04D07AB}"/>
              </a:ext>
            </a:extLst>
          </p:cNvPr>
          <p:cNvCxnSpPr/>
          <p:nvPr/>
        </p:nvCxnSpPr>
        <p:spPr>
          <a:xfrm>
            <a:off x="7269670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2863BC44-C995-47EE-8723-638CE1C7A1AE}"/>
              </a:ext>
            </a:extLst>
          </p:cNvPr>
          <p:cNvCxnSpPr/>
          <p:nvPr/>
        </p:nvCxnSpPr>
        <p:spPr>
          <a:xfrm>
            <a:off x="7269670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356E17A-EE09-450F-81B4-1040EE3E89F6}"/>
              </a:ext>
            </a:extLst>
          </p:cNvPr>
          <p:cNvCxnSpPr/>
          <p:nvPr/>
        </p:nvCxnSpPr>
        <p:spPr>
          <a:xfrm>
            <a:off x="8041457" y="382436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DA7362A0-9CB3-483C-B2AB-12F7F1173815}"/>
              </a:ext>
            </a:extLst>
          </p:cNvPr>
          <p:cNvCxnSpPr/>
          <p:nvPr/>
        </p:nvCxnSpPr>
        <p:spPr>
          <a:xfrm>
            <a:off x="8810098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C16F250F-E297-4930-8768-E1C435F22FB2}"/>
              </a:ext>
            </a:extLst>
          </p:cNvPr>
          <p:cNvCxnSpPr/>
          <p:nvPr/>
        </p:nvCxnSpPr>
        <p:spPr>
          <a:xfrm>
            <a:off x="8810098" y="382436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512B142-75E0-4DC2-B3DE-B3D53EBFA301}"/>
              </a:ext>
            </a:extLst>
          </p:cNvPr>
          <p:cNvCxnSpPr/>
          <p:nvPr/>
        </p:nvCxnSpPr>
        <p:spPr>
          <a:xfrm>
            <a:off x="9581885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E53BBA22-1343-4CE6-8E7E-00F0A6C620EB}"/>
              </a:ext>
            </a:extLst>
          </p:cNvPr>
          <p:cNvCxnSpPr/>
          <p:nvPr/>
        </p:nvCxnSpPr>
        <p:spPr>
          <a:xfrm>
            <a:off x="10350526" y="305257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1C5BE7AA-A4A6-4978-B7C9-43A6A7460EB8}"/>
              </a:ext>
            </a:extLst>
          </p:cNvPr>
          <p:cNvCxnSpPr/>
          <p:nvPr/>
        </p:nvCxnSpPr>
        <p:spPr>
          <a:xfrm>
            <a:off x="10350526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F8E3822-9EE9-42C8-A31C-82EB8DE1224A}"/>
              </a:ext>
            </a:extLst>
          </p:cNvPr>
          <p:cNvCxnSpPr/>
          <p:nvPr/>
        </p:nvCxnSpPr>
        <p:spPr>
          <a:xfrm>
            <a:off x="11122313" y="305257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DA56283-8C66-4B3E-8E7B-78A29CA8A7BF}"/>
              </a:ext>
            </a:extLst>
          </p:cNvPr>
          <p:cNvCxnSpPr/>
          <p:nvPr/>
        </p:nvCxnSpPr>
        <p:spPr>
          <a:xfrm>
            <a:off x="1879745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467628F-C6C5-4045-8F4A-23D062F7DE1B}"/>
              </a:ext>
            </a:extLst>
          </p:cNvPr>
          <p:cNvCxnSpPr/>
          <p:nvPr/>
        </p:nvCxnSpPr>
        <p:spPr>
          <a:xfrm>
            <a:off x="2648386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87B0AEA-4B58-4477-BBF5-0141C9F87BF4}"/>
              </a:ext>
            </a:extLst>
          </p:cNvPr>
          <p:cNvCxnSpPr/>
          <p:nvPr/>
        </p:nvCxnSpPr>
        <p:spPr>
          <a:xfrm>
            <a:off x="3420173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5CBD7631-0720-4B2A-B4F8-FA5CE81C0DCA}"/>
              </a:ext>
            </a:extLst>
          </p:cNvPr>
          <p:cNvCxnSpPr/>
          <p:nvPr/>
        </p:nvCxnSpPr>
        <p:spPr>
          <a:xfrm>
            <a:off x="4188814" y="305257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D9C3638-490D-4883-8A10-1B817331694D}"/>
              </a:ext>
            </a:extLst>
          </p:cNvPr>
          <p:cNvCxnSpPr/>
          <p:nvPr/>
        </p:nvCxnSpPr>
        <p:spPr>
          <a:xfrm>
            <a:off x="4188814" y="305257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E8C9AB7F-1B36-4E8F-8290-E4104C715ED6}"/>
              </a:ext>
            </a:extLst>
          </p:cNvPr>
          <p:cNvCxnSpPr/>
          <p:nvPr/>
        </p:nvCxnSpPr>
        <p:spPr>
          <a:xfrm>
            <a:off x="4960601" y="305257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2D88167-A0C4-4AD7-A350-D05B3DF264F8}"/>
              </a:ext>
            </a:extLst>
          </p:cNvPr>
          <p:cNvCxnSpPr/>
          <p:nvPr/>
        </p:nvCxnSpPr>
        <p:spPr>
          <a:xfrm>
            <a:off x="5729242" y="305257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B1A60BF7-9DE7-41F1-ADDE-3CE67CE650D7}"/>
              </a:ext>
            </a:extLst>
          </p:cNvPr>
          <p:cNvCxnSpPr/>
          <p:nvPr/>
        </p:nvCxnSpPr>
        <p:spPr>
          <a:xfrm>
            <a:off x="6501029" y="305257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65964E7B-2CD3-42D0-ACD1-ECE53AF34B62}"/>
              </a:ext>
            </a:extLst>
          </p:cNvPr>
          <p:cNvCxnSpPr/>
          <p:nvPr/>
        </p:nvCxnSpPr>
        <p:spPr>
          <a:xfrm>
            <a:off x="6501029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D35567D8-D18D-4A7A-A83D-98A58C907907}"/>
              </a:ext>
            </a:extLst>
          </p:cNvPr>
          <p:cNvCxnSpPr/>
          <p:nvPr/>
        </p:nvCxnSpPr>
        <p:spPr>
          <a:xfrm>
            <a:off x="7269670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ABE2D8E6-A3E0-48D1-9A71-03648710451A}"/>
              </a:ext>
            </a:extLst>
          </p:cNvPr>
          <p:cNvCxnSpPr/>
          <p:nvPr/>
        </p:nvCxnSpPr>
        <p:spPr>
          <a:xfrm>
            <a:off x="8041457" y="305257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F71FC778-D497-4C08-AD5A-D68BCEF66315}"/>
              </a:ext>
            </a:extLst>
          </p:cNvPr>
          <p:cNvCxnSpPr/>
          <p:nvPr/>
        </p:nvCxnSpPr>
        <p:spPr>
          <a:xfrm>
            <a:off x="8041457" y="305257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922FAC99-2C49-4D12-BEE9-2DEC7061166B}"/>
              </a:ext>
            </a:extLst>
          </p:cNvPr>
          <p:cNvCxnSpPr/>
          <p:nvPr/>
        </p:nvCxnSpPr>
        <p:spPr>
          <a:xfrm>
            <a:off x="8810098" y="305257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C143EF3E-DC8C-4F19-AE9E-A800D8E6314D}"/>
              </a:ext>
            </a:extLst>
          </p:cNvPr>
          <p:cNvCxnSpPr/>
          <p:nvPr/>
        </p:nvCxnSpPr>
        <p:spPr>
          <a:xfrm>
            <a:off x="9581885" y="305257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09BE7A76-FC1A-4789-AE3C-0B8673AC0593}"/>
              </a:ext>
            </a:extLst>
          </p:cNvPr>
          <p:cNvCxnSpPr/>
          <p:nvPr/>
        </p:nvCxnSpPr>
        <p:spPr>
          <a:xfrm>
            <a:off x="9581885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F557061C-D4C2-46F3-A683-B5E842DAE48D}"/>
              </a:ext>
            </a:extLst>
          </p:cNvPr>
          <p:cNvCxnSpPr/>
          <p:nvPr/>
        </p:nvCxnSpPr>
        <p:spPr>
          <a:xfrm>
            <a:off x="10350526" y="382436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71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feld 77">
            <a:extLst>
              <a:ext uri="{FF2B5EF4-FFF2-40B4-BE49-F238E27FC236}">
                <a16:creationId xmlns:a16="http://schemas.microsoft.com/office/drawing/2014/main" id="{A3838C5D-EBF6-46B0-B5C8-E0F450E6705A}"/>
              </a:ext>
            </a:extLst>
          </p:cNvPr>
          <p:cNvSpPr txBox="1"/>
          <p:nvPr/>
        </p:nvSpPr>
        <p:spPr>
          <a:xfrm>
            <a:off x="390525" y="2154887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btn.act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327B1A-C25D-492E-945B-D737EB9A084C}"/>
              </a:ext>
            </a:extLst>
          </p:cNvPr>
          <p:cNvSpPr txBox="1"/>
          <p:nvPr/>
        </p:nvSpPr>
        <p:spPr>
          <a:xfrm>
            <a:off x="390525" y="3276666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btn.old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788F428-19F7-4063-8AAF-7C8346146F20}"/>
              </a:ext>
            </a:extLst>
          </p:cNvPr>
          <p:cNvCxnSpPr/>
          <p:nvPr/>
        </p:nvCxnSpPr>
        <p:spPr>
          <a:xfrm>
            <a:off x="1815552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581B3D67-D84B-49D7-8136-D53854982217}"/>
              </a:ext>
            </a:extLst>
          </p:cNvPr>
          <p:cNvCxnSpPr/>
          <p:nvPr/>
        </p:nvCxnSpPr>
        <p:spPr>
          <a:xfrm>
            <a:off x="1815552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C472265C-F122-406D-9A3C-474AF7C47B04}"/>
              </a:ext>
            </a:extLst>
          </p:cNvPr>
          <p:cNvCxnSpPr/>
          <p:nvPr/>
        </p:nvCxnSpPr>
        <p:spPr>
          <a:xfrm>
            <a:off x="2584193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1A3ED18-1853-4698-8333-438091AC90C1}"/>
              </a:ext>
            </a:extLst>
          </p:cNvPr>
          <p:cNvCxnSpPr/>
          <p:nvPr/>
        </p:nvCxnSpPr>
        <p:spPr>
          <a:xfrm>
            <a:off x="2584193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41C9FAA4-BAC6-4579-9943-A00ED74FA1E5}"/>
              </a:ext>
            </a:extLst>
          </p:cNvPr>
          <p:cNvCxnSpPr/>
          <p:nvPr/>
        </p:nvCxnSpPr>
        <p:spPr>
          <a:xfrm>
            <a:off x="3355980" y="27994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AD48FC23-1BCE-49CF-B31E-9C80CFA03B1A}"/>
              </a:ext>
            </a:extLst>
          </p:cNvPr>
          <p:cNvCxnSpPr/>
          <p:nvPr/>
        </p:nvCxnSpPr>
        <p:spPr>
          <a:xfrm>
            <a:off x="4124621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532E1104-87DB-4348-BBB0-1598E4A248CC}"/>
              </a:ext>
            </a:extLst>
          </p:cNvPr>
          <p:cNvCxnSpPr/>
          <p:nvPr/>
        </p:nvCxnSpPr>
        <p:spPr>
          <a:xfrm>
            <a:off x="4124621" y="27994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0F3CDA49-D703-4328-B804-CF7608B87F62}"/>
              </a:ext>
            </a:extLst>
          </p:cNvPr>
          <p:cNvCxnSpPr/>
          <p:nvPr/>
        </p:nvCxnSpPr>
        <p:spPr>
          <a:xfrm>
            <a:off x="4896408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D9817C3E-AAB5-4457-9D5D-9A7417B7943F}"/>
              </a:ext>
            </a:extLst>
          </p:cNvPr>
          <p:cNvCxnSpPr/>
          <p:nvPr/>
        </p:nvCxnSpPr>
        <p:spPr>
          <a:xfrm>
            <a:off x="4896408" y="27994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AE8B8C41-908F-40B5-BD81-CA078E827BF0}"/>
              </a:ext>
            </a:extLst>
          </p:cNvPr>
          <p:cNvCxnSpPr/>
          <p:nvPr/>
        </p:nvCxnSpPr>
        <p:spPr>
          <a:xfrm>
            <a:off x="5665049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B93A4BEB-8772-48E8-A416-049C73BC87FF}"/>
              </a:ext>
            </a:extLst>
          </p:cNvPr>
          <p:cNvCxnSpPr/>
          <p:nvPr/>
        </p:nvCxnSpPr>
        <p:spPr>
          <a:xfrm>
            <a:off x="6436836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9710B265-B66A-4913-A9B9-231A4B55D5C3}"/>
              </a:ext>
            </a:extLst>
          </p:cNvPr>
          <p:cNvCxnSpPr/>
          <p:nvPr/>
        </p:nvCxnSpPr>
        <p:spPr>
          <a:xfrm>
            <a:off x="6436836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1C369DC9-FF68-4E94-B5D2-DCB9B269F5A7}"/>
              </a:ext>
            </a:extLst>
          </p:cNvPr>
          <p:cNvCxnSpPr/>
          <p:nvPr/>
        </p:nvCxnSpPr>
        <p:spPr>
          <a:xfrm>
            <a:off x="7205477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52B06534-46AA-44B8-AD7C-EF77D0A7D057}"/>
              </a:ext>
            </a:extLst>
          </p:cNvPr>
          <p:cNvCxnSpPr/>
          <p:nvPr/>
        </p:nvCxnSpPr>
        <p:spPr>
          <a:xfrm>
            <a:off x="7205477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03444A0-1F9E-4B96-9FCD-87CDA679D11F}"/>
              </a:ext>
            </a:extLst>
          </p:cNvPr>
          <p:cNvCxnSpPr/>
          <p:nvPr/>
        </p:nvCxnSpPr>
        <p:spPr>
          <a:xfrm>
            <a:off x="7977264" y="27994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432A9C0B-FFD1-459A-A19C-467AB5329277}"/>
              </a:ext>
            </a:extLst>
          </p:cNvPr>
          <p:cNvCxnSpPr/>
          <p:nvPr/>
        </p:nvCxnSpPr>
        <p:spPr>
          <a:xfrm>
            <a:off x="8745905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2A9142E3-CA50-44D3-BFC6-A61D77E38294}"/>
              </a:ext>
            </a:extLst>
          </p:cNvPr>
          <p:cNvCxnSpPr/>
          <p:nvPr/>
        </p:nvCxnSpPr>
        <p:spPr>
          <a:xfrm>
            <a:off x="8745905" y="279947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661FB501-8611-4B59-8A96-519E506D96B0}"/>
              </a:ext>
            </a:extLst>
          </p:cNvPr>
          <p:cNvCxnSpPr/>
          <p:nvPr/>
        </p:nvCxnSpPr>
        <p:spPr>
          <a:xfrm>
            <a:off x="9517692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C11411AA-F0C1-487B-B64A-EB741D81E215}"/>
              </a:ext>
            </a:extLst>
          </p:cNvPr>
          <p:cNvCxnSpPr/>
          <p:nvPr/>
        </p:nvCxnSpPr>
        <p:spPr>
          <a:xfrm>
            <a:off x="10286333" y="202768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C28A71F1-6E60-4C74-ABC1-455895F2C539}"/>
              </a:ext>
            </a:extLst>
          </p:cNvPr>
          <p:cNvCxnSpPr/>
          <p:nvPr/>
        </p:nvCxnSpPr>
        <p:spPr>
          <a:xfrm>
            <a:off x="10286333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74397D40-8024-426E-91F1-D6AE2E34DF1F}"/>
              </a:ext>
            </a:extLst>
          </p:cNvPr>
          <p:cNvCxnSpPr/>
          <p:nvPr/>
        </p:nvCxnSpPr>
        <p:spPr>
          <a:xfrm>
            <a:off x="11058120" y="202768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8282F4EF-7FA0-4A1C-B0F8-B624E966CD28}"/>
              </a:ext>
            </a:extLst>
          </p:cNvPr>
          <p:cNvCxnSpPr/>
          <p:nvPr/>
        </p:nvCxnSpPr>
        <p:spPr>
          <a:xfrm>
            <a:off x="1812406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0946B208-695C-4C9B-89F9-F5DF62C288BA}"/>
              </a:ext>
            </a:extLst>
          </p:cNvPr>
          <p:cNvCxnSpPr/>
          <p:nvPr/>
        </p:nvCxnSpPr>
        <p:spPr>
          <a:xfrm>
            <a:off x="1812406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FF79E2AD-E9C3-4E3F-B14C-5A117B98DCEE}"/>
              </a:ext>
            </a:extLst>
          </p:cNvPr>
          <p:cNvCxnSpPr/>
          <p:nvPr/>
        </p:nvCxnSpPr>
        <p:spPr>
          <a:xfrm>
            <a:off x="2581047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5C6D4297-DDC2-4BAB-A3FD-E2FCA8649090}"/>
              </a:ext>
            </a:extLst>
          </p:cNvPr>
          <p:cNvCxnSpPr/>
          <p:nvPr/>
        </p:nvCxnSpPr>
        <p:spPr>
          <a:xfrm>
            <a:off x="2581047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E31BB263-5DC4-4288-AB12-F9FD748368A7}"/>
              </a:ext>
            </a:extLst>
          </p:cNvPr>
          <p:cNvCxnSpPr/>
          <p:nvPr/>
        </p:nvCxnSpPr>
        <p:spPr>
          <a:xfrm>
            <a:off x="3352834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AB2BFA5A-C8D8-4C15-86B2-E3F4523BDBDF}"/>
              </a:ext>
            </a:extLst>
          </p:cNvPr>
          <p:cNvCxnSpPr/>
          <p:nvPr/>
        </p:nvCxnSpPr>
        <p:spPr>
          <a:xfrm>
            <a:off x="3352834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FD07F956-3935-4039-A414-8CEB431271A2}"/>
              </a:ext>
            </a:extLst>
          </p:cNvPr>
          <p:cNvCxnSpPr/>
          <p:nvPr/>
        </p:nvCxnSpPr>
        <p:spPr>
          <a:xfrm>
            <a:off x="4121475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0716EBC-C6D6-4BA6-BD7D-95EEF81D4C0F}"/>
              </a:ext>
            </a:extLst>
          </p:cNvPr>
          <p:cNvCxnSpPr/>
          <p:nvPr/>
        </p:nvCxnSpPr>
        <p:spPr>
          <a:xfrm>
            <a:off x="4893262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11C85DD7-84D2-4310-87BE-7967278664A1}"/>
              </a:ext>
            </a:extLst>
          </p:cNvPr>
          <p:cNvCxnSpPr/>
          <p:nvPr/>
        </p:nvCxnSpPr>
        <p:spPr>
          <a:xfrm>
            <a:off x="4893262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56ECA60D-0AC0-4DFF-A435-40AAEE90F982}"/>
              </a:ext>
            </a:extLst>
          </p:cNvPr>
          <p:cNvCxnSpPr/>
          <p:nvPr/>
        </p:nvCxnSpPr>
        <p:spPr>
          <a:xfrm>
            <a:off x="5661903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DD21AA9C-80DF-42DD-92BA-AB8F6A9207C0}"/>
              </a:ext>
            </a:extLst>
          </p:cNvPr>
          <p:cNvCxnSpPr/>
          <p:nvPr/>
        </p:nvCxnSpPr>
        <p:spPr>
          <a:xfrm>
            <a:off x="5661903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868B2D01-12C7-4452-BFAC-656470808FDF}"/>
              </a:ext>
            </a:extLst>
          </p:cNvPr>
          <p:cNvCxnSpPr/>
          <p:nvPr/>
        </p:nvCxnSpPr>
        <p:spPr>
          <a:xfrm>
            <a:off x="6433690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035B696B-A052-4CCF-8C3C-DCD3A223BEFB}"/>
              </a:ext>
            </a:extLst>
          </p:cNvPr>
          <p:cNvCxnSpPr/>
          <p:nvPr/>
        </p:nvCxnSpPr>
        <p:spPr>
          <a:xfrm>
            <a:off x="7202331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1EEB9CA0-B842-41A9-9580-0B957987C0DB}"/>
              </a:ext>
            </a:extLst>
          </p:cNvPr>
          <p:cNvCxnSpPr/>
          <p:nvPr/>
        </p:nvCxnSpPr>
        <p:spPr>
          <a:xfrm>
            <a:off x="7202331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E024B018-2D49-4AD1-A32B-4855ADBA15D3}"/>
              </a:ext>
            </a:extLst>
          </p:cNvPr>
          <p:cNvCxnSpPr/>
          <p:nvPr/>
        </p:nvCxnSpPr>
        <p:spPr>
          <a:xfrm>
            <a:off x="7974118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D33D278-BB11-47C1-95A2-623697749503}"/>
              </a:ext>
            </a:extLst>
          </p:cNvPr>
          <p:cNvCxnSpPr/>
          <p:nvPr/>
        </p:nvCxnSpPr>
        <p:spPr>
          <a:xfrm>
            <a:off x="7974118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E0E2E960-8723-4D9E-B5BD-B0CE9D9E4E99}"/>
              </a:ext>
            </a:extLst>
          </p:cNvPr>
          <p:cNvCxnSpPr/>
          <p:nvPr/>
        </p:nvCxnSpPr>
        <p:spPr>
          <a:xfrm>
            <a:off x="8742759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01FDF0E-DD0A-4673-B9EF-B9C5CA7178A1}"/>
              </a:ext>
            </a:extLst>
          </p:cNvPr>
          <p:cNvCxnSpPr/>
          <p:nvPr/>
        </p:nvCxnSpPr>
        <p:spPr>
          <a:xfrm>
            <a:off x="9514546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886D878C-E7B8-4B6D-AC33-18938519A1E0}"/>
              </a:ext>
            </a:extLst>
          </p:cNvPr>
          <p:cNvCxnSpPr/>
          <p:nvPr/>
        </p:nvCxnSpPr>
        <p:spPr>
          <a:xfrm>
            <a:off x="9514546" y="384722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72C2C78A-4A16-4E0C-84C3-6B85A41AF547}"/>
              </a:ext>
            </a:extLst>
          </p:cNvPr>
          <p:cNvCxnSpPr/>
          <p:nvPr/>
        </p:nvCxnSpPr>
        <p:spPr>
          <a:xfrm>
            <a:off x="10283187" y="307543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6737A3CF-EDB2-4C13-A8E4-6170DB9B480D}"/>
              </a:ext>
            </a:extLst>
          </p:cNvPr>
          <p:cNvCxnSpPr/>
          <p:nvPr/>
        </p:nvCxnSpPr>
        <p:spPr>
          <a:xfrm>
            <a:off x="11054974" y="307543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1D7F54DB-B893-4B63-831E-F105DECE3895}"/>
              </a:ext>
            </a:extLst>
          </p:cNvPr>
          <p:cNvCxnSpPr/>
          <p:nvPr/>
        </p:nvCxnSpPr>
        <p:spPr>
          <a:xfrm>
            <a:off x="1812406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60958FCE-DA74-424A-85C5-3F2155F4D586}"/>
              </a:ext>
            </a:extLst>
          </p:cNvPr>
          <p:cNvCxnSpPr/>
          <p:nvPr/>
        </p:nvCxnSpPr>
        <p:spPr>
          <a:xfrm>
            <a:off x="1812406" y="436321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A6FCE86B-3AE5-47FD-90CB-5B807D5CB650}"/>
              </a:ext>
            </a:extLst>
          </p:cNvPr>
          <p:cNvCxnSpPr/>
          <p:nvPr/>
        </p:nvCxnSpPr>
        <p:spPr>
          <a:xfrm>
            <a:off x="2581047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6D90B9C-BD22-43DA-81EB-BE381D16F61D}"/>
              </a:ext>
            </a:extLst>
          </p:cNvPr>
          <p:cNvCxnSpPr/>
          <p:nvPr/>
        </p:nvCxnSpPr>
        <p:spPr>
          <a:xfrm>
            <a:off x="2581047" y="436321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F54F8398-91C5-4299-ACDE-F0ED5964306A}"/>
              </a:ext>
            </a:extLst>
          </p:cNvPr>
          <p:cNvCxnSpPr/>
          <p:nvPr/>
        </p:nvCxnSpPr>
        <p:spPr>
          <a:xfrm>
            <a:off x="3352834" y="513500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088BF21-980D-4C11-8B96-D41BF1CBCCC9}"/>
              </a:ext>
            </a:extLst>
          </p:cNvPr>
          <p:cNvCxnSpPr/>
          <p:nvPr/>
        </p:nvCxnSpPr>
        <p:spPr>
          <a:xfrm>
            <a:off x="4121475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E47AE6AC-2A5F-4B93-BBA5-5839638A0D81}"/>
              </a:ext>
            </a:extLst>
          </p:cNvPr>
          <p:cNvCxnSpPr/>
          <p:nvPr/>
        </p:nvCxnSpPr>
        <p:spPr>
          <a:xfrm>
            <a:off x="4893262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463B5810-45E9-42CC-987D-245A33392033}"/>
              </a:ext>
            </a:extLst>
          </p:cNvPr>
          <p:cNvCxnSpPr/>
          <p:nvPr/>
        </p:nvCxnSpPr>
        <p:spPr>
          <a:xfrm>
            <a:off x="4893262" y="436321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A7804FFF-0C8D-4B25-ACE3-7F291F271F2C}"/>
              </a:ext>
            </a:extLst>
          </p:cNvPr>
          <p:cNvCxnSpPr/>
          <p:nvPr/>
        </p:nvCxnSpPr>
        <p:spPr>
          <a:xfrm>
            <a:off x="5661903" y="513500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74503935-F92B-48A0-930D-C71DD833F2D2}"/>
              </a:ext>
            </a:extLst>
          </p:cNvPr>
          <p:cNvCxnSpPr/>
          <p:nvPr/>
        </p:nvCxnSpPr>
        <p:spPr>
          <a:xfrm>
            <a:off x="6433690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4B1E4583-DE15-45DE-9944-B8C465F0846A}"/>
              </a:ext>
            </a:extLst>
          </p:cNvPr>
          <p:cNvCxnSpPr/>
          <p:nvPr/>
        </p:nvCxnSpPr>
        <p:spPr>
          <a:xfrm>
            <a:off x="7202331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F213BF66-9344-4B55-A30D-E9C92CCD85EC}"/>
              </a:ext>
            </a:extLst>
          </p:cNvPr>
          <p:cNvCxnSpPr/>
          <p:nvPr/>
        </p:nvCxnSpPr>
        <p:spPr>
          <a:xfrm>
            <a:off x="7202331" y="436321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7C5107E0-E924-4A5A-B79B-3F61339E2A6D}"/>
              </a:ext>
            </a:extLst>
          </p:cNvPr>
          <p:cNvCxnSpPr/>
          <p:nvPr/>
        </p:nvCxnSpPr>
        <p:spPr>
          <a:xfrm>
            <a:off x="7974118" y="513500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F67EB434-D63D-4CD1-8FEA-4740B66B1124}"/>
              </a:ext>
            </a:extLst>
          </p:cNvPr>
          <p:cNvCxnSpPr/>
          <p:nvPr/>
        </p:nvCxnSpPr>
        <p:spPr>
          <a:xfrm>
            <a:off x="8742759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>
            <a:extLst>
              <a:ext uri="{FF2B5EF4-FFF2-40B4-BE49-F238E27FC236}">
                <a16:creationId xmlns:a16="http://schemas.microsoft.com/office/drawing/2014/main" id="{13DEF299-32AD-4039-B3DB-C910A70C71EA}"/>
              </a:ext>
            </a:extLst>
          </p:cNvPr>
          <p:cNvCxnSpPr/>
          <p:nvPr/>
        </p:nvCxnSpPr>
        <p:spPr>
          <a:xfrm>
            <a:off x="9514546" y="5135006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BDF9D5D6-D1DB-423B-94EF-280920097DDC}"/>
              </a:ext>
            </a:extLst>
          </p:cNvPr>
          <p:cNvCxnSpPr/>
          <p:nvPr/>
        </p:nvCxnSpPr>
        <p:spPr>
          <a:xfrm>
            <a:off x="10283187" y="4363219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3F5E2266-4F87-49B9-8F51-C4E11F780934}"/>
              </a:ext>
            </a:extLst>
          </p:cNvPr>
          <p:cNvCxnSpPr/>
          <p:nvPr/>
        </p:nvCxnSpPr>
        <p:spPr>
          <a:xfrm>
            <a:off x="11054974" y="4363219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feld 227">
            <a:extLst>
              <a:ext uri="{FF2B5EF4-FFF2-40B4-BE49-F238E27FC236}">
                <a16:creationId xmlns:a16="http://schemas.microsoft.com/office/drawing/2014/main" id="{C6BF046A-E014-4FCC-8737-0FA688A0A485}"/>
              </a:ext>
            </a:extLst>
          </p:cNvPr>
          <p:cNvSpPr txBox="1"/>
          <p:nvPr/>
        </p:nvSpPr>
        <p:spPr>
          <a:xfrm>
            <a:off x="390525" y="4564446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btn.edge</a:t>
            </a: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31CA889-98DB-4A97-8165-AA7B253436A0}"/>
              </a:ext>
            </a:extLst>
          </p:cNvPr>
          <p:cNvCxnSpPr/>
          <p:nvPr/>
        </p:nvCxnSpPr>
        <p:spPr>
          <a:xfrm>
            <a:off x="1815552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BDD372-12A2-47EA-ACCA-E7356033ACE9}"/>
              </a:ext>
            </a:extLst>
          </p:cNvPr>
          <p:cNvCxnSpPr/>
          <p:nvPr/>
        </p:nvCxnSpPr>
        <p:spPr>
          <a:xfrm>
            <a:off x="2584193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3AEAED0-E910-42C1-B6AC-934A2F12140B}"/>
              </a:ext>
            </a:extLst>
          </p:cNvPr>
          <p:cNvCxnSpPr/>
          <p:nvPr/>
        </p:nvCxnSpPr>
        <p:spPr>
          <a:xfrm>
            <a:off x="3355980" y="202768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2C68AF1-FF4A-4F8E-B9D0-E4190DCD520D}"/>
              </a:ext>
            </a:extLst>
          </p:cNvPr>
          <p:cNvCxnSpPr/>
          <p:nvPr/>
        </p:nvCxnSpPr>
        <p:spPr>
          <a:xfrm>
            <a:off x="3355980" y="202768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C3E385B3-FA9A-49D8-BF91-BDE1ACF6388F}"/>
              </a:ext>
            </a:extLst>
          </p:cNvPr>
          <p:cNvCxnSpPr/>
          <p:nvPr/>
        </p:nvCxnSpPr>
        <p:spPr>
          <a:xfrm>
            <a:off x="4124621" y="202768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909CE259-A285-4CFF-B081-E9A196AB1FC1}"/>
              </a:ext>
            </a:extLst>
          </p:cNvPr>
          <p:cNvCxnSpPr/>
          <p:nvPr/>
        </p:nvCxnSpPr>
        <p:spPr>
          <a:xfrm>
            <a:off x="4896408" y="202768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42C504-658A-4D83-A7E7-3B516BFE58E3}"/>
              </a:ext>
            </a:extLst>
          </p:cNvPr>
          <p:cNvCxnSpPr/>
          <p:nvPr/>
        </p:nvCxnSpPr>
        <p:spPr>
          <a:xfrm>
            <a:off x="5665049" y="202768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52341DB1-BDE1-4666-A953-F7DD4CD4BE28}"/>
              </a:ext>
            </a:extLst>
          </p:cNvPr>
          <p:cNvCxnSpPr/>
          <p:nvPr/>
        </p:nvCxnSpPr>
        <p:spPr>
          <a:xfrm>
            <a:off x="5665049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2DCD97C-E51C-4627-9C65-433D93AA14FA}"/>
              </a:ext>
            </a:extLst>
          </p:cNvPr>
          <p:cNvCxnSpPr/>
          <p:nvPr/>
        </p:nvCxnSpPr>
        <p:spPr>
          <a:xfrm>
            <a:off x="6436836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7F0CEB34-755E-4B5B-B19B-0A252FA533EC}"/>
              </a:ext>
            </a:extLst>
          </p:cNvPr>
          <p:cNvCxnSpPr/>
          <p:nvPr/>
        </p:nvCxnSpPr>
        <p:spPr>
          <a:xfrm>
            <a:off x="7205477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493F81D-67BC-49D0-8835-0BC8CD2CD21F}"/>
              </a:ext>
            </a:extLst>
          </p:cNvPr>
          <p:cNvCxnSpPr/>
          <p:nvPr/>
        </p:nvCxnSpPr>
        <p:spPr>
          <a:xfrm>
            <a:off x="7977264" y="202768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8974475A-9793-4F50-8708-785BD274E8EB}"/>
              </a:ext>
            </a:extLst>
          </p:cNvPr>
          <p:cNvCxnSpPr/>
          <p:nvPr/>
        </p:nvCxnSpPr>
        <p:spPr>
          <a:xfrm>
            <a:off x="7977264" y="202768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F53E865A-8C13-4323-8523-2FB2A927CCD6}"/>
              </a:ext>
            </a:extLst>
          </p:cNvPr>
          <p:cNvCxnSpPr/>
          <p:nvPr/>
        </p:nvCxnSpPr>
        <p:spPr>
          <a:xfrm>
            <a:off x="8745905" y="202768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E11E58A-BA95-4F2C-A69A-0C7D21208911}"/>
              </a:ext>
            </a:extLst>
          </p:cNvPr>
          <p:cNvCxnSpPr/>
          <p:nvPr/>
        </p:nvCxnSpPr>
        <p:spPr>
          <a:xfrm>
            <a:off x="9517692" y="202768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F76F347-9B8B-49C8-858F-F2A8FB5629D2}"/>
              </a:ext>
            </a:extLst>
          </p:cNvPr>
          <p:cNvCxnSpPr/>
          <p:nvPr/>
        </p:nvCxnSpPr>
        <p:spPr>
          <a:xfrm>
            <a:off x="9517692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4D4B0043-91D9-44AF-A109-BCD87ECB0527}"/>
              </a:ext>
            </a:extLst>
          </p:cNvPr>
          <p:cNvCxnSpPr/>
          <p:nvPr/>
        </p:nvCxnSpPr>
        <p:spPr>
          <a:xfrm>
            <a:off x="10286333" y="279947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62A04371-E483-4843-B8E5-87978F4EAB09}"/>
              </a:ext>
            </a:extLst>
          </p:cNvPr>
          <p:cNvCxnSpPr/>
          <p:nvPr/>
        </p:nvCxnSpPr>
        <p:spPr>
          <a:xfrm>
            <a:off x="1812406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5972E72F-C472-4F66-8125-A3CD1C6216C3}"/>
              </a:ext>
            </a:extLst>
          </p:cNvPr>
          <p:cNvCxnSpPr/>
          <p:nvPr/>
        </p:nvCxnSpPr>
        <p:spPr>
          <a:xfrm>
            <a:off x="2581047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CDE65C8-E175-4067-BB3C-B96408D8C90D}"/>
              </a:ext>
            </a:extLst>
          </p:cNvPr>
          <p:cNvCxnSpPr/>
          <p:nvPr/>
        </p:nvCxnSpPr>
        <p:spPr>
          <a:xfrm>
            <a:off x="3352834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0ED448AF-841E-49DF-85ED-23AC415F061D}"/>
              </a:ext>
            </a:extLst>
          </p:cNvPr>
          <p:cNvCxnSpPr/>
          <p:nvPr/>
        </p:nvCxnSpPr>
        <p:spPr>
          <a:xfrm>
            <a:off x="4121475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73A9AC5-95A6-40B8-AEC1-69F7D49BD880}"/>
              </a:ext>
            </a:extLst>
          </p:cNvPr>
          <p:cNvCxnSpPr/>
          <p:nvPr/>
        </p:nvCxnSpPr>
        <p:spPr>
          <a:xfrm>
            <a:off x="4121475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4E6DC4FA-B6A9-4F2E-AFAC-59A576C0C7D6}"/>
              </a:ext>
            </a:extLst>
          </p:cNvPr>
          <p:cNvCxnSpPr/>
          <p:nvPr/>
        </p:nvCxnSpPr>
        <p:spPr>
          <a:xfrm>
            <a:off x="4893262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E15BFEAA-03E4-4B3D-9DD1-705FC1A0B40D}"/>
              </a:ext>
            </a:extLst>
          </p:cNvPr>
          <p:cNvCxnSpPr/>
          <p:nvPr/>
        </p:nvCxnSpPr>
        <p:spPr>
          <a:xfrm>
            <a:off x="5661903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7D922896-E273-49B4-A259-BDAB4B8533AF}"/>
              </a:ext>
            </a:extLst>
          </p:cNvPr>
          <p:cNvCxnSpPr/>
          <p:nvPr/>
        </p:nvCxnSpPr>
        <p:spPr>
          <a:xfrm>
            <a:off x="6433690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FD62CFCE-4CD1-4091-A14B-35DCB3A85A84}"/>
              </a:ext>
            </a:extLst>
          </p:cNvPr>
          <p:cNvCxnSpPr/>
          <p:nvPr/>
        </p:nvCxnSpPr>
        <p:spPr>
          <a:xfrm>
            <a:off x="6433690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8B24A7A6-9AB4-4885-B2EA-08F728DD54C2}"/>
              </a:ext>
            </a:extLst>
          </p:cNvPr>
          <p:cNvCxnSpPr/>
          <p:nvPr/>
        </p:nvCxnSpPr>
        <p:spPr>
          <a:xfrm>
            <a:off x="7202331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F62F83BA-18B1-4104-9BC0-76A1DE6E8FE9}"/>
              </a:ext>
            </a:extLst>
          </p:cNvPr>
          <p:cNvCxnSpPr/>
          <p:nvPr/>
        </p:nvCxnSpPr>
        <p:spPr>
          <a:xfrm>
            <a:off x="7974118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C690B47C-3BB3-4AD3-9D3F-98A3789E6D7C}"/>
              </a:ext>
            </a:extLst>
          </p:cNvPr>
          <p:cNvCxnSpPr/>
          <p:nvPr/>
        </p:nvCxnSpPr>
        <p:spPr>
          <a:xfrm>
            <a:off x="8742759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EC392A11-FA04-4734-B7A6-EB7898945A56}"/>
              </a:ext>
            </a:extLst>
          </p:cNvPr>
          <p:cNvCxnSpPr/>
          <p:nvPr/>
        </p:nvCxnSpPr>
        <p:spPr>
          <a:xfrm>
            <a:off x="8742759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34D08BF9-36F7-4A94-8201-B390F5481CF1}"/>
              </a:ext>
            </a:extLst>
          </p:cNvPr>
          <p:cNvCxnSpPr/>
          <p:nvPr/>
        </p:nvCxnSpPr>
        <p:spPr>
          <a:xfrm>
            <a:off x="9514546" y="307543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09FAF90A-E844-4C80-A89C-E32CD3ECC4F4}"/>
              </a:ext>
            </a:extLst>
          </p:cNvPr>
          <p:cNvCxnSpPr/>
          <p:nvPr/>
        </p:nvCxnSpPr>
        <p:spPr>
          <a:xfrm>
            <a:off x="10283187" y="307543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97662F60-8FC0-428C-B3C4-188B6265A037}"/>
              </a:ext>
            </a:extLst>
          </p:cNvPr>
          <p:cNvCxnSpPr/>
          <p:nvPr/>
        </p:nvCxnSpPr>
        <p:spPr>
          <a:xfrm>
            <a:off x="10283187" y="384722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EB29955-D940-4E5B-9232-C6F390411B43}"/>
              </a:ext>
            </a:extLst>
          </p:cNvPr>
          <p:cNvCxnSpPr/>
          <p:nvPr/>
        </p:nvCxnSpPr>
        <p:spPr>
          <a:xfrm>
            <a:off x="1812406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4FB8D3D0-4CD1-443C-957B-BF107CED3F7A}"/>
              </a:ext>
            </a:extLst>
          </p:cNvPr>
          <p:cNvCxnSpPr/>
          <p:nvPr/>
        </p:nvCxnSpPr>
        <p:spPr>
          <a:xfrm>
            <a:off x="2581047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8089AB15-D78C-4265-9237-2651D9554DD9}"/>
              </a:ext>
            </a:extLst>
          </p:cNvPr>
          <p:cNvCxnSpPr/>
          <p:nvPr/>
        </p:nvCxnSpPr>
        <p:spPr>
          <a:xfrm>
            <a:off x="3352834" y="436321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407C66C6-6370-498A-97E2-C63DE3A1B72B}"/>
              </a:ext>
            </a:extLst>
          </p:cNvPr>
          <p:cNvCxnSpPr/>
          <p:nvPr/>
        </p:nvCxnSpPr>
        <p:spPr>
          <a:xfrm>
            <a:off x="3352834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2B725C65-B1F3-44ED-805D-52268FBF6BF5}"/>
              </a:ext>
            </a:extLst>
          </p:cNvPr>
          <p:cNvCxnSpPr/>
          <p:nvPr/>
        </p:nvCxnSpPr>
        <p:spPr>
          <a:xfrm>
            <a:off x="4121475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66C9933A-B6F4-42DA-BB41-322BE70A97AB}"/>
              </a:ext>
            </a:extLst>
          </p:cNvPr>
          <p:cNvCxnSpPr/>
          <p:nvPr/>
        </p:nvCxnSpPr>
        <p:spPr>
          <a:xfrm>
            <a:off x="4121475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F09A439-660A-4E06-89E9-7B2750FE4C9F}"/>
              </a:ext>
            </a:extLst>
          </p:cNvPr>
          <p:cNvCxnSpPr/>
          <p:nvPr/>
        </p:nvCxnSpPr>
        <p:spPr>
          <a:xfrm>
            <a:off x="4893262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38B4B4E0-57AC-454E-BCAF-645B4E2E74E0}"/>
              </a:ext>
            </a:extLst>
          </p:cNvPr>
          <p:cNvCxnSpPr/>
          <p:nvPr/>
        </p:nvCxnSpPr>
        <p:spPr>
          <a:xfrm>
            <a:off x="5661903" y="436321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C2250ACF-2AAC-4F93-A719-A78FFEACE554}"/>
              </a:ext>
            </a:extLst>
          </p:cNvPr>
          <p:cNvCxnSpPr/>
          <p:nvPr/>
        </p:nvCxnSpPr>
        <p:spPr>
          <a:xfrm>
            <a:off x="5661903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8BE8C0D-94A1-409A-A372-974AA7036C98}"/>
              </a:ext>
            </a:extLst>
          </p:cNvPr>
          <p:cNvCxnSpPr/>
          <p:nvPr/>
        </p:nvCxnSpPr>
        <p:spPr>
          <a:xfrm>
            <a:off x="6433690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AA957672-ED18-4EC5-B65D-D63ACF501C45}"/>
              </a:ext>
            </a:extLst>
          </p:cNvPr>
          <p:cNvCxnSpPr/>
          <p:nvPr/>
        </p:nvCxnSpPr>
        <p:spPr>
          <a:xfrm>
            <a:off x="6433690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13490DC1-6702-44DD-BFB0-B1DB2E91ED82}"/>
              </a:ext>
            </a:extLst>
          </p:cNvPr>
          <p:cNvCxnSpPr/>
          <p:nvPr/>
        </p:nvCxnSpPr>
        <p:spPr>
          <a:xfrm>
            <a:off x="7202331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D109E1B-5FAB-4FD1-846D-16AA18A1C9B7}"/>
              </a:ext>
            </a:extLst>
          </p:cNvPr>
          <p:cNvCxnSpPr/>
          <p:nvPr/>
        </p:nvCxnSpPr>
        <p:spPr>
          <a:xfrm>
            <a:off x="7974118" y="436321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91163226-F577-4D23-A2AE-959583BADF4C}"/>
              </a:ext>
            </a:extLst>
          </p:cNvPr>
          <p:cNvCxnSpPr/>
          <p:nvPr/>
        </p:nvCxnSpPr>
        <p:spPr>
          <a:xfrm>
            <a:off x="7974118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D952DD72-1EA3-448A-9A9B-91E376E9F1CD}"/>
              </a:ext>
            </a:extLst>
          </p:cNvPr>
          <p:cNvCxnSpPr/>
          <p:nvPr/>
        </p:nvCxnSpPr>
        <p:spPr>
          <a:xfrm>
            <a:off x="8742759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FFB41A47-8F33-4398-8E06-CDCAC9D80C72}"/>
              </a:ext>
            </a:extLst>
          </p:cNvPr>
          <p:cNvCxnSpPr/>
          <p:nvPr/>
        </p:nvCxnSpPr>
        <p:spPr>
          <a:xfrm>
            <a:off x="8742759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B489FC52-E7C8-424F-8177-FA8C1B9DD441}"/>
              </a:ext>
            </a:extLst>
          </p:cNvPr>
          <p:cNvCxnSpPr/>
          <p:nvPr/>
        </p:nvCxnSpPr>
        <p:spPr>
          <a:xfrm>
            <a:off x="9514546" y="4363219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78781A31-F12D-4764-B3E4-9C9A1AC16C7D}"/>
              </a:ext>
            </a:extLst>
          </p:cNvPr>
          <p:cNvCxnSpPr/>
          <p:nvPr/>
        </p:nvCxnSpPr>
        <p:spPr>
          <a:xfrm>
            <a:off x="9514546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1768F5A9-E221-4632-9969-D38A29B25205}"/>
              </a:ext>
            </a:extLst>
          </p:cNvPr>
          <p:cNvCxnSpPr/>
          <p:nvPr/>
        </p:nvCxnSpPr>
        <p:spPr>
          <a:xfrm>
            <a:off x="10283187" y="4363219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CF204B02-7151-4073-83E5-87BAEB16FB1D}"/>
              </a:ext>
            </a:extLst>
          </p:cNvPr>
          <p:cNvCxnSpPr/>
          <p:nvPr/>
        </p:nvCxnSpPr>
        <p:spPr>
          <a:xfrm>
            <a:off x="10283187" y="5135006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9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feld 77">
            <a:extLst>
              <a:ext uri="{FF2B5EF4-FFF2-40B4-BE49-F238E27FC236}">
                <a16:creationId xmlns:a16="http://schemas.microsoft.com/office/drawing/2014/main" id="{A3838C5D-EBF6-46B0-B5C8-E0F450E6705A}"/>
              </a:ext>
            </a:extLst>
          </p:cNvPr>
          <p:cNvSpPr txBox="1"/>
          <p:nvPr/>
        </p:nvSpPr>
        <p:spPr>
          <a:xfrm>
            <a:off x="398914" y="1190152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btn.act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327B1A-C25D-492E-945B-D737EB9A084C}"/>
              </a:ext>
            </a:extLst>
          </p:cNvPr>
          <p:cNvSpPr txBox="1"/>
          <p:nvPr/>
        </p:nvSpPr>
        <p:spPr>
          <a:xfrm>
            <a:off x="398914" y="2311931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btn.old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788F428-19F7-4063-8AAF-7C8346146F20}"/>
              </a:ext>
            </a:extLst>
          </p:cNvPr>
          <p:cNvCxnSpPr/>
          <p:nvPr/>
        </p:nvCxnSpPr>
        <p:spPr>
          <a:xfrm>
            <a:off x="1823941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581B3D67-D84B-49D7-8136-D53854982217}"/>
              </a:ext>
            </a:extLst>
          </p:cNvPr>
          <p:cNvCxnSpPr/>
          <p:nvPr/>
        </p:nvCxnSpPr>
        <p:spPr>
          <a:xfrm>
            <a:off x="1823941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C472265C-F122-406D-9A3C-474AF7C47B04}"/>
              </a:ext>
            </a:extLst>
          </p:cNvPr>
          <p:cNvCxnSpPr/>
          <p:nvPr/>
        </p:nvCxnSpPr>
        <p:spPr>
          <a:xfrm>
            <a:off x="2592582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1A3ED18-1853-4698-8333-438091AC90C1}"/>
              </a:ext>
            </a:extLst>
          </p:cNvPr>
          <p:cNvCxnSpPr/>
          <p:nvPr/>
        </p:nvCxnSpPr>
        <p:spPr>
          <a:xfrm>
            <a:off x="2592582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41C9FAA4-BAC6-4579-9943-A00ED74FA1E5}"/>
              </a:ext>
            </a:extLst>
          </p:cNvPr>
          <p:cNvCxnSpPr/>
          <p:nvPr/>
        </p:nvCxnSpPr>
        <p:spPr>
          <a:xfrm>
            <a:off x="3364369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AD48FC23-1BCE-49CF-B31E-9C80CFA03B1A}"/>
              </a:ext>
            </a:extLst>
          </p:cNvPr>
          <p:cNvCxnSpPr/>
          <p:nvPr/>
        </p:nvCxnSpPr>
        <p:spPr>
          <a:xfrm>
            <a:off x="4133010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532E1104-87DB-4348-BBB0-1598E4A248CC}"/>
              </a:ext>
            </a:extLst>
          </p:cNvPr>
          <p:cNvCxnSpPr/>
          <p:nvPr/>
        </p:nvCxnSpPr>
        <p:spPr>
          <a:xfrm>
            <a:off x="4133010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0F3CDA49-D703-4328-B804-CF7608B87F62}"/>
              </a:ext>
            </a:extLst>
          </p:cNvPr>
          <p:cNvCxnSpPr/>
          <p:nvPr/>
        </p:nvCxnSpPr>
        <p:spPr>
          <a:xfrm>
            <a:off x="4904797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D9817C3E-AAB5-4457-9D5D-9A7417B7943F}"/>
              </a:ext>
            </a:extLst>
          </p:cNvPr>
          <p:cNvCxnSpPr/>
          <p:nvPr/>
        </p:nvCxnSpPr>
        <p:spPr>
          <a:xfrm>
            <a:off x="4904797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AE8B8C41-908F-40B5-BD81-CA078E827BF0}"/>
              </a:ext>
            </a:extLst>
          </p:cNvPr>
          <p:cNvCxnSpPr/>
          <p:nvPr/>
        </p:nvCxnSpPr>
        <p:spPr>
          <a:xfrm>
            <a:off x="5673438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B93A4BEB-8772-48E8-A416-049C73BC87FF}"/>
              </a:ext>
            </a:extLst>
          </p:cNvPr>
          <p:cNvCxnSpPr/>
          <p:nvPr/>
        </p:nvCxnSpPr>
        <p:spPr>
          <a:xfrm>
            <a:off x="6445225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9710B265-B66A-4913-A9B9-231A4B55D5C3}"/>
              </a:ext>
            </a:extLst>
          </p:cNvPr>
          <p:cNvCxnSpPr/>
          <p:nvPr/>
        </p:nvCxnSpPr>
        <p:spPr>
          <a:xfrm>
            <a:off x="6445225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1C369DC9-FF68-4E94-B5D2-DCB9B269F5A7}"/>
              </a:ext>
            </a:extLst>
          </p:cNvPr>
          <p:cNvCxnSpPr/>
          <p:nvPr/>
        </p:nvCxnSpPr>
        <p:spPr>
          <a:xfrm>
            <a:off x="7213866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52B06534-46AA-44B8-AD7C-EF77D0A7D057}"/>
              </a:ext>
            </a:extLst>
          </p:cNvPr>
          <p:cNvCxnSpPr/>
          <p:nvPr/>
        </p:nvCxnSpPr>
        <p:spPr>
          <a:xfrm>
            <a:off x="7213866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03444A0-1F9E-4B96-9FCD-87CDA679D11F}"/>
              </a:ext>
            </a:extLst>
          </p:cNvPr>
          <p:cNvCxnSpPr/>
          <p:nvPr/>
        </p:nvCxnSpPr>
        <p:spPr>
          <a:xfrm>
            <a:off x="7985653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432A9C0B-FFD1-459A-A19C-467AB5329277}"/>
              </a:ext>
            </a:extLst>
          </p:cNvPr>
          <p:cNvCxnSpPr/>
          <p:nvPr/>
        </p:nvCxnSpPr>
        <p:spPr>
          <a:xfrm>
            <a:off x="8754294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2A9142E3-CA50-44D3-BFC6-A61D77E38294}"/>
              </a:ext>
            </a:extLst>
          </p:cNvPr>
          <p:cNvCxnSpPr/>
          <p:nvPr/>
        </p:nvCxnSpPr>
        <p:spPr>
          <a:xfrm>
            <a:off x="8754294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661FB501-8611-4B59-8A96-519E506D96B0}"/>
              </a:ext>
            </a:extLst>
          </p:cNvPr>
          <p:cNvCxnSpPr/>
          <p:nvPr/>
        </p:nvCxnSpPr>
        <p:spPr>
          <a:xfrm>
            <a:off x="9526081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C11411AA-F0C1-487B-B64A-EB741D81E215}"/>
              </a:ext>
            </a:extLst>
          </p:cNvPr>
          <p:cNvCxnSpPr/>
          <p:nvPr/>
        </p:nvCxnSpPr>
        <p:spPr>
          <a:xfrm>
            <a:off x="10294722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C28A71F1-6E60-4C74-ABC1-455895F2C539}"/>
              </a:ext>
            </a:extLst>
          </p:cNvPr>
          <p:cNvCxnSpPr/>
          <p:nvPr/>
        </p:nvCxnSpPr>
        <p:spPr>
          <a:xfrm>
            <a:off x="10294722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74397D40-8024-426E-91F1-D6AE2E34DF1F}"/>
              </a:ext>
            </a:extLst>
          </p:cNvPr>
          <p:cNvCxnSpPr/>
          <p:nvPr/>
        </p:nvCxnSpPr>
        <p:spPr>
          <a:xfrm>
            <a:off x="11066509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8282F4EF-7FA0-4A1C-B0F8-B624E966CD28}"/>
              </a:ext>
            </a:extLst>
          </p:cNvPr>
          <p:cNvCxnSpPr/>
          <p:nvPr/>
        </p:nvCxnSpPr>
        <p:spPr>
          <a:xfrm>
            <a:off x="1820795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0946B208-695C-4C9B-89F9-F5DF62C288BA}"/>
              </a:ext>
            </a:extLst>
          </p:cNvPr>
          <p:cNvCxnSpPr/>
          <p:nvPr/>
        </p:nvCxnSpPr>
        <p:spPr>
          <a:xfrm>
            <a:off x="1820795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FF79E2AD-E9C3-4E3F-B14C-5A117B98DCEE}"/>
              </a:ext>
            </a:extLst>
          </p:cNvPr>
          <p:cNvCxnSpPr/>
          <p:nvPr/>
        </p:nvCxnSpPr>
        <p:spPr>
          <a:xfrm>
            <a:off x="2589436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5C6D4297-DDC2-4BAB-A3FD-E2FCA8649090}"/>
              </a:ext>
            </a:extLst>
          </p:cNvPr>
          <p:cNvCxnSpPr/>
          <p:nvPr/>
        </p:nvCxnSpPr>
        <p:spPr>
          <a:xfrm>
            <a:off x="2589436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E31BB263-5DC4-4288-AB12-F9FD748368A7}"/>
              </a:ext>
            </a:extLst>
          </p:cNvPr>
          <p:cNvCxnSpPr/>
          <p:nvPr/>
        </p:nvCxnSpPr>
        <p:spPr>
          <a:xfrm>
            <a:off x="3361223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AB2BFA5A-C8D8-4C15-86B2-E3F4523BDBDF}"/>
              </a:ext>
            </a:extLst>
          </p:cNvPr>
          <p:cNvCxnSpPr/>
          <p:nvPr/>
        </p:nvCxnSpPr>
        <p:spPr>
          <a:xfrm>
            <a:off x="3361223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FD07F956-3935-4039-A414-8CEB431271A2}"/>
              </a:ext>
            </a:extLst>
          </p:cNvPr>
          <p:cNvCxnSpPr/>
          <p:nvPr/>
        </p:nvCxnSpPr>
        <p:spPr>
          <a:xfrm>
            <a:off x="4129864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0716EBC-C6D6-4BA6-BD7D-95EEF81D4C0F}"/>
              </a:ext>
            </a:extLst>
          </p:cNvPr>
          <p:cNvCxnSpPr/>
          <p:nvPr/>
        </p:nvCxnSpPr>
        <p:spPr>
          <a:xfrm>
            <a:off x="4901651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11C85DD7-84D2-4310-87BE-7967278664A1}"/>
              </a:ext>
            </a:extLst>
          </p:cNvPr>
          <p:cNvCxnSpPr/>
          <p:nvPr/>
        </p:nvCxnSpPr>
        <p:spPr>
          <a:xfrm>
            <a:off x="4901651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56ECA60D-0AC0-4DFF-A435-40AAEE90F982}"/>
              </a:ext>
            </a:extLst>
          </p:cNvPr>
          <p:cNvCxnSpPr/>
          <p:nvPr/>
        </p:nvCxnSpPr>
        <p:spPr>
          <a:xfrm>
            <a:off x="5670292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DD21AA9C-80DF-42DD-92BA-AB8F6A9207C0}"/>
              </a:ext>
            </a:extLst>
          </p:cNvPr>
          <p:cNvCxnSpPr/>
          <p:nvPr/>
        </p:nvCxnSpPr>
        <p:spPr>
          <a:xfrm>
            <a:off x="5670292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868B2D01-12C7-4452-BFAC-656470808FDF}"/>
              </a:ext>
            </a:extLst>
          </p:cNvPr>
          <p:cNvCxnSpPr/>
          <p:nvPr/>
        </p:nvCxnSpPr>
        <p:spPr>
          <a:xfrm>
            <a:off x="6442079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035B696B-A052-4CCF-8C3C-DCD3A223BEFB}"/>
              </a:ext>
            </a:extLst>
          </p:cNvPr>
          <p:cNvCxnSpPr/>
          <p:nvPr/>
        </p:nvCxnSpPr>
        <p:spPr>
          <a:xfrm>
            <a:off x="7210720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1EEB9CA0-B842-41A9-9580-0B957987C0DB}"/>
              </a:ext>
            </a:extLst>
          </p:cNvPr>
          <p:cNvCxnSpPr/>
          <p:nvPr/>
        </p:nvCxnSpPr>
        <p:spPr>
          <a:xfrm>
            <a:off x="7210720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E024B018-2D49-4AD1-A32B-4855ADBA15D3}"/>
              </a:ext>
            </a:extLst>
          </p:cNvPr>
          <p:cNvCxnSpPr/>
          <p:nvPr/>
        </p:nvCxnSpPr>
        <p:spPr>
          <a:xfrm>
            <a:off x="7982507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D33D278-BB11-47C1-95A2-623697749503}"/>
              </a:ext>
            </a:extLst>
          </p:cNvPr>
          <p:cNvCxnSpPr/>
          <p:nvPr/>
        </p:nvCxnSpPr>
        <p:spPr>
          <a:xfrm>
            <a:off x="7982507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E0E2E960-8723-4D9E-B5BD-B0CE9D9E4E99}"/>
              </a:ext>
            </a:extLst>
          </p:cNvPr>
          <p:cNvCxnSpPr/>
          <p:nvPr/>
        </p:nvCxnSpPr>
        <p:spPr>
          <a:xfrm>
            <a:off x="8751148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01FDF0E-DD0A-4673-B9EF-B9C5CA7178A1}"/>
              </a:ext>
            </a:extLst>
          </p:cNvPr>
          <p:cNvCxnSpPr/>
          <p:nvPr/>
        </p:nvCxnSpPr>
        <p:spPr>
          <a:xfrm>
            <a:off x="9522935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886D878C-E7B8-4B6D-AC33-18938519A1E0}"/>
              </a:ext>
            </a:extLst>
          </p:cNvPr>
          <p:cNvCxnSpPr/>
          <p:nvPr/>
        </p:nvCxnSpPr>
        <p:spPr>
          <a:xfrm>
            <a:off x="9522935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72C2C78A-4A16-4E0C-84C3-6B85A41AF547}"/>
              </a:ext>
            </a:extLst>
          </p:cNvPr>
          <p:cNvCxnSpPr/>
          <p:nvPr/>
        </p:nvCxnSpPr>
        <p:spPr>
          <a:xfrm>
            <a:off x="10291576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6737A3CF-EDB2-4C13-A8E4-6170DB9B480D}"/>
              </a:ext>
            </a:extLst>
          </p:cNvPr>
          <p:cNvCxnSpPr/>
          <p:nvPr/>
        </p:nvCxnSpPr>
        <p:spPr>
          <a:xfrm>
            <a:off x="11063363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1D7F54DB-B893-4B63-831E-F105DECE3895}"/>
              </a:ext>
            </a:extLst>
          </p:cNvPr>
          <p:cNvCxnSpPr/>
          <p:nvPr/>
        </p:nvCxnSpPr>
        <p:spPr>
          <a:xfrm>
            <a:off x="1812406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60958FCE-DA74-424A-85C5-3F2155F4D586}"/>
              </a:ext>
            </a:extLst>
          </p:cNvPr>
          <p:cNvCxnSpPr/>
          <p:nvPr/>
        </p:nvCxnSpPr>
        <p:spPr>
          <a:xfrm>
            <a:off x="1812406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A6FCE86B-3AE5-47FD-90CB-5B807D5CB650}"/>
              </a:ext>
            </a:extLst>
          </p:cNvPr>
          <p:cNvCxnSpPr/>
          <p:nvPr/>
        </p:nvCxnSpPr>
        <p:spPr>
          <a:xfrm>
            <a:off x="2581047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6D90B9C-BD22-43DA-81EB-BE381D16F61D}"/>
              </a:ext>
            </a:extLst>
          </p:cNvPr>
          <p:cNvCxnSpPr/>
          <p:nvPr/>
        </p:nvCxnSpPr>
        <p:spPr>
          <a:xfrm>
            <a:off x="2581047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F54F8398-91C5-4299-ACDE-F0ED5964306A}"/>
              </a:ext>
            </a:extLst>
          </p:cNvPr>
          <p:cNvCxnSpPr/>
          <p:nvPr/>
        </p:nvCxnSpPr>
        <p:spPr>
          <a:xfrm>
            <a:off x="3352834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088BF21-980D-4C11-8B96-D41BF1CBCCC9}"/>
              </a:ext>
            </a:extLst>
          </p:cNvPr>
          <p:cNvCxnSpPr/>
          <p:nvPr/>
        </p:nvCxnSpPr>
        <p:spPr>
          <a:xfrm>
            <a:off x="4121475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E47AE6AC-2A5F-4B93-BBA5-5839638A0D81}"/>
              </a:ext>
            </a:extLst>
          </p:cNvPr>
          <p:cNvCxnSpPr/>
          <p:nvPr/>
        </p:nvCxnSpPr>
        <p:spPr>
          <a:xfrm>
            <a:off x="4893262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463B5810-45E9-42CC-987D-245A33392033}"/>
              </a:ext>
            </a:extLst>
          </p:cNvPr>
          <p:cNvCxnSpPr/>
          <p:nvPr/>
        </p:nvCxnSpPr>
        <p:spPr>
          <a:xfrm>
            <a:off x="4893262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A7804FFF-0C8D-4B25-ACE3-7F291F271F2C}"/>
              </a:ext>
            </a:extLst>
          </p:cNvPr>
          <p:cNvCxnSpPr/>
          <p:nvPr/>
        </p:nvCxnSpPr>
        <p:spPr>
          <a:xfrm>
            <a:off x="5661903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74503935-F92B-48A0-930D-C71DD833F2D2}"/>
              </a:ext>
            </a:extLst>
          </p:cNvPr>
          <p:cNvCxnSpPr/>
          <p:nvPr/>
        </p:nvCxnSpPr>
        <p:spPr>
          <a:xfrm>
            <a:off x="6433690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4B1E4583-DE15-45DE-9944-B8C465F0846A}"/>
              </a:ext>
            </a:extLst>
          </p:cNvPr>
          <p:cNvCxnSpPr/>
          <p:nvPr/>
        </p:nvCxnSpPr>
        <p:spPr>
          <a:xfrm>
            <a:off x="7202331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F213BF66-9344-4B55-A30D-E9C92CCD85EC}"/>
              </a:ext>
            </a:extLst>
          </p:cNvPr>
          <p:cNvCxnSpPr/>
          <p:nvPr/>
        </p:nvCxnSpPr>
        <p:spPr>
          <a:xfrm>
            <a:off x="7202331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7C5107E0-E924-4A5A-B79B-3F61339E2A6D}"/>
              </a:ext>
            </a:extLst>
          </p:cNvPr>
          <p:cNvCxnSpPr/>
          <p:nvPr/>
        </p:nvCxnSpPr>
        <p:spPr>
          <a:xfrm>
            <a:off x="7974118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F67EB434-D63D-4CD1-8FEA-4740B66B1124}"/>
              </a:ext>
            </a:extLst>
          </p:cNvPr>
          <p:cNvCxnSpPr/>
          <p:nvPr/>
        </p:nvCxnSpPr>
        <p:spPr>
          <a:xfrm>
            <a:off x="8742759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>
            <a:extLst>
              <a:ext uri="{FF2B5EF4-FFF2-40B4-BE49-F238E27FC236}">
                <a16:creationId xmlns:a16="http://schemas.microsoft.com/office/drawing/2014/main" id="{13DEF299-32AD-4039-B3DB-C910A70C71EA}"/>
              </a:ext>
            </a:extLst>
          </p:cNvPr>
          <p:cNvCxnSpPr/>
          <p:nvPr/>
        </p:nvCxnSpPr>
        <p:spPr>
          <a:xfrm>
            <a:off x="9514546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BDF9D5D6-D1DB-423B-94EF-280920097DDC}"/>
              </a:ext>
            </a:extLst>
          </p:cNvPr>
          <p:cNvCxnSpPr/>
          <p:nvPr/>
        </p:nvCxnSpPr>
        <p:spPr>
          <a:xfrm>
            <a:off x="10283187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3F5E2266-4F87-49B9-8F51-C4E11F780934}"/>
              </a:ext>
            </a:extLst>
          </p:cNvPr>
          <p:cNvCxnSpPr/>
          <p:nvPr/>
        </p:nvCxnSpPr>
        <p:spPr>
          <a:xfrm>
            <a:off x="11054974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feld 227">
            <a:extLst>
              <a:ext uri="{FF2B5EF4-FFF2-40B4-BE49-F238E27FC236}">
                <a16:creationId xmlns:a16="http://schemas.microsoft.com/office/drawing/2014/main" id="{C6BF046A-E014-4FCC-8737-0FA688A0A485}"/>
              </a:ext>
            </a:extLst>
          </p:cNvPr>
          <p:cNvSpPr txBox="1"/>
          <p:nvPr/>
        </p:nvSpPr>
        <p:spPr>
          <a:xfrm>
            <a:off x="390525" y="3910104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btn.edge</a:t>
            </a: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31CA889-98DB-4A97-8165-AA7B253436A0}"/>
              </a:ext>
            </a:extLst>
          </p:cNvPr>
          <p:cNvCxnSpPr/>
          <p:nvPr/>
        </p:nvCxnSpPr>
        <p:spPr>
          <a:xfrm>
            <a:off x="1823941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BDD372-12A2-47EA-ACCA-E7356033ACE9}"/>
              </a:ext>
            </a:extLst>
          </p:cNvPr>
          <p:cNvCxnSpPr/>
          <p:nvPr/>
        </p:nvCxnSpPr>
        <p:spPr>
          <a:xfrm>
            <a:off x="2592582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3AEAED0-E910-42C1-B6AC-934A2F12140B}"/>
              </a:ext>
            </a:extLst>
          </p:cNvPr>
          <p:cNvCxnSpPr/>
          <p:nvPr/>
        </p:nvCxnSpPr>
        <p:spPr>
          <a:xfrm>
            <a:off x="3364369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2C68AF1-FF4A-4F8E-B9D0-E4190DCD520D}"/>
              </a:ext>
            </a:extLst>
          </p:cNvPr>
          <p:cNvCxnSpPr/>
          <p:nvPr/>
        </p:nvCxnSpPr>
        <p:spPr>
          <a:xfrm>
            <a:off x="3364369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C3E385B3-FA9A-49D8-BF91-BDE1ACF6388F}"/>
              </a:ext>
            </a:extLst>
          </p:cNvPr>
          <p:cNvCxnSpPr/>
          <p:nvPr/>
        </p:nvCxnSpPr>
        <p:spPr>
          <a:xfrm>
            <a:off x="4133010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909CE259-A285-4CFF-B081-E9A196AB1FC1}"/>
              </a:ext>
            </a:extLst>
          </p:cNvPr>
          <p:cNvCxnSpPr/>
          <p:nvPr/>
        </p:nvCxnSpPr>
        <p:spPr>
          <a:xfrm>
            <a:off x="4904797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42C504-658A-4D83-A7E7-3B516BFE58E3}"/>
              </a:ext>
            </a:extLst>
          </p:cNvPr>
          <p:cNvCxnSpPr/>
          <p:nvPr/>
        </p:nvCxnSpPr>
        <p:spPr>
          <a:xfrm>
            <a:off x="5673438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52341DB1-BDE1-4666-A953-F7DD4CD4BE28}"/>
              </a:ext>
            </a:extLst>
          </p:cNvPr>
          <p:cNvCxnSpPr/>
          <p:nvPr/>
        </p:nvCxnSpPr>
        <p:spPr>
          <a:xfrm>
            <a:off x="5673438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2DCD97C-E51C-4627-9C65-433D93AA14FA}"/>
              </a:ext>
            </a:extLst>
          </p:cNvPr>
          <p:cNvCxnSpPr/>
          <p:nvPr/>
        </p:nvCxnSpPr>
        <p:spPr>
          <a:xfrm>
            <a:off x="6445225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7F0CEB34-755E-4B5B-B19B-0A252FA533EC}"/>
              </a:ext>
            </a:extLst>
          </p:cNvPr>
          <p:cNvCxnSpPr/>
          <p:nvPr/>
        </p:nvCxnSpPr>
        <p:spPr>
          <a:xfrm>
            <a:off x="7213866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493F81D-67BC-49D0-8835-0BC8CD2CD21F}"/>
              </a:ext>
            </a:extLst>
          </p:cNvPr>
          <p:cNvCxnSpPr/>
          <p:nvPr/>
        </p:nvCxnSpPr>
        <p:spPr>
          <a:xfrm>
            <a:off x="7985653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8974475A-9793-4F50-8708-785BD274E8EB}"/>
              </a:ext>
            </a:extLst>
          </p:cNvPr>
          <p:cNvCxnSpPr/>
          <p:nvPr/>
        </p:nvCxnSpPr>
        <p:spPr>
          <a:xfrm>
            <a:off x="7985653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F53E865A-8C13-4323-8523-2FB2A927CCD6}"/>
              </a:ext>
            </a:extLst>
          </p:cNvPr>
          <p:cNvCxnSpPr/>
          <p:nvPr/>
        </p:nvCxnSpPr>
        <p:spPr>
          <a:xfrm>
            <a:off x="8754294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E11E58A-BA95-4F2C-A69A-0C7D21208911}"/>
              </a:ext>
            </a:extLst>
          </p:cNvPr>
          <p:cNvCxnSpPr/>
          <p:nvPr/>
        </p:nvCxnSpPr>
        <p:spPr>
          <a:xfrm>
            <a:off x="9526081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F76F347-9B8B-49C8-858F-F2A8FB5629D2}"/>
              </a:ext>
            </a:extLst>
          </p:cNvPr>
          <p:cNvCxnSpPr/>
          <p:nvPr/>
        </p:nvCxnSpPr>
        <p:spPr>
          <a:xfrm>
            <a:off x="9526081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4D4B0043-91D9-44AF-A109-BCD87ECB0527}"/>
              </a:ext>
            </a:extLst>
          </p:cNvPr>
          <p:cNvCxnSpPr/>
          <p:nvPr/>
        </p:nvCxnSpPr>
        <p:spPr>
          <a:xfrm>
            <a:off x="10294722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62A04371-E483-4843-B8E5-87978F4EAB09}"/>
              </a:ext>
            </a:extLst>
          </p:cNvPr>
          <p:cNvCxnSpPr/>
          <p:nvPr/>
        </p:nvCxnSpPr>
        <p:spPr>
          <a:xfrm>
            <a:off x="1820795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5972E72F-C472-4F66-8125-A3CD1C6216C3}"/>
              </a:ext>
            </a:extLst>
          </p:cNvPr>
          <p:cNvCxnSpPr/>
          <p:nvPr/>
        </p:nvCxnSpPr>
        <p:spPr>
          <a:xfrm>
            <a:off x="2589436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CDE65C8-E175-4067-BB3C-B96408D8C90D}"/>
              </a:ext>
            </a:extLst>
          </p:cNvPr>
          <p:cNvCxnSpPr/>
          <p:nvPr/>
        </p:nvCxnSpPr>
        <p:spPr>
          <a:xfrm>
            <a:off x="3361223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0ED448AF-841E-49DF-85ED-23AC415F061D}"/>
              </a:ext>
            </a:extLst>
          </p:cNvPr>
          <p:cNvCxnSpPr/>
          <p:nvPr/>
        </p:nvCxnSpPr>
        <p:spPr>
          <a:xfrm>
            <a:off x="4129864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73A9AC5-95A6-40B8-AEC1-69F7D49BD880}"/>
              </a:ext>
            </a:extLst>
          </p:cNvPr>
          <p:cNvCxnSpPr/>
          <p:nvPr/>
        </p:nvCxnSpPr>
        <p:spPr>
          <a:xfrm>
            <a:off x="4129864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4E6DC4FA-B6A9-4F2E-AFAC-59A576C0C7D6}"/>
              </a:ext>
            </a:extLst>
          </p:cNvPr>
          <p:cNvCxnSpPr/>
          <p:nvPr/>
        </p:nvCxnSpPr>
        <p:spPr>
          <a:xfrm>
            <a:off x="4901651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E15BFEAA-03E4-4B3D-9DD1-705FC1A0B40D}"/>
              </a:ext>
            </a:extLst>
          </p:cNvPr>
          <p:cNvCxnSpPr/>
          <p:nvPr/>
        </p:nvCxnSpPr>
        <p:spPr>
          <a:xfrm>
            <a:off x="5670292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7D922896-E273-49B4-A259-BDAB4B8533AF}"/>
              </a:ext>
            </a:extLst>
          </p:cNvPr>
          <p:cNvCxnSpPr/>
          <p:nvPr/>
        </p:nvCxnSpPr>
        <p:spPr>
          <a:xfrm>
            <a:off x="6442079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FD62CFCE-4CD1-4091-A14B-35DCB3A85A84}"/>
              </a:ext>
            </a:extLst>
          </p:cNvPr>
          <p:cNvCxnSpPr/>
          <p:nvPr/>
        </p:nvCxnSpPr>
        <p:spPr>
          <a:xfrm>
            <a:off x="6442079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8B24A7A6-9AB4-4885-B2EA-08F728DD54C2}"/>
              </a:ext>
            </a:extLst>
          </p:cNvPr>
          <p:cNvCxnSpPr/>
          <p:nvPr/>
        </p:nvCxnSpPr>
        <p:spPr>
          <a:xfrm>
            <a:off x="7210720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F62F83BA-18B1-4104-9BC0-76A1DE6E8FE9}"/>
              </a:ext>
            </a:extLst>
          </p:cNvPr>
          <p:cNvCxnSpPr/>
          <p:nvPr/>
        </p:nvCxnSpPr>
        <p:spPr>
          <a:xfrm>
            <a:off x="7982507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C690B47C-3BB3-4AD3-9D3F-98A3789E6D7C}"/>
              </a:ext>
            </a:extLst>
          </p:cNvPr>
          <p:cNvCxnSpPr/>
          <p:nvPr/>
        </p:nvCxnSpPr>
        <p:spPr>
          <a:xfrm>
            <a:off x="8751148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EC392A11-FA04-4734-B7A6-EB7898945A56}"/>
              </a:ext>
            </a:extLst>
          </p:cNvPr>
          <p:cNvCxnSpPr/>
          <p:nvPr/>
        </p:nvCxnSpPr>
        <p:spPr>
          <a:xfrm>
            <a:off x="8751148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34D08BF9-36F7-4A94-8201-B390F5481CF1}"/>
              </a:ext>
            </a:extLst>
          </p:cNvPr>
          <p:cNvCxnSpPr/>
          <p:nvPr/>
        </p:nvCxnSpPr>
        <p:spPr>
          <a:xfrm>
            <a:off x="9522935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09FAF90A-E844-4C80-A89C-E32CD3ECC4F4}"/>
              </a:ext>
            </a:extLst>
          </p:cNvPr>
          <p:cNvCxnSpPr/>
          <p:nvPr/>
        </p:nvCxnSpPr>
        <p:spPr>
          <a:xfrm>
            <a:off x="10291576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97662F60-8FC0-428C-B3C4-188B6265A037}"/>
              </a:ext>
            </a:extLst>
          </p:cNvPr>
          <p:cNvCxnSpPr/>
          <p:nvPr/>
        </p:nvCxnSpPr>
        <p:spPr>
          <a:xfrm>
            <a:off x="10291576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EB29955-D940-4E5B-9232-C6F390411B43}"/>
              </a:ext>
            </a:extLst>
          </p:cNvPr>
          <p:cNvCxnSpPr/>
          <p:nvPr/>
        </p:nvCxnSpPr>
        <p:spPr>
          <a:xfrm>
            <a:off x="1812406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4FB8D3D0-4CD1-443C-957B-BF107CED3F7A}"/>
              </a:ext>
            </a:extLst>
          </p:cNvPr>
          <p:cNvCxnSpPr/>
          <p:nvPr/>
        </p:nvCxnSpPr>
        <p:spPr>
          <a:xfrm>
            <a:off x="2581047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8089AB15-D78C-4265-9237-2651D9554DD9}"/>
              </a:ext>
            </a:extLst>
          </p:cNvPr>
          <p:cNvCxnSpPr/>
          <p:nvPr/>
        </p:nvCxnSpPr>
        <p:spPr>
          <a:xfrm>
            <a:off x="3352834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407C66C6-6370-498A-97E2-C63DE3A1B72B}"/>
              </a:ext>
            </a:extLst>
          </p:cNvPr>
          <p:cNvCxnSpPr/>
          <p:nvPr/>
        </p:nvCxnSpPr>
        <p:spPr>
          <a:xfrm>
            <a:off x="3352834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2B725C65-B1F3-44ED-805D-52268FBF6BF5}"/>
              </a:ext>
            </a:extLst>
          </p:cNvPr>
          <p:cNvCxnSpPr/>
          <p:nvPr/>
        </p:nvCxnSpPr>
        <p:spPr>
          <a:xfrm>
            <a:off x="4121475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66C9933A-B6F4-42DA-BB41-322BE70A97AB}"/>
              </a:ext>
            </a:extLst>
          </p:cNvPr>
          <p:cNvCxnSpPr/>
          <p:nvPr/>
        </p:nvCxnSpPr>
        <p:spPr>
          <a:xfrm>
            <a:off x="4121475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F09A439-660A-4E06-89E9-7B2750FE4C9F}"/>
              </a:ext>
            </a:extLst>
          </p:cNvPr>
          <p:cNvCxnSpPr/>
          <p:nvPr/>
        </p:nvCxnSpPr>
        <p:spPr>
          <a:xfrm>
            <a:off x="4893262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38B4B4E0-57AC-454E-BCAF-645B4E2E74E0}"/>
              </a:ext>
            </a:extLst>
          </p:cNvPr>
          <p:cNvCxnSpPr/>
          <p:nvPr/>
        </p:nvCxnSpPr>
        <p:spPr>
          <a:xfrm>
            <a:off x="5661903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C2250ACF-2AAC-4F93-A719-A78FFEACE554}"/>
              </a:ext>
            </a:extLst>
          </p:cNvPr>
          <p:cNvCxnSpPr/>
          <p:nvPr/>
        </p:nvCxnSpPr>
        <p:spPr>
          <a:xfrm>
            <a:off x="5661903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8BE8C0D-94A1-409A-A372-974AA7036C98}"/>
              </a:ext>
            </a:extLst>
          </p:cNvPr>
          <p:cNvCxnSpPr/>
          <p:nvPr/>
        </p:nvCxnSpPr>
        <p:spPr>
          <a:xfrm>
            <a:off x="6433690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AA957672-ED18-4EC5-B65D-D63ACF501C45}"/>
              </a:ext>
            </a:extLst>
          </p:cNvPr>
          <p:cNvCxnSpPr/>
          <p:nvPr/>
        </p:nvCxnSpPr>
        <p:spPr>
          <a:xfrm>
            <a:off x="6433690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13490DC1-6702-44DD-BFB0-B1DB2E91ED82}"/>
              </a:ext>
            </a:extLst>
          </p:cNvPr>
          <p:cNvCxnSpPr/>
          <p:nvPr/>
        </p:nvCxnSpPr>
        <p:spPr>
          <a:xfrm>
            <a:off x="7202331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D109E1B-5FAB-4FD1-846D-16AA18A1C9B7}"/>
              </a:ext>
            </a:extLst>
          </p:cNvPr>
          <p:cNvCxnSpPr/>
          <p:nvPr/>
        </p:nvCxnSpPr>
        <p:spPr>
          <a:xfrm>
            <a:off x="7974118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91163226-F577-4D23-A2AE-959583BADF4C}"/>
              </a:ext>
            </a:extLst>
          </p:cNvPr>
          <p:cNvCxnSpPr/>
          <p:nvPr/>
        </p:nvCxnSpPr>
        <p:spPr>
          <a:xfrm>
            <a:off x="7974118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D952DD72-1EA3-448A-9A9B-91E376E9F1CD}"/>
              </a:ext>
            </a:extLst>
          </p:cNvPr>
          <p:cNvCxnSpPr/>
          <p:nvPr/>
        </p:nvCxnSpPr>
        <p:spPr>
          <a:xfrm>
            <a:off x="8742759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FFB41A47-8F33-4398-8E06-CDCAC9D80C72}"/>
              </a:ext>
            </a:extLst>
          </p:cNvPr>
          <p:cNvCxnSpPr/>
          <p:nvPr/>
        </p:nvCxnSpPr>
        <p:spPr>
          <a:xfrm>
            <a:off x="8742759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B489FC52-E7C8-424F-8177-FA8C1B9DD441}"/>
              </a:ext>
            </a:extLst>
          </p:cNvPr>
          <p:cNvCxnSpPr/>
          <p:nvPr/>
        </p:nvCxnSpPr>
        <p:spPr>
          <a:xfrm>
            <a:off x="9514546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78781A31-F12D-4764-B3E4-9C9A1AC16C7D}"/>
              </a:ext>
            </a:extLst>
          </p:cNvPr>
          <p:cNvCxnSpPr/>
          <p:nvPr/>
        </p:nvCxnSpPr>
        <p:spPr>
          <a:xfrm>
            <a:off x="9514546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1768F5A9-E221-4632-9969-D38A29B25205}"/>
              </a:ext>
            </a:extLst>
          </p:cNvPr>
          <p:cNvCxnSpPr/>
          <p:nvPr/>
        </p:nvCxnSpPr>
        <p:spPr>
          <a:xfrm>
            <a:off x="10283187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CF204B02-7151-4073-83E5-87BAEB16FB1D}"/>
              </a:ext>
            </a:extLst>
          </p:cNvPr>
          <p:cNvCxnSpPr/>
          <p:nvPr/>
        </p:nvCxnSpPr>
        <p:spPr>
          <a:xfrm>
            <a:off x="10283187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25AB2F9B-3F81-4360-8877-0F6F9BB10213}"/>
              </a:ext>
            </a:extLst>
          </p:cNvPr>
          <p:cNvCxnSpPr/>
          <p:nvPr/>
        </p:nvCxnSpPr>
        <p:spPr>
          <a:xfrm>
            <a:off x="1813804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A017F65E-161E-443C-A3A0-589C51FFF19E}"/>
              </a:ext>
            </a:extLst>
          </p:cNvPr>
          <p:cNvCxnSpPr/>
          <p:nvPr/>
        </p:nvCxnSpPr>
        <p:spPr>
          <a:xfrm>
            <a:off x="1813804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r Verbinder 229">
            <a:extLst>
              <a:ext uri="{FF2B5EF4-FFF2-40B4-BE49-F238E27FC236}">
                <a16:creationId xmlns:a16="http://schemas.microsoft.com/office/drawing/2014/main" id="{BC7DAF5F-A325-4A3B-AD77-DF4A33BED341}"/>
              </a:ext>
            </a:extLst>
          </p:cNvPr>
          <p:cNvCxnSpPr/>
          <p:nvPr/>
        </p:nvCxnSpPr>
        <p:spPr>
          <a:xfrm>
            <a:off x="2582445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rader Verbinder 230">
            <a:extLst>
              <a:ext uri="{FF2B5EF4-FFF2-40B4-BE49-F238E27FC236}">
                <a16:creationId xmlns:a16="http://schemas.microsoft.com/office/drawing/2014/main" id="{6ED9546C-DCC8-494D-9ECC-5ACC5AFFCD09}"/>
              </a:ext>
            </a:extLst>
          </p:cNvPr>
          <p:cNvCxnSpPr/>
          <p:nvPr/>
        </p:nvCxnSpPr>
        <p:spPr>
          <a:xfrm>
            <a:off x="2582445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3A822975-DBFB-4FE4-9C24-751820F7CB59}"/>
              </a:ext>
            </a:extLst>
          </p:cNvPr>
          <p:cNvCxnSpPr/>
          <p:nvPr/>
        </p:nvCxnSpPr>
        <p:spPr>
          <a:xfrm>
            <a:off x="3354232" y="55558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r Verbinder 232">
            <a:extLst>
              <a:ext uri="{FF2B5EF4-FFF2-40B4-BE49-F238E27FC236}">
                <a16:creationId xmlns:a16="http://schemas.microsoft.com/office/drawing/2014/main" id="{08706EDE-961D-439D-A16C-3C3F9D195642}"/>
              </a:ext>
            </a:extLst>
          </p:cNvPr>
          <p:cNvCxnSpPr/>
          <p:nvPr/>
        </p:nvCxnSpPr>
        <p:spPr>
          <a:xfrm>
            <a:off x="4122873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150929A1-FED1-49E2-BC60-EFD4B3E0E1E3}"/>
              </a:ext>
            </a:extLst>
          </p:cNvPr>
          <p:cNvCxnSpPr/>
          <p:nvPr/>
        </p:nvCxnSpPr>
        <p:spPr>
          <a:xfrm>
            <a:off x="4894660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D866D89C-D6C7-4CD3-8FE0-12D0E1FFA8F0}"/>
              </a:ext>
            </a:extLst>
          </p:cNvPr>
          <p:cNvCxnSpPr/>
          <p:nvPr/>
        </p:nvCxnSpPr>
        <p:spPr>
          <a:xfrm>
            <a:off x="4894660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18B2CFA0-119D-4C71-8836-D47063858281}"/>
              </a:ext>
            </a:extLst>
          </p:cNvPr>
          <p:cNvCxnSpPr/>
          <p:nvPr/>
        </p:nvCxnSpPr>
        <p:spPr>
          <a:xfrm>
            <a:off x="6435088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6F492793-A5E2-469C-BD53-D6BECF4570E5}"/>
              </a:ext>
            </a:extLst>
          </p:cNvPr>
          <p:cNvCxnSpPr/>
          <p:nvPr/>
        </p:nvCxnSpPr>
        <p:spPr>
          <a:xfrm>
            <a:off x="7203729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r Verbinder 238">
            <a:extLst>
              <a:ext uri="{FF2B5EF4-FFF2-40B4-BE49-F238E27FC236}">
                <a16:creationId xmlns:a16="http://schemas.microsoft.com/office/drawing/2014/main" id="{02DB152A-0296-43C4-96E9-B3BF71F620E7}"/>
              </a:ext>
            </a:extLst>
          </p:cNvPr>
          <p:cNvCxnSpPr/>
          <p:nvPr/>
        </p:nvCxnSpPr>
        <p:spPr>
          <a:xfrm>
            <a:off x="7203729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F09B721D-0AB7-4CAC-902C-EF0113D694FA}"/>
              </a:ext>
            </a:extLst>
          </p:cNvPr>
          <p:cNvCxnSpPr/>
          <p:nvPr/>
        </p:nvCxnSpPr>
        <p:spPr>
          <a:xfrm>
            <a:off x="7975516" y="55558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E54982DB-2BC4-438F-B0F9-CE8499DF8605}"/>
              </a:ext>
            </a:extLst>
          </p:cNvPr>
          <p:cNvCxnSpPr/>
          <p:nvPr/>
        </p:nvCxnSpPr>
        <p:spPr>
          <a:xfrm>
            <a:off x="8744157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BFF4E395-D460-4C69-A947-A2BA72D7DFC7}"/>
              </a:ext>
            </a:extLst>
          </p:cNvPr>
          <p:cNvCxnSpPr/>
          <p:nvPr/>
        </p:nvCxnSpPr>
        <p:spPr>
          <a:xfrm>
            <a:off x="10284585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r Verbinder 243">
            <a:extLst>
              <a:ext uri="{FF2B5EF4-FFF2-40B4-BE49-F238E27FC236}">
                <a16:creationId xmlns:a16="http://schemas.microsoft.com/office/drawing/2014/main" id="{0BEFD656-8F72-4A2D-A3BD-8BCAB8CA67AC}"/>
              </a:ext>
            </a:extLst>
          </p:cNvPr>
          <p:cNvCxnSpPr/>
          <p:nvPr/>
        </p:nvCxnSpPr>
        <p:spPr>
          <a:xfrm>
            <a:off x="11056372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feld 244">
            <a:extLst>
              <a:ext uri="{FF2B5EF4-FFF2-40B4-BE49-F238E27FC236}">
                <a16:creationId xmlns:a16="http://schemas.microsoft.com/office/drawing/2014/main" id="{7718028E-911B-40C6-9224-68704941E669}"/>
              </a:ext>
            </a:extLst>
          </p:cNvPr>
          <p:cNvSpPr txBox="1"/>
          <p:nvPr/>
        </p:nvSpPr>
        <p:spPr>
          <a:xfrm>
            <a:off x="218115" y="4985294"/>
            <a:ext cx="15530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btn.edge_pos</a:t>
            </a:r>
          </a:p>
        </p:txBody>
      </p: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0919DC2E-A45F-4CB2-AE57-1F4261C619B6}"/>
              </a:ext>
            </a:extLst>
          </p:cNvPr>
          <p:cNvCxnSpPr/>
          <p:nvPr/>
        </p:nvCxnSpPr>
        <p:spPr>
          <a:xfrm>
            <a:off x="1813804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>
            <a:extLst>
              <a:ext uri="{FF2B5EF4-FFF2-40B4-BE49-F238E27FC236}">
                <a16:creationId xmlns:a16="http://schemas.microsoft.com/office/drawing/2014/main" id="{A901FEA1-3BE6-4BEE-B004-9C5FE433B2B3}"/>
              </a:ext>
            </a:extLst>
          </p:cNvPr>
          <p:cNvCxnSpPr/>
          <p:nvPr/>
        </p:nvCxnSpPr>
        <p:spPr>
          <a:xfrm>
            <a:off x="2582445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>
            <a:extLst>
              <a:ext uri="{FF2B5EF4-FFF2-40B4-BE49-F238E27FC236}">
                <a16:creationId xmlns:a16="http://schemas.microsoft.com/office/drawing/2014/main" id="{A7495817-ABFD-4A1A-B786-D4725D500C5B}"/>
              </a:ext>
            </a:extLst>
          </p:cNvPr>
          <p:cNvCxnSpPr/>
          <p:nvPr/>
        </p:nvCxnSpPr>
        <p:spPr>
          <a:xfrm>
            <a:off x="3354232" y="478406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r Verbinder 248">
            <a:extLst>
              <a:ext uri="{FF2B5EF4-FFF2-40B4-BE49-F238E27FC236}">
                <a16:creationId xmlns:a16="http://schemas.microsoft.com/office/drawing/2014/main" id="{2A768DD1-6D4D-4FB2-AAA3-145D1A7F52D8}"/>
              </a:ext>
            </a:extLst>
          </p:cNvPr>
          <p:cNvCxnSpPr/>
          <p:nvPr/>
        </p:nvCxnSpPr>
        <p:spPr>
          <a:xfrm>
            <a:off x="3354232" y="478406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r Verbinder 249">
            <a:extLst>
              <a:ext uri="{FF2B5EF4-FFF2-40B4-BE49-F238E27FC236}">
                <a16:creationId xmlns:a16="http://schemas.microsoft.com/office/drawing/2014/main" id="{485807EB-59E7-475F-9950-CE23A86EB33D}"/>
              </a:ext>
            </a:extLst>
          </p:cNvPr>
          <p:cNvCxnSpPr/>
          <p:nvPr/>
        </p:nvCxnSpPr>
        <p:spPr>
          <a:xfrm>
            <a:off x="4122873" y="478406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0DC2FF82-4C30-4DF9-99F0-E2DBD1111E8A}"/>
              </a:ext>
            </a:extLst>
          </p:cNvPr>
          <p:cNvCxnSpPr/>
          <p:nvPr/>
        </p:nvCxnSpPr>
        <p:spPr>
          <a:xfrm>
            <a:off x="4122873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r Verbinder 252">
            <a:extLst>
              <a:ext uri="{FF2B5EF4-FFF2-40B4-BE49-F238E27FC236}">
                <a16:creationId xmlns:a16="http://schemas.microsoft.com/office/drawing/2014/main" id="{FF0DB403-C17A-4BEA-9A81-9A9BE4E8ADAE}"/>
              </a:ext>
            </a:extLst>
          </p:cNvPr>
          <p:cNvCxnSpPr/>
          <p:nvPr/>
        </p:nvCxnSpPr>
        <p:spPr>
          <a:xfrm>
            <a:off x="5663301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r Verbinder 253">
            <a:extLst>
              <a:ext uri="{FF2B5EF4-FFF2-40B4-BE49-F238E27FC236}">
                <a16:creationId xmlns:a16="http://schemas.microsoft.com/office/drawing/2014/main" id="{69338347-CB72-43E3-AD77-6F32A5F5CBA1}"/>
              </a:ext>
            </a:extLst>
          </p:cNvPr>
          <p:cNvCxnSpPr/>
          <p:nvPr/>
        </p:nvCxnSpPr>
        <p:spPr>
          <a:xfrm>
            <a:off x="5663301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F2325659-A3C5-4D4E-9658-00C285428D62}"/>
              </a:ext>
            </a:extLst>
          </p:cNvPr>
          <p:cNvCxnSpPr/>
          <p:nvPr/>
        </p:nvCxnSpPr>
        <p:spPr>
          <a:xfrm>
            <a:off x="6435088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r Verbinder 256">
            <a:extLst>
              <a:ext uri="{FF2B5EF4-FFF2-40B4-BE49-F238E27FC236}">
                <a16:creationId xmlns:a16="http://schemas.microsoft.com/office/drawing/2014/main" id="{A898E5FB-A6D6-4C0C-81F7-59FBFFA54173}"/>
              </a:ext>
            </a:extLst>
          </p:cNvPr>
          <p:cNvCxnSpPr/>
          <p:nvPr/>
        </p:nvCxnSpPr>
        <p:spPr>
          <a:xfrm>
            <a:off x="7203729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Gerader Verbinder 257">
            <a:extLst>
              <a:ext uri="{FF2B5EF4-FFF2-40B4-BE49-F238E27FC236}">
                <a16:creationId xmlns:a16="http://schemas.microsoft.com/office/drawing/2014/main" id="{8CB36008-0FF5-4988-9DDB-85AE44AB171B}"/>
              </a:ext>
            </a:extLst>
          </p:cNvPr>
          <p:cNvCxnSpPr/>
          <p:nvPr/>
        </p:nvCxnSpPr>
        <p:spPr>
          <a:xfrm>
            <a:off x="7975516" y="478406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8B720857-4748-4139-9887-618A4996D7B0}"/>
              </a:ext>
            </a:extLst>
          </p:cNvPr>
          <p:cNvCxnSpPr/>
          <p:nvPr/>
        </p:nvCxnSpPr>
        <p:spPr>
          <a:xfrm>
            <a:off x="7975516" y="478406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4CFC293E-16B6-43B3-9A6F-769E2A2CFDE8}"/>
              </a:ext>
            </a:extLst>
          </p:cNvPr>
          <p:cNvCxnSpPr/>
          <p:nvPr/>
        </p:nvCxnSpPr>
        <p:spPr>
          <a:xfrm>
            <a:off x="8744157" y="478406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rader Verbinder 261">
            <a:extLst>
              <a:ext uri="{FF2B5EF4-FFF2-40B4-BE49-F238E27FC236}">
                <a16:creationId xmlns:a16="http://schemas.microsoft.com/office/drawing/2014/main" id="{04A964BD-ABEF-4433-91CD-E8AD5CDBDF83}"/>
              </a:ext>
            </a:extLst>
          </p:cNvPr>
          <p:cNvCxnSpPr/>
          <p:nvPr/>
        </p:nvCxnSpPr>
        <p:spPr>
          <a:xfrm>
            <a:off x="9515944" y="478406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r Verbinder 262">
            <a:extLst>
              <a:ext uri="{FF2B5EF4-FFF2-40B4-BE49-F238E27FC236}">
                <a16:creationId xmlns:a16="http://schemas.microsoft.com/office/drawing/2014/main" id="{47535279-F6EB-49A3-8A11-E052B7B93D94}"/>
              </a:ext>
            </a:extLst>
          </p:cNvPr>
          <p:cNvCxnSpPr/>
          <p:nvPr/>
        </p:nvCxnSpPr>
        <p:spPr>
          <a:xfrm>
            <a:off x="9515944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>
            <a:extLst>
              <a:ext uri="{FF2B5EF4-FFF2-40B4-BE49-F238E27FC236}">
                <a16:creationId xmlns:a16="http://schemas.microsoft.com/office/drawing/2014/main" id="{E9338B13-0FF3-4909-995F-4D82D6390FAF}"/>
              </a:ext>
            </a:extLst>
          </p:cNvPr>
          <p:cNvCxnSpPr/>
          <p:nvPr/>
        </p:nvCxnSpPr>
        <p:spPr>
          <a:xfrm>
            <a:off x="10284585" y="478406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F8F3D8E1-EA39-47A0-AA03-FFCD36248BF1}"/>
              </a:ext>
            </a:extLst>
          </p:cNvPr>
          <p:cNvCxnSpPr/>
          <p:nvPr/>
        </p:nvCxnSpPr>
        <p:spPr>
          <a:xfrm>
            <a:off x="5663301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3BD0E11-344D-48B2-A73A-8B596B7B2531}"/>
              </a:ext>
            </a:extLst>
          </p:cNvPr>
          <p:cNvCxnSpPr/>
          <p:nvPr/>
        </p:nvCxnSpPr>
        <p:spPr>
          <a:xfrm>
            <a:off x="9515944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r Verbinder 251">
            <a:extLst>
              <a:ext uri="{FF2B5EF4-FFF2-40B4-BE49-F238E27FC236}">
                <a16:creationId xmlns:a16="http://schemas.microsoft.com/office/drawing/2014/main" id="{3EED6A8F-6AE0-41EB-863C-40E4C003973B}"/>
              </a:ext>
            </a:extLst>
          </p:cNvPr>
          <p:cNvCxnSpPr/>
          <p:nvPr/>
        </p:nvCxnSpPr>
        <p:spPr>
          <a:xfrm>
            <a:off x="4894660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6DF37A6F-FB4A-4DF9-A7EC-1F1A32F6F2F6}"/>
              </a:ext>
            </a:extLst>
          </p:cNvPr>
          <p:cNvCxnSpPr/>
          <p:nvPr/>
        </p:nvCxnSpPr>
        <p:spPr>
          <a:xfrm>
            <a:off x="6435088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D0C23A6D-01CC-45A3-93AA-2B83943768D0}"/>
              </a:ext>
            </a:extLst>
          </p:cNvPr>
          <p:cNvCxnSpPr/>
          <p:nvPr/>
        </p:nvCxnSpPr>
        <p:spPr>
          <a:xfrm>
            <a:off x="8744157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>
            <a:extLst>
              <a:ext uri="{FF2B5EF4-FFF2-40B4-BE49-F238E27FC236}">
                <a16:creationId xmlns:a16="http://schemas.microsoft.com/office/drawing/2014/main" id="{F9E13CFC-4717-4275-9C4A-0C972AD43369}"/>
              </a:ext>
            </a:extLst>
          </p:cNvPr>
          <p:cNvCxnSpPr/>
          <p:nvPr/>
        </p:nvCxnSpPr>
        <p:spPr>
          <a:xfrm>
            <a:off x="10284585" y="55558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3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feld 77">
            <a:extLst>
              <a:ext uri="{FF2B5EF4-FFF2-40B4-BE49-F238E27FC236}">
                <a16:creationId xmlns:a16="http://schemas.microsoft.com/office/drawing/2014/main" id="{A3838C5D-EBF6-46B0-B5C8-E0F450E6705A}"/>
              </a:ext>
            </a:extLst>
          </p:cNvPr>
          <p:cNvSpPr txBox="1"/>
          <p:nvPr/>
        </p:nvSpPr>
        <p:spPr>
          <a:xfrm>
            <a:off x="398914" y="1190152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btn.act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8327B1A-C25D-492E-945B-D737EB9A084C}"/>
              </a:ext>
            </a:extLst>
          </p:cNvPr>
          <p:cNvSpPr txBox="1"/>
          <p:nvPr/>
        </p:nvSpPr>
        <p:spPr>
          <a:xfrm>
            <a:off x="398914" y="2311931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btn.old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4788F428-19F7-4063-8AAF-7C8346146F20}"/>
              </a:ext>
            </a:extLst>
          </p:cNvPr>
          <p:cNvCxnSpPr/>
          <p:nvPr/>
        </p:nvCxnSpPr>
        <p:spPr>
          <a:xfrm>
            <a:off x="1823941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581B3D67-D84B-49D7-8136-D53854982217}"/>
              </a:ext>
            </a:extLst>
          </p:cNvPr>
          <p:cNvCxnSpPr/>
          <p:nvPr/>
        </p:nvCxnSpPr>
        <p:spPr>
          <a:xfrm>
            <a:off x="1823941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C472265C-F122-406D-9A3C-474AF7C47B04}"/>
              </a:ext>
            </a:extLst>
          </p:cNvPr>
          <p:cNvCxnSpPr/>
          <p:nvPr/>
        </p:nvCxnSpPr>
        <p:spPr>
          <a:xfrm>
            <a:off x="2592582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C1A3ED18-1853-4698-8333-438091AC90C1}"/>
              </a:ext>
            </a:extLst>
          </p:cNvPr>
          <p:cNvCxnSpPr/>
          <p:nvPr/>
        </p:nvCxnSpPr>
        <p:spPr>
          <a:xfrm>
            <a:off x="2592582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41C9FAA4-BAC6-4579-9943-A00ED74FA1E5}"/>
              </a:ext>
            </a:extLst>
          </p:cNvPr>
          <p:cNvCxnSpPr/>
          <p:nvPr/>
        </p:nvCxnSpPr>
        <p:spPr>
          <a:xfrm>
            <a:off x="3364369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AD48FC23-1BCE-49CF-B31E-9C80CFA03B1A}"/>
              </a:ext>
            </a:extLst>
          </p:cNvPr>
          <p:cNvCxnSpPr/>
          <p:nvPr/>
        </p:nvCxnSpPr>
        <p:spPr>
          <a:xfrm>
            <a:off x="4133010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532E1104-87DB-4348-BBB0-1598E4A248CC}"/>
              </a:ext>
            </a:extLst>
          </p:cNvPr>
          <p:cNvCxnSpPr/>
          <p:nvPr/>
        </p:nvCxnSpPr>
        <p:spPr>
          <a:xfrm>
            <a:off x="4133010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0F3CDA49-D703-4328-B804-CF7608B87F62}"/>
              </a:ext>
            </a:extLst>
          </p:cNvPr>
          <p:cNvCxnSpPr/>
          <p:nvPr/>
        </p:nvCxnSpPr>
        <p:spPr>
          <a:xfrm>
            <a:off x="4904797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D9817C3E-AAB5-4457-9D5D-9A7417B7943F}"/>
              </a:ext>
            </a:extLst>
          </p:cNvPr>
          <p:cNvCxnSpPr/>
          <p:nvPr/>
        </p:nvCxnSpPr>
        <p:spPr>
          <a:xfrm>
            <a:off x="4904797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AE8B8C41-908F-40B5-BD81-CA078E827BF0}"/>
              </a:ext>
            </a:extLst>
          </p:cNvPr>
          <p:cNvCxnSpPr/>
          <p:nvPr/>
        </p:nvCxnSpPr>
        <p:spPr>
          <a:xfrm>
            <a:off x="5673438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B93A4BEB-8772-48E8-A416-049C73BC87FF}"/>
              </a:ext>
            </a:extLst>
          </p:cNvPr>
          <p:cNvCxnSpPr/>
          <p:nvPr/>
        </p:nvCxnSpPr>
        <p:spPr>
          <a:xfrm>
            <a:off x="6445225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9710B265-B66A-4913-A9B9-231A4B55D5C3}"/>
              </a:ext>
            </a:extLst>
          </p:cNvPr>
          <p:cNvCxnSpPr/>
          <p:nvPr/>
        </p:nvCxnSpPr>
        <p:spPr>
          <a:xfrm>
            <a:off x="6445225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1C369DC9-FF68-4E94-B5D2-DCB9B269F5A7}"/>
              </a:ext>
            </a:extLst>
          </p:cNvPr>
          <p:cNvCxnSpPr/>
          <p:nvPr/>
        </p:nvCxnSpPr>
        <p:spPr>
          <a:xfrm>
            <a:off x="7213866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52B06534-46AA-44B8-AD7C-EF77D0A7D057}"/>
              </a:ext>
            </a:extLst>
          </p:cNvPr>
          <p:cNvCxnSpPr/>
          <p:nvPr/>
        </p:nvCxnSpPr>
        <p:spPr>
          <a:xfrm>
            <a:off x="7213866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403444A0-1F9E-4B96-9FCD-87CDA679D11F}"/>
              </a:ext>
            </a:extLst>
          </p:cNvPr>
          <p:cNvCxnSpPr/>
          <p:nvPr/>
        </p:nvCxnSpPr>
        <p:spPr>
          <a:xfrm>
            <a:off x="7985653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>
            <a:extLst>
              <a:ext uri="{FF2B5EF4-FFF2-40B4-BE49-F238E27FC236}">
                <a16:creationId xmlns:a16="http://schemas.microsoft.com/office/drawing/2014/main" id="{432A9C0B-FFD1-459A-A19C-467AB5329277}"/>
              </a:ext>
            </a:extLst>
          </p:cNvPr>
          <p:cNvCxnSpPr/>
          <p:nvPr/>
        </p:nvCxnSpPr>
        <p:spPr>
          <a:xfrm>
            <a:off x="8754294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2A9142E3-CA50-44D3-BFC6-A61D77E38294}"/>
              </a:ext>
            </a:extLst>
          </p:cNvPr>
          <p:cNvCxnSpPr/>
          <p:nvPr/>
        </p:nvCxnSpPr>
        <p:spPr>
          <a:xfrm>
            <a:off x="8754294" y="183474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661FB501-8611-4B59-8A96-519E506D96B0}"/>
              </a:ext>
            </a:extLst>
          </p:cNvPr>
          <p:cNvCxnSpPr/>
          <p:nvPr/>
        </p:nvCxnSpPr>
        <p:spPr>
          <a:xfrm>
            <a:off x="9526081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C11411AA-F0C1-487B-B64A-EB741D81E215}"/>
              </a:ext>
            </a:extLst>
          </p:cNvPr>
          <p:cNvCxnSpPr/>
          <p:nvPr/>
        </p:nvCxnSpPr>
        <p:spPr>
          <a:xfrm>
            <a:off x="10294722" y="106295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C28A71F1-6E60-4C74-ABC1-455895F2C539}"/>
              </a:ext>
            </a:extLst>
          </p:cNvPr>
          <p:cNvCxnSpPr/>
          <p:nvPr/>
        </p:nvCxnSpPr>
        <p:spPr>
          <a:xfrm>
            <a:off x="10294722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74397D40-8024-426E-91F1-D6AE2E34DF1F}"/>
              </a:ext>
            </a:extLst>
          </p:cNvPr>
          <p:cNvCxnSpPr/>
          <p:nvPr/>
        </p:nvCxnSpPr>
        <p:spPr>
          <a:xfrm>
            <a:off x="11066509" y="106295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>
            <a:extLst>
              <a:ext uri="{FF2B5EF4-FFF2-40B4-BE49-F238E27FC236}">
                <a16:creationId xmlns:a16="http://schemas.microsoft.com/office/drawing/2014/main" id="{8282F4EF-7FA0-4A1C-B0F8-B624E966CD28}"/>
              </a:ext>
            </a:extLst>
          </p:cNvPr>
          <p:cNvCxnSpPr/>
          <p:nvPr/>
        </p:nvCxnSpPr>
        <p:spPr>
          <a:xfrm>
            <a:off x="1820795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0946B208-695C-4C9B-89F9-F5DF62C288BA}"/>
              </a:ext>
            </a:extLst>
          </p:cNvPr>
          <p:cNvCxnSpPr/>
          <p:nvPr/>
        </p:nvCxnSpPr>
        <p:spPr>
          <a:xfrm>
            <a:off x="1820795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>
            <a:extLst>
              <a:ext uri="{FF2B5EF4-FFF2-40B4-BE49-F238E27FC236}">
                <a16:creationId xmlns:a16="http://schemas.microsoft.com/office/drawing/2014/main" id="{FF79E2AD-E9C3-4E3F-B14C-5A117B98DCEE}"/>
              </a:ext>
            </a:extLst>
          </p:cNvPr>
          <p:cNvCxnSpPr/>
          <p:nvPr/>
        </p:nvCxnSpPr>
        <p:spPr>
          <a:xfrm>
            <a:off x="2589436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5C6D4297-DDC2-4BAB-A3FD-E2FCA8649090}"/>
              </a:ext>
            </a:extLst>
          </p:cNvPr>
          <p:cNvCxnSpPr/>
          <p:nvPr/>
        </p:nvCxnSpPr>
        <p:spPr>
          <a:xfrm>
            <a:off x="2589436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>
            <a:extLst>
              <a:ext uri="{FF2B5EF4-FFF2-40B4-BE49-F238E27FC236}">
                <a16:creationId xmlns:a16="http://schemas.microsoft.com/office/drawing/2014/main" id="{E31BB263-5DC4-4288-AB12-F9FD748368A7}"/>
              </a:ext>
            </a:extLst>
          </p:cNvPr>
          <p:cNvCxnSpPr/>
          <p:nvPr/>
        </p:nvCxnSpPr>
        <p:spPr>
          <a:xfrm>
            <a:off x="3361223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>
            <a:extLst>
              <a:ext uri="{FF2B5EF4-FFF2-40B4-BE49-F238E27FC236}">
                <a16:creationId xmlns:a16="http://schemas.microsoft.com/office/drawing/2014/main" id="{AB2BFA5A-C8D8-4C15-86B2-E3F4523BDBDF}"/>
              </a:ext>
            </a:extLst>
          </p:cNvPr>
          <p:cNvCxnSpPr/>
          <p:nvPr/>
        </p:nvCxnSpPr>
        <p:spPr>
          <a:xfrm>
            <a:off x="3361223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>
            <a:extLst>
              <a:ext uri="{FF2B5EF4-FFF2-40B4-BE49-F238E27FC236}">
                <a16:creationId xmlns:a16="http://schemas.microsoft.com/office/drawing/2014/main" id="{FD07F956-3935-4039-A414-8CEB431271A2}"/>
              </a:ext>
            </a:extLst>
          </p:cNvPr>
          <p:cNvCxnSpPr/>
          <p:nvPr/>
        </p:nvCxnSpPr>
        <p:spPr>
          <a:xfrm>
            <a:off x="4129864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00716EBC-C6D6-4BA6-BD7D-95EEF81D4C0F}"/>
              </a:ext>
            </a:extLst>
          </p:cNvPr>
          <p:cNvCxnSpPr/>
          <p:nvPr/>
        </p:nvCxnSpPr>
        <p:spPr>
          <a:xfrm>
            <a:off x="4901651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11C85DD7-84D2-4310-87BE-7967278664A1}"/>
              </a:ext>
            </a:extLst>
          </p:cNvPr>
          <p:cNvCxnSpPr/>
          <p:nvPr/>
        </p:nvCxnSpPr>
        <p:spPr>
          <a:xfrm>
            <a:off x="4901651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56ECA60D-0AC0-4DFF-A435-40AAEE90F982}"/>
              </a:ext>
            </a:extLst>
          </p:cNvPr>
          <p:cNvCxnSpPr/>
          <p:nvPr/>
        </p:nvCxnSpPr>
        <p:spPr>
          <a:xfrm>
            <a:off x="5670292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>
            <a:extLst>
              <a:ext uri="{FF2B5EF4-FFF2-40B4-BE49-F238E27FC236}">
                <a16:creationId xmlns:a16="http://schemas.microsoft.com/office/drawing/2014/main" id="{DD21AA9C-80DF-42DD-92BA-AB8F6A9207C0}"/>
              </a:ext>
            </a:extLst>
          </p:cNvPr>
          <p:cNvCxnSpPr/>
          <p:nvPr/>
        </p:nvCxnSpPr>
        <p:spPr>
          <a:xfrm>
            <a:off x="5670292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868B2D01-12C7-4452-BFAC-656470808FDF}"/>
              </a:ext>
            </a:extLst>
          </p:cNvPr>
          <p:cNvCxnSpPr/>
          <p:nvPr/>
        </p:nvCxnSpPr>
        <p:spPr>
          <a:xfrm>
            <a:off x="6442079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035B696B-A052-4CCF-8C3C-DCD3A223BEFB}"/>
              </a:ext>
            </a:extLst>
          </p:cNvPr>
          <p:cNvCxnSpPr/>
          <p:nvPr/>
        </p:nvCxnSpPr>
        <p:spPr>
          <a:xfrm>
            <a:off x="7210720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1EEB9CA0-B842-41A9-9580-0B957987C0DB}"/>
              </a:ext>
            </a:extLst>
          </p:cNvPr>
          <p:cNvCxnSpPr/>
          <p:nvPr/>
        </p:nvCxnSpPr>
        <p:spPr>
          <a:xfrm>
            <a:off x="7210720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E024B018-2D49-4AD1-A32B-4855ADBA15D3}"/>
              </a:ext>
            </a:extLst>
          </p:cNvPr>
          <p:cNvCxnSpPr/>
          <p:nvPr/>
        </p:nvCxnSpPr>
        <p:spPr>
          <a:xfrm>
            <a:off x="7982507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6D33D278-BB11-47C1-95A2-623697749503}"/>
              </a:ext>
            </a:extLst>
          </p:cNvPr>
          <p:cNvCxnSpPr/>
          <p:nvPr/>
        </p:nvCxnSpPr>
        <p:spPr>
          <a:xfrm>
            <a:off x="7982507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E0E2E960-8723-4D9E-B5BD-B0CE9D9E4E99}"/>
              </a:ext>
            </a:extLst>
          </p:cNvPr>
          <p:cNvCxnSpPr/>
          <p:nvPr/>
        </p:nvCxnSpPr>
        <p:spPr>
          <a:xfrm>
            <a:off x="8751148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D01FDF0E-DD0A-4673-B9EF-B9C5CA7178A1}"/>
              </a:ext>
            </a:extLst>
          </p:cNvPr>
          <p:cNvCxnSpPr/>
          <p:nvPr/>
        </p:nvCxnSpPr>
        <p:spPr>
          <a:xfrm>
            <a:off x="9522935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886D878C-E7B8-4B6D-AC33-18938519A1E0}"/>
              </a:ext>
            </a:extLst>
          </p:cNvPr>
          <p:cNvCxnSpPr/>
          <p:nvPr/>
        </p:nvCxnSpPr>
        <p:spPr>
          <a:xfrm>
            <a:off x="9522935" y="288249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72C2C78A-4A16-4E0C-84C3-6B85A41AF547}"/>
              </a:ext>
            </a:extLst>
          </p:cNvPr>
          <p:cNvCxnSpPr/>
          <p:nvPr/>
        </p:nvCxnSpPr>
        <p:spPr>
          <a:xfrm>
            <a:off x="10291576" y="211070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6737A3CF-EDB2-4C13-A8E4-6170DB9B480D}"/>
              </a:ext>
            </a:extLst>
          </p:cNvPr>
          <p:cNvCxnSpPr/>
          <p:nvPr/>
        </p:nvCxnSpPr>
        <p:spPr>
          <a:xfrm>
            <a:off x="11063363" y="211070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id="{1D7F54DB-B893-4B63-831E-F105DECE3895}"/>
              </a:ext>
            </a:extLst>
          </p:cNvPr>
          <p:cNvCxnSpPr/>
          <p:nvPr/>
        </p:nvCxnSpPr>
        <p:spPr>
          <a:xfrm>
            <a:off x="1812406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60958FCE-DA74-424A-85C5-3F2155F4D586}"/>
              </a:ext>
            </a:extLst>
          </p:cNvPr>
          <p:cNvCxnSpPr/>
          <p:nvPr/>
        </p:nvCxnSpPr>
        <p:spPr>
          <a:xfrm>
            <a:off x="1812406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>
            <a:extLst>
              <a:ext uri="{FF2B5EF4-FFF2-40B4-BE49-F238E27FC236}">
                <a16:creationId xmlns:a16="http://schemas.microsoft.com/office/drawing/2014/main" id="{A6FCE86B-3AE5-47FD-90CB-5B807D5CB650}"/>
              </a:ext>
            </a:extLst>
          </p:cNvPr>
          <p:cNvCxnSpPr/>
          <p:nvPr/>
        </p:nvCxnSpPr>
        <p:spPr>
          <a:xfrm>
            <a:off x="2581047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6D90B9C-BD22-43DA-81EB-BE381D16F61D}"/>
              </a:ext>
            </a:extLst>
          </p:cNvPr>
          <p:cNvCxnSpPr/>
          <p:nvPr/>
        </p:nvCxnSpPr>
        <p:spPr>
          <a:xfrm>
            <a:off x="2581047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r Verbinder 198">
            <a:extLst>
              <a:ext uri="{FF2B5EF4-FFF2-40B4-BE49-F238E27FC236}">
                <a16:creationId xmlns:a16="http://schemas.microsoft.com/office/drawing/2014/main" id="{F54F8398-91C5-4299-ACDE-F0ED5964306A}"/>
              </a:ext>
            </a:extLst>
          </p:cNvPr>
          <p:cNvCxnSpPr/>
          <p:nvPr/>
        </p:nvCxnSpPr>
        <p:spPr>
          <a:xfrm>
            <a:off x="3352834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088BF21-980D-4C11-8B96-D41BF1CBCCC9}"/>
              </a:ext>
            </a:extLst>
          </p:cNvPr>
          <p:cNvCxnSpPr/>
          <p:nvPr/>
        </p:nvCxnSpPr>
        <p:spPr>
          <a:xfrm>
            <a:off x="4121475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E47AE6AC-2A5F-4B93-BBA5-5839638A0D81}"/>
              </a:ext>
            </a:extLst>
          </p:cNvPr>
          <p:cNvCxnSpPr/>
          <p:nvPr/>
        </p:nvCxnSpPr>
        <p:spPr>
          <a:xfrm>
            <a:off x="4893262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463B5810-45E9-42CC-987D-245A33392033}"/>
              </a:ext>
            </a:extLst>
          </p:cNvPr>
          <p:cNvCxnSpPr/>
          <p:nvPr/>
        </p:nvCxnSpPr>
        <p:spPr>
          <a:xfrm>
            <a:off x="4893262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A7804FFF-0C8D-4B25-ACE3-7F291F271F2C}"/>
              </a:ext>
            </a:extLst>
          </p:cNvPr>
          <p:cNvCxnSpPr/>
          <p:nvPr/>
        </p:nvCxnSpPr>
        <p:spPr>
          <a:xfrm>
            <a:off x="5661903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74503935-F92B-48A0-930D-C71DD833F2D2}"/>
              </a:ext>
            </a:extLst>
          </p:cNvPr>
          <p:cNvCxnSpPr/>
          <p:nvPr/>
        </p:nvCxnSpPr>
        <p:spPr>
          <a:xfrm>
            <a:off x="6433690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4B1E4583-DE15-45DE-9944-B8C465F0846A}"/>
              </a:ext>
            </a:extLst>
          </p:cNvPr>
          <p:cNvCxnSpPr/>
          <p:nvPr/>
        </p:nvCxnSpPr>
        <p:spPr>
          <a:xfrm>
            <a:off x="7202331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F213BF66-9344-4B55-A30D-E9C92CCD85EC}"/>
              </a:ext>
            </a:extLst>
          </p:cNvPr>
          <p:cNvCxnSpPr/>
          <p:nvPr/>
        </p:nvCxnSpPr>
        <p:spPr>
          <a:xfrm>
            <a:off x="7202331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r Verbinder 216">
            <a:extLst>
              <a:ext uri="{FF2B5EF4-FFF2-40B4-BE49-F238E27FC236}">
                <a16:creationId xmlns:a16="http://schemas.microsoft.com/office/drawing/2014/main" id="{7C5107E0-E924-4A5A-B79B-3F61339E2A6D}"/>
              </a:ext>
            </a:extLst>
          </p:cNvPr>
          <p:cNvCxnSpPr/>
          <p:nvPr/>
        </p:nvCxnSpPr>
        <p:spPr>
          <a:xfrm>
            <a:off x="7974118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F67EB434-D63D-4CD1-8FEA-4740B66B1124}"/>
              </a:ext>
            </a:extLst>
          </p:cNvPr>
          <p:cNvCxnSpPr/>
          <p:nvPr/>
        </p:nvCxnSpPr>
        <p:spPr>
          <a:xfrm>
            <a:off x="8742759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>
            <a:extLst>
              <a:ext uri="{FF2B5EF4-FFF2-40B4-BE49-F238E27FC236}">
                <a16:creationId xmlns:a16="http://schemas.microsoft.com/office/drawing/2014/main" id="{13DEF299-32AD-4039-B3DB-C910A70C71EA}"/>
              </a:ext>
            </a:extLst>
          </p:cNvPr>
          <p:cNvCxnSpPr/>
          <p:nvPr/>
        </p:nvCxnSpPr>
        <p:spPr>
          <a:xfrm>
            <a:off x="9514546" y="448066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>
            <a:extLst>
              <a:ext uri="{FF2B5EF4-FFF2-40B4-BE49-F238E27FC236}">
                <a16:creationId xmlns:a16="http://schemas.microsoft.com/office/drawing/2014/main" id="{BDF9D5D6-D1DB-423B-94EF-280920097DDC}"/>
              </a:ext>
            </a:extLst>
          </p:cNvPr>
          <p:cNvCxnSpPr/>
          <p:nvPr/>
        </p:nvCxnSpPr>
        <p:spPr>
          <a:xfrm>
            <a:off x="10283187" y="3708877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3F5E2266-4F87-49B9-8F51-C4E11F780934}"/>
              </a:ext>
            </a:extLst>
          </p:cNvPr>
          <p:cNvCxnSpPr/>
          <p:nvPr/>
        </p:nvCxnSpPr>
        <p:spPr>
          <a:xfrm>
            <a:off x="11054974" y="3708877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feld 227">
            <a:extLst>
              <a:ext uri="{FF2B5EF4-FFF2-40B4-BE49-F238E27FC236}">
                <a16:creationId xmlns:a16="http://schemas.microsoft.com/office/drawing/2014/main" id="{C6BF046A-E014-4FCC-8737-0FA688A0A485}"/>
              </a:ext>
            </a:extLst>
          </p:cNvPr>
          <p:cNvSpPr txBox="1"/>
          <p:nvPr/>
        </p:nvSpPr>
        <p:spPr>
          <a:xfrm>
            <a:off x="390525" y="3910104"/>
            <a:ext cx="1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btn.edge</a:t>
            </a: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231CA889-98DB-4A97-8165-AA7B253436A0}"/>
              </a:ext>
            </a:extLst>
          </p:cNvPr>
          <p:cNvCxnSpPr/>
          <p:nvPr/>
        </p:nvCxnSpPr>
        <p:spPr>
          <a:xfrm>
            <a:off x="1823941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C2BDD372-12A2-47EA-ACCA-E7356033ACE9}"/>
              </a:ext>
            </a:extLst>
          </p:cNvPr>
          <p:cNvCxnSpPr/>
          <p:nvPr/>
        </p:nvCxnSpPr>
        <p:spPr>
          <a:xfrm>
            <a:off x="2592582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43AEAED0-E910-42C1-B6AC-934A2F12140B}"/>
              </a:ext>
            </a:extLst>
          </p:cNvPr>
          <p:cNvCxnSpPr/>
          <p:nvPr/>
        </p:nvCxnSpPr>
        <p:spPr>
          <a:xfrm>
            <a:off x="3364369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E2C68AF1-FF4A-4F8E-B9D0-E4190DCD520D}"/>
              </a:ext>
            </a:extLst>
          </p:cNvPr>
          <p:cNvCxnSpPr/>
          <p:nvPr/>
        </p:nvCxnSpPr>
        <p:spPr>
          <a:xfrm>
            <a:off x="3364369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C3E385B3-FA9A-49D8-BF91-BDE1ACF6388F}"/>
              </a:ext>
            </a:extLst>
          </p:cNvPr>
          <p:cNvCxnSpPr/>
          <p:nvPr/>
        </p:nvCxnSpPr>
        <p:spPr>
          <a:xfrm>
            <a:off x="4133010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909CE259-A285-4CFF-B081-E9A196AB1FC1}"/>
              </a:ext>
            </a:extLst>
          </p:cNvPr>
          <p:cNvCxnSpPr/>
          <p:nvPr/>
        </p:nvCxnSpPr>
        <p:spPr>
          <a:xfrm>
            <a:off x="4904797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F542C504-658A-4D83-A7E7-3B516BFE58E3}"/>
              </a:ext>
            </a:extLst>
          </p:cNvPr>
          <p:cNvCxnSpPr/>
          <p:nvPr/>
        </p:nvCxnSpPr>
        <p:spPr>
          <a:xfrm>
            <a:off x="5673438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52341DB1-BDE1-4666-A953-F7DD4CD4BE28}"/>
              </a:ext>
            </a:extLst>
          </p:cNvPr>
          <p:cNvCxnSpPr/>
          <p:nvPr/>
        </p:nvCxnSpPr>
        <p:spPr>
          <a:xfrm>
            <a:off x="5673438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>
            <a:extLst>
              <a:ext uri="{FF2B5EF4-FFF2-40B4-BE49-F238E27FC236}">
                <a16:creationId xmlns:a16="http://schemas.microsoft.com/office/drawing/2014/main" id="{72DCD97C-E51C-4627-9C65-433D93AA14FA}"/>
              </a:ext>
            </a:extLst>
          </p:cNvPr>
          <p:cNvCxnSpPr/>
          <p:nvPr/>
        </p:nvCxnSpPr>
        <p:spPr>
          <a:xfrm>
            <a:off x="6445225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7F0CEB34-755E-4B5B-B19B-0A252FA533EC}"/>
              </a:ext>
            </a:extLst>
          </p:cNvPr>
          <p:cNvCxnSpPr/>
          <p:nvPr/>
        </p:nvCxnSpPr>
        <p:spPr>
          <a:xfrm>
            <a:off x="7213866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8493F81D-67BC-49D0-8835-0BC8CD2CD21F}"/>
              </a:ext>
            </a:extLst>
          </p:cNvPr>
          <p:cNvCxnSpPr/>
          <p:nvPr/>
        </p:nvCxnSpPr>
        <p:spPr>
          <a:xfrm>
            <a:off x="7985653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8974475A-9793-4F50-8708-785BD274E8EB}"/>
              </a:ext>
            </a:extLst>
          </p:cNvPr>
          <p:cNvCxnSpPr/>
          <p:nvPr/>
        </p:nvCxnSpPr>
        <p:spPr>
          <a:xfrm>
            <a:off x="7985653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F53E865A-8C13-4323-8523-2FB2A927CCD6}"/>
              </a:ext>
            </a:extLst>
          </p:cNvPr>
          <p:cNvCxnSpPr/>
          <p:nvPr/>
        </p:nvCxnSpPr>
        <p:spPr>
          <a:xfrm>
            <a:off x="8754294" y="106295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6E11E58A-BA95-4F2C-A69A-0C7D21208911}"/>
              </a:ext>
            </a:extLst>
          </p:cNvPr>
          <p:cNvCxnSpPr/>
          <p:nvPr/>
        </p:nvCxnSpPr>
        <p:spPr>
          <a:xfrm>
            <a:off x="9526081" y="106295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AF76F347-9B8B-49C8-858F-F2A8FB5629D2}"/>
              </a:ext>
            </a:extLst>
          </p:cNvPr>
          <p:cNvCxnSpPr/>
          <p:nvPr/>
        </p:nvCxnSpPr>
        <p:spPr>
          <a:xfrm>
            <a:off x="9526081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4D4B0043-91D9-44AF-A109-BCD87ECB0527}"/>
              </a:ext>
            </a:extLst>
          </p:cNvPr>
          <p:cNvCxnSpPr/>
          <p:nvPr/>
        </p:nvCxnSpPr>
        <p:spPr>
          <a:xfrm>
            <a:off x="10294722" y="183474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62A04371-E483-4843-B8E5-87978F4EAB09}"/>
              </a:ext>
            </a:extLst>
          </p:cNvPr>
          <p:cNvCxnSpPr/>
          <p:nvPr/>
        </p:nvCxnSpPr>
        <p:spPr>
          <a:xfrm>
            <a:off x="1820795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5972E72F-C472-4F66-8125-A3CD1C6216C3}"/>
              </a:ext>
            </a:extLst>
          </p:cNvPr>
          <p:cNvCxnSpPr/>
          <p:nvPr/>
        </p:nvCxnSpPr>
        <p:spPr>
          <a:xfrm>
            <a:off x="2589436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9CDE65C8-E175-4067-BB3C-B96408D8C90D}"/>
              </a:ext>
            </a:extLst>
          </p:cNvPr>
          <p:cNvCxnSpPr/>
          <p:nvPr/>
        </p:nvCxnSpPr>
        <p:spPr>
          <a:xfrm>
            <a:off x="3361223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0ED448AF-841E-49DF-85ED-23AC415F061D}"/>
              </a:ext>
            </a:extLst>
          </p:cNvPr>
          <p:cNvCxnSpPr/>
          <p:nvPr/>
        </p:nvCxnSpPr>
        <p:spPr>
          <a:xfrm>
            <a:off x="4129864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73A9AC5-95A6-40B8-AEC1-69F7D49BD880}"/>
              </a:ext>
            </a:extLst>
          </p:cNvPr>
          <p:cNvCxnSpPr/>
          <p:nvPr/>
        </p:nvCxnSpPr>
        <p:spPr>
          <a:xfrm>
            <a:off x="4129864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4E6DC4FA-B6A9-4F2E-AFAC-59A576C0C7D6}"/>
              </a:ext>
            </a:extLst>
          </p:cNvPr>
          <p:cNvCxnSpPr/>
          <p:nvPr/>
        </p:nvCxnSpPr>
        <p:spPr>
          <a:xfrm>
            <a:off x="4901651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E15BFEAA-03E4-4B3D-9DD1-705FC1A0B40D}"/>
              </a:ext>
            </a:extLst>
          </p:cNvPr>
          <p:cNvCxnSpPr/>
          <p:nvPr/>
        </p:nvCxnSpPr>
        <p:spPr>
          <a:xfrm>
            <a:off x="5670292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7D922896-E273-49B4-A259-BDAB4B8533AF}"/>
              </a:ext>
            </a:extLst>
          </p:cNvPr>
          <p:cNvCxnSpPr/>
          <p:nvPr/>
        </p:nvCxnSpPr>
        <p:spPr>
          <a:xfrm>
            <a:off x="6442079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>
            <a:extLst>
              <a:ext uri="{FF2B5EF4-FFF2-40B4-BE49-F238E27FC236}">
                <a16:creationId xmlns:a16="http://schemas.microsoft.com/office/drawing/2014/main" id="{FD62CFCE-4CD1-4091-A14B-35DCB3A85A84}"/>
              </a:ext>
            </a:extLst>
          </p:cNvPr>
          <p:cNvCxnSpPr/>
          <p:nvPr/>
        </p:nvCxnSpPr>
        <p:spPr>
          <a:xfrm>
            <a:off x="6442079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r Verbinder 176">
            <a:extLst>
              <a:ext uri="{FF2B5EF4-FFF2-40B4-BE49-F238E27FC236}">
                <a16:creationId xmlns:a16="http://schemas.microsoft.com/office/drawing/2014/main" id="{8B24A7A6-9AB4-4885-B2EA-08F728DD54C2}"/>
              </a:ext>
            </a:extLst>
          </p:cNvPr>
          <p:cNvCxnSpPr/>
          <p:nvPr/>
        </p:nvCxnSpPr>
        <p:spPr>
          <a:xfrm>
            <a:off x="7210720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>
            <a:extLst>
              <a:ext uri="{FF2B5EF4-FFF2-40B4-BE49-F238E27FC236}">
                <a16:creationId xmlns:a16="http://schemas.microsoft.com/office/drawing/2014/main" id="{F62F83BA-18B1-4104-9BC0-76A1DE6E8FE9}"/>
              </a:ext>
            </a:extLst>
          </p:cNvPr>
          <p:cNvCxnSpPr/>
          <p:nvPr/>
        </p:nvCxnSpPr>
        <p:spPr>
          <a:xfrm>
            <a:off x="7982507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C690B47C-3BB3-4AD3-9D3F-98A3789E6D7C}"/>
              </a:ext>
            </a:extLst>
          </p:cNvPr>
          <p:cNvCxnSpPr/>
          <p:nvPr/>
        </p:nvCxnSpPr>
        <p:spPr>
          <a:xfrm>
            <a:off x="8751148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id="{EC392A11-FA04-4734-B7A6-EB7898945A56}"/>
              </a:ext>
            </a:extLst>
          </p:cNvPr>
          <p:cNvCxnSpPr/>
          <p:nvPr/>
        </p:nvCxnSpPr>
        <p:spPr>
          <a:xfrm>
            <a:off x="8751148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34D08BF9-36F7-4A94-8201-B390F5481CF1}"/>
              </a:ext>
            </a:extLst>
          </p:cNvPr>
          <p:cNvCxnSpPr/>
          <p:nvPr/>
        </p:nvCxnSpPr>
        <p:spPr>
          <a:xfrm>
            <a:off x="9522935" y="211070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09FAF90A-E844-4C80-A89C-E32CD3ECC4F4}"/>
              </a:ext>
            </a:extLst>
          </p:cNvPr>
          <p:cNvCxnSpPr/>
          <p:nvPr/>
        </p:nvCxnSpPr>
        <p:spPr>
          <a:xfrm>
            <a:off x="10291576" y="211070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97662F60-8FC0-428C-B3C4-188B6265A037}"/>
              </a:ext>
            </a:extLst>
          </p:cNvPr>
          <p:cNvCxnSpPr/>
          <p:nvPr/>
        </p:nvCxnSpPr>
        <p:spPr>
          <a:xfrm>
            <a:off x="10291576" y="288249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EB29955-D940-4E5B-9232-C6F390411B43}"/>
              </a:ext>
            </a:extLst>
          </p:cNvPr>
          <p:cNvCxnSpPr/>
          <p:nvPr/>
        </p:nvCxnSpPr>
        <p:spPr>
          <a:xfrm>
            <a:off x="1812406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r Verbinder 195">
            <a:extLst>
              <a:ext uri="{FF2B5EF4-FFF2-40B4-BE49-F238E27FC236}">
                <a16:creationId xmlns:a16="http://schemas.microsoft.com/office/drawing/2014/main" id="{4FB8D3D0-4CD1-443C-957B-BF107CED3F7A}"/>
              </a:ext>
            </a:extLst>
          </p:cNvPr>
          <p:cNvCxnSpPr/>
          <p:nvPr/>
        </p:nvCxnSpPr>
        <p:spPr>
          <a:xfrm>
            <a:off x="2581047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8089AB15-D78C-4265-9237-2651D9554DD9}"/>
              </a:ext>
            </a:extLst>
          </p:cNvPr>
          <p:cNvCxnSpPr/>
          <p:nvPr/>
        </p:nvCxnSpPr>
        <p:spPr>
          <a:xfrm>
            <a:off x="3352834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r Verbinder 197">
            <a:extLst>
              <a:ext uri="{FF2B5EF4-FFF2-40B4-BE49-F238E27FC236}">
                <a16:creationId xmlns:a16="http://schemas.microsoft.com/office/drawing/2014/main" id="{407C66C6-6370-498A-97E2-C63DE3A1B72B}"/>
              </a:ext>
            </a:extLst>
          </p:cNvPr>
          <p:cNvCxnSpPr/>
          <p:nvPr/>
        </p:nvCxnSpPr>
        <p:spPr>
          <a:xfrm>
            <a:off x="3352834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2B725C65-B1F3-44ED-805D-52268FBF6BF5}"/>
              </a:ext>
            </a:extLst>
          </p:cNvPr>
          <p:cNvCxnSpPr/>
          <p:nvPr/>
        </p:nvCxnSpPr>
        <p:spPr>
          <a:xfrm>
            <a:off x="4121475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66C9933A-B6F4-42DA-BB41-322BE70A97AB}"/>
              </a:ext>
            </a:extLst>
          </p:cNvPr>
          <p:cNvCxnSpPr/>
          <p:nvPr/>
        </p:nvCxnSpPr>
        <p:spPr>
          <a:xfrm>
            <a:off x="4121475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6F09A439-660A-4E06-89E9-7B2750FE4C9F}"/>
              </a:ext>
            </a:extLst>
          </p:cNvPr>
          <p:cNvCxnSpPr/>
          <p:nvPr/>
        </p:nvCxnSpPr>
        <p:spPr>
          <a:xfrm>
            <a:off x="4893262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38B4B4E0-57AC-454E-BCAF-645B4E2E74E0}"/>
              </a:ext>
            </a:extLst>
          </p:cNvPr>
          <p:cNvCxnSpPr/>
          <p:nvPr/>
        </p:nvCxnSpPr>
        <p:spPr>
          <a:xfrm>
            <a:off x="5661903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C2250ACF-2AAC-4F93-A719-A78FFEACE554}"/>
              </a:ext>
            </a:extLst>
          </p:cNvPr>
          <p:cNvCxnSpPr/>
          <p:nvPr/>
        </p:nvCxnSpPr>
        <p:spPr>
          <a:xfrm>
            <a:off x="5661903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8BE8C0D-94A1-409A-A372-974AA7036C98}"/>
              </a:ext>
            </a:extLst>
          </p:cNvPr>
          <p:cNvCxnSpPr/>
          <p:nvPr/>
        </p:nvCxnSpPr>
        <p:spPr>
          <a:xfrm>
            <a:off x="6433690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AA957672-ED18-4EC5-B65D-D63ACF501C45}"/>
              </a:ext>
            </a:extLst>
          </p:cNvPr>
          <p:cNvCxnSpPr/>
          <p:nvPr/>
        </p:nvCxnSpPr>
        <p:spPr>
          <a:xfrm>
            <a:off x="6433690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13490DC1-6702-44DD-BFB0-B1DB2E91ED82}"/>
              </a:ext>
            </a:extLst>
          </p:cNvPr>
          <p:cNvCxnSpPr/>
          <p:nvPr/>
        </p:nvCxnSpPr>
        <p:spPr>
          <a:xfrm>
            <a:off x="7202331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D109E1B-5FAB-4FD1-846D-16AA18A1C9B7}"/>
              </a:ext>
            </a:extLst>
          </p:cNvPr>
          <p:cNvCxnSpPr/>
          <p:nvPr/>
        </p:nvCxnSpPr>
        <p:spPr>
          <a:xfrm>
            <a:off x="7974118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91163226-F577-4D23-A2AE-959583BADF4C}"/>
              </a:ext>
            </a:extLst>
          </p:cNvPr>
          <p:cNvCxnSpPr/>
          <p:nvPr/>
        </p:nvCxnSpPr>
        <p:spPr>
          <a:xfrm>
            <a:off x="7974118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D952DD72-1EA3-448A-9A9B-91E376E9F1CD}"/>
              </a:ext>
            </a:extLst>
          </p:cNvPr>
          <p:cNvCxnSpPr/>
          <p:nvPr/>
        </p:nvCxnSpPr>
        <p:spPr>
          <a:xfrm>
            <a:off x="8742759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id="{FFB41A47-8F33-4398-8E06-CDCAC9D80C72}"/>
              </a:ext>
            </a:extLst>
          </p:cNvPr>
          <p:cNvCxnSpPr/>
          <p:nvPr/>
        </p:nvCxnSpPr>
        <p:spPr>
          <a:xfrm>
            <a:off x="8742759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r Verbinder 220">
            <a:extLst>
              <a:ext uri="{FF2B5EF4-FFF2-40B4-BE49-F238E27FC236}">
                <a16:creationId xmlns:a16="http://schemas.microsoft.com/office/drawing/2014/main" id="{B489FC52-E7C8-424F-8177-FA8C1B9DD441}"/>
              </a:ext>
            </a:extLst>
          </p:cNvPr>
          <p:cNvCxnSpPr/>
          <p:nvPr/>
        </p:nvCxnSpPr>
        <p:spPr>
          <a:xfrm>
            <a:off x="9514546" y="3708877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78781A31-F12D-4764-B3E4-9C9A1AC16C7D}"/>
              </a:ext>
            </a:extLst>
          </p:cNvPr>
          <p:cNvCxnSpPr/>
          <p:nvPr/>
        </p:nvCxnSpPr>
        <p:spPr>
          <a:xfrm>
            <a:off x="9514546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r Verbinder 224">
            <a:extLst>
              <a:ext uri="{FF2B5EF4-FFF2-40B4-BE49-F238E27FC236}">
                <a16:creationId xmlns:a16="http://schemas.microsoft.com/office/drawing/2014/main" id="{1768F5A9-E221-4632-9969-D38A29B25205}"/>
              </a:ext>
            </a:extLst>
          </p:cNvPr>
          <p:cNvCxnSpPr/>
          <p:nvPr/>
        </p:nvCxnSpPr>
        <p:spPr>
          <a:xfrm>
            <a:off x="10283187" y="3708877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CF204B02-7151-4073-83E5-87BAEB16FB1D}"/>
              </a:ext>
            </a:extLst>
          </p:cNvPr>
          <p:cNvCxnSpPr/>
          <p:nvPr/>
        </p:nvCxnSpPr>
        <p:spPr>
          <a:xfrm>
            <a:off x="10283187" y="448066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feld 244">
            <a:extLst>
              <a:ext uri="{FF2B5EF4-FFF2-40B4-BE49-F238E27FC236}">
                <a16:creationId xmlns:a16="http://schemas.microsoft.com/office/drawing/2014/main" id="{7718028E-911B-40C6-9224-68704941E669}"/>
              </a:ext>
            </a:extLst>
          </p:cNvPr>
          <p:cNvSpPr txBox="1"/>
          <p:nvPr/>
        </p:nvSpPr>
        <p:spPr>
          <a:xfrm>
            <a:off x="218115" y="4985294"/>
            <a:ext cx="155302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btn.edge_neg</a:t>
            </a:r>
          </a:p>
        </p:txBody>
      </p: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152C67AA-9C6A-4F3A-AA90-D62567CEC52A}"/>
              </a:ext>
            </a:extLst>
          </p:cNvPr>
          <p:cNvCxnSpPr/>
          <p:nvPr/>
        </p:nvCxnSpPr>
        <p:spPr>
          <a:xfrm>
            <a:off x="1813804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>
            <a:extLst>
              <a:ext uri="{FF2B5EF4-FFF2-40B4-BE49-F238E27FC236}">
                <a16:creationId xmlns:a16="http://schemas.microsoft.com/office/drawing/2014/main" id="{A667741A-2ABC-47F2-A7D6-69DD8D1E5F8F}"/>
              </a:ext>
            </a:extLst>
          </p:cNvPr>
          <p:cNvCxnSpPr/>
          <p:nvPr/>
        </p:nvCxnSpPr>
        <p:spPr>
          <a:xfrm>
            <a:off x="1813804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r Verbinder 267">
            <a:extLst>
              <a:ext uri="{FF2B5EF4-FFF2-40B4-BE49-F238E27FC236}">
                <a16:creationId xmlns:a16="http://schemas.microsoft.com/office/drawing/2014/main" id="{94A255A6-FF00-4A8B-88A9-32C5DFC26615}"/>
              </a:ext>
            </a:extLst>
          </p:cNvPr>
          <p:cNvCxnSpPr/>
          <p:nvPr/>
        </p:nvCxnSpPr>
        <p:spPr>
          <a:xfrm>
            <a:off x="2582445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r Verbinder 268">
            <a:extLst>
              <a:ext uri="{FF2B5EF4-FFF2-40B4-BE49-F238E27FC236}">
                <a16:creationId xmlns:a16="http://schemas.microsoft.com/office/drawing/2014/main" id="{3A811A3C-29B8-44B4-BC9B-D1CE84421336}"/>
              </a:ext>
            </a:extLst>
          </p:cNvPr>
          <p:cNvCxnSpPr/>
          <p:nvPr/>
        </p:nvCxnSpPr>
        <p:spPr>
          <a:xfrm>
            <a:off x="2582445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37B4B2D6-B129-438C-9B95-B9B76AA8DFA5}"/>
              </a:ext>
            </a:extLst>
          </p:cNvPr>
          <p:cNvCxnSpPr/>
          <p:nvPr/>
        </p:nvCxnSpPr>
        <p:spPr>
          <a:xfrm>
            <a:off x="4122873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r Verbinder 271">
            <a:extLst>
              <a:ext uri="{FF2B5EF4-FFF2-40B4-BE49-F238E27FC236}">
                <a16:creationId xmlns:a16="http://schemas.microsoft.com/office/drawing/2014/main" id="{66CE86BA-4095-4521-8C1A-D8A0E584976E}"/>
              </a:ext>
            </a:extLst>
          </p:cNvPr>
          <p:cNvCxnSpPr/>
          <p:nvPr/>
        </p:nvCxnSpPr>
        <p:spPr>
          <a:xfrm>
            <a:off x="4894660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r Verbinder 272">
            <a:extLst>
              <a:ext uri="{FF2B5EF4-FFF2-40B4-BE49-F238E27FC236}">
                <a16:creationId xmlns:a16="http://schemas.microsoft.com/office/drawing/2014/main" id="{63427CEE-2242-469B-8216-9CEB994D9C8C}"/>
              </a:ext>
            </a:extLst>
          </p:cNvPr>
          <p:cNvCxnSpPr/>
          <p:nvPr/>
        </p:nvCxnSpPr>
        <p:spPr>
          <a:xfrm>
            <a:off x="4894660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D3FAB654-F5EB-4105-975C-A0468B4C676A}"/>
              </a:ext>
            </a:extLst>
          </p:cNvPr>
          <p:cNvCxnSpPr/>
          <p:nvPr/>
        </p:nvCxnSpPr>
        <p:spPr>
          <a:xfrm>
            <a:off x="5663301" y="558102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r Verbinder 274">
            <a:extLst>
              <a:ext uri="{FF2B5EF4-FFF2-40B4-BE49-F238E27FC236}">
                <a16:creationId xmlns:a16="http://schemas.microsoft.com/office/drawing/2014/main" id="{954B95DD-2829-4CC0-AD89-182DB9F5CFFD}"/>
              </a:ext>
            </a:extLst>
          </p:cNvPr>
          <p:cNvCxnSpPr/>
          <p:nvPr/>
        </p:nvCxnSpPr>
        <p:spPr>
          <a:xfrm>
            <a:off x="6435088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8D068F1A-A263-4162-913E-BE5183679955}"/>
              </a:ext>
            </a:extLst>
          </p:cNvPr>
          <p:cNvCxnSpPr/>
          <p:nvPr/>
        </p:nvCxnSpPr>
        <p:spPr>
          <a:xfrm>
            <a:off x="7203729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r Verbinder 276">
            <a:extLst>
              <a:ext uri="{FF2B5EF4-FFF2-40B4-BE49-F238E27FC236}">
                <a16:creationId xmlns:a16="http://schemas.microsoft.com/office/drawing/2014/main" id="{A78A79A5-AF86-4179-91FD-A9D3A5BD0211}"/>
              </a:ext>
            </a:extLst>
          </p:cNvPr>
          <p:cNvCxnSpPr/>
          <p:nvPr/>
        </p:nvCxnSpPr>
        <p:spPr>
          <a:xfrm>
            <a:off x="7203729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r Verbinder 278">
            <a:extLst>
              <a:ext uri="{FF2B5EF4-FFF2-40B4-BE49-F238E27FC236}">
                <a16:creationId xmlns:a16="http://schemas.microsoft.com/office/drawing/2014/main" id="{EDCAF525-5FDC-4AED-B681-3881480BAE2F}"/>
              </a:ext>
            </a:extLst>
          </p:cNvPr>
          <p:cNvCxnSpPr/>
          <p:nvPr/>
        </p:nvCxnSpPr>
        <p:spPr>
          <a:xfrm>
            <a:off x="8744157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5B6B9F09-8A0C-4184-8899-715FE0B87638}"/>
              </a:ext>
            </a:extLst>
          </p:cNvPr>
          <p:cNvCxnSpPr/>
          <p:nvPr/>
        </p:nvCxnSpPr>
        <p:spPr>
          <a:xfrm>
            <a:off x="9515944" y="5581021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rader Verbinder 280">
            <a:extLst>
              <a:ext uri="{FF2B5EF4-FFF2-40B4-BE49-F238E27FC236}">
                <a16:creationId xmlns:a16="http://schemas.microsoft.com/office/drawing/2014/main" id="{142A1DB9-08DF-4A72-8D47-99FC2CAC1521}"/>
              </a:ext>
            </a:extLst>
          </p:cNvPr>
          <p:cNvCxnSpPr/>
          <p:nvPr/>
        </p:nvCxnSpPr>
        <p:spPr>
          <a:xfrm>
            <a:off x="10284585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AF647A42-0094-4D04-AB99-2937B0A294F5}"/>
              </a:ext>
            </a:extLst>
          </p:cNvPr>
          <p:cNvCxnSpPr/>
          <p:nvPr/>
        </p:nvCxnSpPr>
        <p:spPr>
          <a:xfrm>
            <a:off x="11056372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F635DA5A-A41D-4071-B3D8-D98872FEFCCD}"/>
              </a:ext>
            </a:extLst>
          </p:cNvPr>
          <p:cNvCxnSpPr/>
          <p:nvPr/>
        </p:nvCxnSpPr>
        <p:spPr>
          <a:xfrm>
            <a:off x="1813804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r Verbinder 284">
            <a:extLst>
              <a:ext uri="{FF2B5EF4-FFF2-40B4-BE49-F238E27FC236}">
                <a16:creationId xmlns:a16="http://schemas.microsoft.com/office/drawing/2014/main" id="{F81F691D-CCD1-4F1D-84C3-41AB08BB9CE9}"/>
              </a:ext>
            </a:extLst>
          </p:cNvPr>
          <p:cNvCxnSpPr/>
          <p:nvPr/>
        </p:nvCxnSpPr>
        <p:spPr>
          <a:xfrm>
            <a:off x="3354232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r Verbinder 285">
            <a:extLst>
              <a:ext uri="{FF2B5EF4-FFF2-40B4-BE49-F238E27FC236}">
                <a16:creationId xmlns:a16="http://schemas.microsoft.com/office/drawing/2014/main" id="{CF74D5B6-5635-4D9C-9100-81024759B25C}"/>
              </a:ext>
            </a:extLst>
          </p:cNvPr>
          <p:cNvCxnSpPr/>
          <p:nvPr/>
        </p:nvCxnSpPr>
        <p:spPr>
          <a:xfrm>
            <a:off x="3354232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r Verbinder 286">
            <a:extLst>
              <a:ext uri="{FF2B5EF4-FFF2-40B4-BE49-F238E27FC236}">
                <a16:creationId xmlns:a16="http://schemas.microsoft.com/office/drawing/2014/main" id="{35862A79-78A5-4527-89F2-F73A5AE29B36}"/>
              </a:ext>
            </a:extLst>
          </p:cNvPr>
          <p:cNvCxnSpPr/>
          <p:nvPr/>
        </p:nvCxnSpPr>
        <p:spPr>
          <a:xfrm>
            <a:off x="4122873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r Verbinder 287">
            <a:extLst>
              <a:ext uri="{FF2B5EF4-FFF2-40B4-BE49-F238E27FC236}">
                <a16:creationId xmlns:a16="http://schemas.microsoft.com/office/drawing/2014/main" id="{233BD6BF-4615-4ABF-B445-BCC7152A5520}"/>
              </a:ext>
            </a:extLst>
          </p:cNvPr>
          <p:cNvCxnSpPr/>
          <p:nvPr/>
        </p:nvCxnSpPr>
        <p:spPr>
          <a:xfrm>
            <a:off x="4122873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>
            <a:extLst>
              <a:ext uri="{FF2B5EF4-FFF2-40B4-BE49-F238E27FC236}">
                <a16:creationId xmlns:a16="http://schemas.microsoft.com/office/drawing/2014/main" id="{E277693C-EF7B-44E2-93AF-B1BF007A163A}"/>
              </a:ext>
            </a:extLst>
          </p:cNvPr>
          <p:cNvCxnSpPr/>
          <p:nvPr/>
        </p:nvCxnSpPr>
        <p:spPr>
          <a:xfrm>
            <a:off x="4894660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>
            <a:extLst>
              <a:ext uri="{FF2B5EF4-FFF2-40B4-BE49-F238E27FC236}">
                <a16:creationId xmlns:a16="http://schemas.microsoft.com/office/drawing/2014/main" id="{F580DD4A-3864-4BA8-A8E1-AC5C7EE15B88}"/>
              </a:ext>
            </a:extLst>
          </p:cNvPr>
          <p:cNvCxnSpPr/>
          <p:nvPr/>
        </p:nvCxnSpPr>
        <p:spPr>
          <a:xfrm>
            <a:off x="5663301" y="480923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>
            <a:extLst>
              <a:ext uri="{FF2B5EF4-FFF2-40B4-BE49-F238E27FC236}">
                <a16:creationId xmlns:a16="http://schemas.microsoft.com/office/drawing/2014/main" id="{269BB892-2D69-4A34-B8FB-C3261BF47FEC}"/>
              </a:ext>
            </a:extLst>
          </p:cNvPr>
          <p:cNvCxnSpPr/>
          <p:nvPr/>
        </p:nvCxnSpPr>
        <p:spPr>
          <a:xfrm>
            <a:off x="5663301" y="480923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80155A31-4F50-4A04-8FB4-F6BCA1067D2F}"/>
              </a:ext>
            </a:extLst>
          </p:cNvPr>
          <p:cNvCxnSpPr/>
          <p:nvPr/>
        </p:nvCxnSpPr>
        <p:spPr>
          <a:xfrm>
            <a:off x="6435088" y="480923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>
            <a:extLst>
              <a:ext uri="{FF2B5EF4-FFF2-40B4-BE49-F238E27FC236}">
                <a16:creationId xmlns:a16="http://schemas.microsoft.com/office/drawing/2014/main" id="{AECD84E0-3A69-49A5-8B12-D51F27AC4AD7}"/>
              </a:ext>
            </a:extLst>
          </p:cNvPr>
          <p:cNvCxnSpPr/>
          <p:nvPr/>
        </p:nvCxnSpPr>
        <p:spPr>
          <a:xfrm>
            <a:off x="6435088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r Verbinder 294">
            <a:extLst>
              <a:ext uri="{FF2B5EF4-FFF2-40B4-BE49-F238E27FC236}">
                <a16:creationId xmlns:a16="http://schemas.microsoft.com/office/drawing/2014/main" id="{7BA73E5B-EB87-4A6E-AAF1-2D8C97285626}"/>
              </a:ext>
            </a:extLst>
          </p:cNvPr>
          <p:cNvCxnSpPr/>
          <p:nvPr/>
        </p:nvCxnSpPr>
        <p:spPr>
          <a:xfrm>
            <a:off x="7975516" y="4809234"/>
            <a:ext cx="771787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7A10B221-603A-4585-BA43-6C19C12A2692}"/>
              </a:ext>
            </a:extLst>
          </p:cNvPr>
          <p:cNvCxnSpPr/>
          <p:nvPr/>
        </p:nvCxnSpPr>
        <p:spPr>
          <a:xfrm>
            <a:off x="7975516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r Verbinder 296">
            <a:extLst>
              <a:ext uri="{FF2B5EF4-FFF2-40B4-BE49-F238E27FC236}">
                <a16:creationId xmlns:a16="http://schemas.microsoft.com/office/drawing/2014/main" id="{8A11366F-32E5-4E8A-A403-FE0B9A0E37EF}"/>
              </a:ext>
            </a:extLst>
          </p:cNvPr>
          <p:cNvCxnSpPr/>
          <p:nvPr/>
        </p:nvCxnSpPr>
        <p:spPr>
          <a:xfrm>
            <a:off x="8744157" y="4809234"/>
            <a:ext cx="0" cy="77178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5480BEBD-4257-43D3-893D-3C6FCAA28653}"/>
              </a:ext>
            </a:extLst>
          </p:cNvPr>
          <p:cNvCxnSpPr/>
          <p:nvPr/>
        </p:nvCxnSpPr>
        <p:spPr>
          <a:xfrm>
            <a:off x="8744157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5F1DD6BA-1A5B-457B-81F4-A09941AF4774}"/>
              </a:ext>
            </a:extLst>
          </p:cNvPr>
          <p:cNvCxnSpPr/>
          <p:nvPr/>
        </p:nvCxnSpPr>
        <p:spPr>
          <a:xfrm>
            <a:off x="9515944" y="4809234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B4192168-4634-4A1F-AF9B-698A5C185E8E}"/>
              </a:ext>
            </a:extLst>
          </p:cNvPr>
          <p:cNvCxnSpPr/>
          <p:nvPr/>
        </p:nvCxnSpPr>
        <p:spPr>
          <a:xfrm>
            <a:off x="9515944" y="480923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F41176EA-ECA1-4521-97FD-A944A8E83A66}"/>
              </a:ext>
            </a:extLst>
          </p:cNvPr>
          <p:cNvCxnSpPr/>
          <p:nvPr/>
        </p:nvCxnSpPr>
        <p:spPr>
          <a:xfrm>
            <a:off x="10284585" y="4809234"/>
            <a:ext cx="0" cy="771787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3CF12EC0-9CB6-40B8-97EC-196DEDB80FC4}"/>
              </a:ext>
            </a:extLst>
          </p:cNvPr>
          <p:cNvCxnSpPr/>
          <p:nvPr/>
        </p:nvCxnSpPr>
        <p:spPr>
          <a:xfrm>
            <a:off x="10284585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r Verbinder 269">
            <a:extLst>
              <a:ext uri="{FF2B5EF4-FFF2-40B4-BE49-F238E27FC236}">
                <a16:creationId xmlns:a16="http://schemas.microsoft.com/office/drawing/2014/main" id="{708685A0-D8CE-4686-BC0C-95698B917A57}"/>
              </a:ext>
            </a:extLst>
          </p:cNvPr>
          <p:cNvCxnSpPr/>
          <p:nvPr/>
        </p:nvCxnSpPr>
        <p:spPr>
          <a:xfrm>
            <a:off x="3354232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Gerader Verbinder 277">
            <a:extLst>
              <a:ext uri="{FF2B5EF4-FFF2-40B4-BE49-F238E27FC236}">
                <a16:creationId xmlns:a16="http://schemas.microsoft.com/office/drawing/2014/main" id="{25F30C20-259E-45C6-B10C-2686ECF36773}"/>
              </a:ext>
            </a:extLst>
          </p:cNvPr>
          <p:cNvCxnSpPr/>
          <p:nvPr/>
        </p:nvCxnSpPr>
        <p:spPr>
          <a:xfrm>
            <a:off x="7975516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r Verbinder 283">
            <a:extLst>
              <a:ext uri="{FF2B5EF4-FFF2-40B4-BE49-F238E27FC236}">
                <a16:creationId xmlns:a16="http://schemas.microsoft.com/office/drawing/2014/main" id="{5DD11610-243E-443F-A2F9-4B5D686C1F2F}"/>
              </a:ext>
            </a:extLst>
          </p:cNvPr>
          <p:cNvCxnSpPr/>
          <p:nvPr/>
        </p:nvCxnSpPr>
        <p:spPr>
          <a:xfrm>
            <a:off x="2582445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FF9AE297-AE23-4B57-BFE5-897A8F6BFC5C}"/>
              </a:ext>
            </a:extLst>
          </p:cNvPr>
          <p:cNvCxnSpPr/>
          <p:nvPr/>
        </p:nvCxnSpPr>
        <p:spPr>
          <a:xfrm>
            <a:off x="7203729" y="5581021"/>
            <a:ext cx="771787" cy="0"/>
          </a:xfrm>
          <a:prstGeom prst="line">
            <a:avLst/>
          </a:prstGeom>
          <a:ln w="3810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2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1D50BE6-4973-4D62-8A20-9ACF71EB5D29}"/>
              </a:ext>
            </a:extLst>
          </p:cNvPr>
          <p:cNvSpPr txBox="1"/>
          <p:nvPr/>
        </p:nvSpPr>
        <p:spPr>
          <a:xfrm>
            <a:off x="3175800" y="2256966"/>
            <a:ext cx="177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pc="600" dirty="0"/>
              <a:t>00000000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163E2E-2D14-4B47-84F8-8E9DDD0F7434}"/>
              </a:ext>
            </a:extLst>
          </p:cNvPr>
          <p:cNvSpPr txBox="1"/>
          <p:nvPr/>
        </p:nvSpPr>
        <p:spPr>
          <a:xfrm rot="16200000">
            <a:off x="4005265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F7B902-8A7D-4430-A795-917A1619DAA7}"/>
              </a:ext>
            </a:extLst>
          </p:cNvPr>
          <p:cNvSpPr txBox="1"/>
          <p:nvPr/>
        </p:nvSpPr>
        <p:spPr>
          <a:xfrm rot="16200000">
            <a:off x="2667003" y="1615590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36A48C7-097A-4A77-9931-3ECF25479E27}"/>
              </a:ext>
            </a:extLst>
          </p:cNvPr>
          <p:cNvSpPr txBox="1"/>
          <p:nvPr/>
        </p:nvSpPr>
        <p:spPr>
          <a:xfrm rot="16200000">
            <a:off x="2858183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7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050AF3C-6F62-40B8-896F-A7927BEFA373}"/>
              </a:ext>
            </a:extLst>
          </p:cNvPr>
          <p:cNvSpPr txBox="1"/>
          <p:nvPr/>
        </p:nvSpPr>
        <p:spPr>
          <a:xfrm rot="16200000">
            <a:off x="3049363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5123EA-9ECB-45CE-9D0C-9171D892E27D}"/>
              </a:ext>
            </a:extLst>
          </p:cNvPr>
          <p:cNvSpPr txBox="1"/>
          <p:nvPr/>
        </p:nvSpPr>
        <p:spPr>
          <a:xfrm rot="16200000">
            <a:off x="3240543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F13E46-7D0D-46BA-BA10-7019A0042A96}"/>
              </a:ext>
            </a:extLst>
          </p:cNvPr>
          <p:cNvSpPr txBox="1"/>
          <p:nvPr/>
        </p:nvSpPr>
        <p:spPr>
          <a:xfrm rot="16200000">
            <a:off x="3431723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63973E-6EFC-4862-84C2-E53F8A0BDC75}"/>
              </a:ext>
            </a:extLst>
          </p:cNvPr>
          <p:cNvSpPr txBox="1"/>
          <p:nvPr/>
        </p:nvSpPr>
        <p:spPr>
          <a:xfrm rot="16200000">
            <a:off x="3622903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B9A5117-A015-475E-AA07-A1C9AC89622E}"/>
              </a:ext>
            </a:extLst>
          </p:cNvPr>
          <p:cNvSpPr txBox="1"/>
          <p:nvPr/>
        </p:nvSpPr>
        <p:spPr>
          <a:xfrm rot="16200000">
            <a:off x="3814083" y="1615589"/>
            <a:ext cx="1309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288155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28660FB-8E03-48FD-8AF5-B9EDB29E23E9}"/>
              </a:ext>
            </a:extLst>
          </p:cNvPr>
          <p:cNvSpPr/>
          <p:nvPr/>
        </p:nvSpPr>
        <p:spPr>
          <a:xfrm>
            <a:off x="1647824" y="2038349"/>
            <a:ext cx="6848475" cy="2876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E3FBF80-44A6-454A-BBBA-76C049926F33}"/>
              </a:ext>
            </a:extLst>
          </p:cNvPr>
          <p:cNvSpPr txBox="1"/>
          <p:nvPr/>
        </p:nvSpPr>
        <p:spPr>
          <a:xfrm rot="20411841">
            <a:off x="6138421" y="2479988"/>
            <a:ext cx="239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de-CH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626974636F696E</a:t>
            </a:r>
            <a:endParaRPr lang="de-CH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AB9C83B-36A3-4850-8FBE-3F63F1A60B4B}"/>
              </a:ext>
            </a:extLst>
          </p:cNvPr>
          <p:cNvSpPr txBox="1"/>
          <p:nvPr/>
        </p:nvSpPr>
        <p:spPr>
          <a:xfrm rot="474479">
            <a:off x="4456355" y="4163820"/>
            <a:ext cx="622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io_exp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writePort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))));</a:t>
            </a:r>
          </a:p>
          <a:p>
            <a:endParaRPr lang="de-CH" sz="14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00428B4-0CC6-4311-AF8B-1F9344623CB8}"/>
              </a:ext>
            </a:extLst>
          </p:cNvPr>
          <p:cNvGrpSpPr/>
          <p:nvPr/>
        </p:nvGrpSpPr>
        <p:grpSpPr>
          <a:xfrm rot="20700000">
            <a:off x="1826050" y="2253145"/>
            <a:ext cx="4607190" cy="384717"/>
            <a:chOff x="1882891" y="1970539"/>
            <a:chExt cx="9242568" cy="771787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36AA7A7-83AB-4222-813C-8CB1880D7BC7}"/>
                </a:ext>
              </a:extLst>
            </p:cNvPr>
            <p:cNvCxnSpPr/>
            <p:nvPr/>
          </p:nvCxnSpPr>
          <p:spPr>
            <a:xfrm>
              <a:off x="1882891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6B903A7-2531-48E7-88BA-DB738D34D8C9}"/>
                </a:ext>
              </a:extLst>
            </p:cNvPr>
            <p:cNvCxnSpPr/>
            <p:nvPr/>
          </p:nvCxnSpPr>
          <p:spPr>
            <a:xfrm>
              <a:off x="1882891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08A59A6-5E94-468C-885C-B4C4E1B6CE75}"/>
                </a:ext>
              </a:extLst>
            </p:cNvPr>
            <p:cNvCxnSpPr/>
            <p:nvPr/>
          </p:nvCxnSpPr>
          <p:spPr>
            <a:xfrm>
              <a:off x="2651532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8CA57DF9-EE11-4A8A-BFDA-4A25B1A7F783}"/>
                </a:ext>
              </a:extLst>
            </p:cNvPr>
            <p:cNvCxnSpPr/>
            <p:nvPr/>
          </p:nvCxnSpPr>
          <p:spPr>
            <a:xfrm>
              <a:off x="2651532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D7733CE-211B-4245-9FE6-6604CCF709D6}"/>
                </a:ext>
              </a:extLst>
            </p:cNvPr>
            <p:cNvCxnSpPr/>
            <p:nvPr/>
          </p:nvCxnSpPr>
          <p:spPr>
            <a:xfrm>
              <a:off x="3423319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B29DD24-F567-48A8-B9D1-BC458E7E11A0}"/>
                </a:ext>
              </a:extLst>
            </p:cNvPr>
            <p:cNvCxnSpPr/>
            <p:nvPr/>
          </p:nvCxnSpPr>
          <p:spPr>
            <a:xfrm>
              <a:off x="4191960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8EC272F8-3CD9-4080-9C62-ACCAB91F7298}"/>
                </a:ext>
              </a:extLst>
            </p:cNvPr>
            <p:cNvCxnSpPr/>
            <p:nvPr/>
          </p:nvCxnSpPr>
          <p:spPr>
            <a:xfrm>
              <a:off x="4191960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68920C5-CD6C-4048-B083-A006EE9BC7B8}"/>
                </a:ext>
              </a:extLst>
            </p:cNvPr>
            <p:cNvCxnSpPr/>
            <p:nvPr/>
          </p:nvCxnSpPr>
          <p:spPr>
            <a:xfrm>
              <a:off x="4963747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FC2537E-9612-4872-9EDB-BE4390E9AEAC}"/>
                </a:ext>
              </a:extLst>
            </p:cNvPr>
            <p:cNvCxnSpPr/>
            <p:nvPr/>
          </p:nvCxnSpPr>
          <p:spPr>
            <a:xfrm>
              <a:off x="4963747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781FBBC-451D-43E9-A2A6-964A21ADDA01}"/>
                </a:ext>
              </a:extLst>
            </p:cNvPr>
            <p:cNvCxnSpPr/>
            <p:nvPr/>
          </p:nvCxnSpPr>
          <p:spPr>
            <a:xfrm>
              <a:off x="5732388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587700D-A899-4461-A2A6-95FC8A05369E}"/>
                </a:ext>
              </a:extLst>
            </p:cNvPr>
            <p:cNvCxnSpPr/>
            <p:nvPr/>
          </p:nvCxnSpPr>
          <p:spPr>
            <a:xfrm>
              <a:off x="6504175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46740EB-C3D0-44D5-B112-882BFB75658E}"/>
                </a:ext>
              </a:extLst>
            </p:cNvPr>
            <p:cNvCxnSpPr/>
            <p:nvPr/>
          </p:nvCxnSpPr>
          <p:spPr>
            <a:xfrm>
              <a:off x="6504175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DB361871-06EB-4EE1-9421-35C642A5B26A}"/>
                </a:ext>
              </a:extLst>
            </p:cNvPr>
            <p:cNvCxnSpPr/>
            <p:nvPr/>
          </p:nvCxnSpPr>
          <p:spPr>
            <a:xfrm>
              <a:off x="7272816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27F82BE-D360-4BD4-A487-D388AD9CAE62}"/>
                </a:ext>
              </a:extLst>
            </p:cNvPr>
            <p:cNvCxnSpPr/>
            <p:nvPr/>
          </p:nvCxnSpPr>
          <p:spPr>
            <a:xfrm>
              <a:off x="8044603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DC22376-8AD1-4C85-AF89-9E932D06AFC2}"/>
                </a:ext>
              </a:extLst>
            </p:cNvPr>
            <p:cNvCxnSpPr/>
            <p:nvPr/>
          </p:nvCxnSpPr>
          <p:spPr>
            <a:xfrm>
              <a:off x="8044603" y="2742326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3BED3E1-5F8B-4208-9604-FED928E6C839}"/>
                </a:ext>
              </a:extLst>
            </p:cNvPr>
            <p:cNvCxnSpPr/>
            <p:nvPr/>
          </p:nvCxnSpPr>
          <p:spPr>
            <a:xfrm>
              <a:off x="8813244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5C80A72-7AF5-45E3-A5C7-4BF654DE1303}"/>
                </a:ext>
              </a:extLst>
            </p:cNvPr>
            <p:cNvCxnSpPr/>
            <p:nvPr/>
          </p:nvCxnSpPr>
          <p:spPr>
            <a:xfrm>
              <a:off x="9585031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250E2C1-5384-4EDD-968E-8939AA77ACE7}"/>
                </a:ext>
              </a:extLst>
            </p:cNvPr>
            <p:cNvCxnSpPr/>
            <p:nvPr/>
          </p:nvCxnSpPr>
          <p:spPr>
            <a:xfrm>
              <a:off x="9585031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01EB5A8-68C7-4233-A24A-F59C4D8CABA5}"/>
                </a:ext>
              </a:extLst>
            </p:cNvPr>
            <p:cNvCxnSpPr/>
            <p:nvPr/>
          </p:nvCxnSpPr>
          <p:spPr>
            <a:xfrm>
              <a:off x="10353672" y="1970539"/>
              <a:ext cx="771787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446B2E41-9FED-431F-8CA8-E58D5EB16847}"/>
                </a:ext>
              </a:extLst>
            </p:cNvPr>
            <p:cNvCxnSpPr/>
            <p:nvPr/>
          </p:nvCxnSpPr>
          <p:spPr>
            <a:xfrm>
              <a:off x="10353672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8962A6E-EAC6-4DBD-BC1D-CF2A051C3B76}"/>
                </a:ext>
              </a:extLst>
            </p:cNvPr>
            <p:cNvCxnSpPr/>
            <p:nvPr/>
          </p:nvCxnSpPr>
          <p:spPr>
            <a:xfrm>
              <a:off x="11125459" y="1970539"/>
              <a:ext cx="0" cy="771787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89AB2672-319E-48B3-B4B8-55D37970799A}"/>
                </a:ext>
              </a:extLst>
            </p:cNvPr>
            <p:cNvCxnSpPr/>
            <p:nvPr/>
          </p:nvCxnSpPr>
          <p:spPr>
            <a:xfrm>
              <a:off x="1882891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CBBC2D4F-382A-4DC9-83BB-B1A33342F95D}"/>
                </a:ext>
              </a:extLst>
            </p:cNvPr>
            <p:cNvCxnSpPr/>
            <p:nvPr/>
          </p:nvCxnSpPr>
          <p:spPr>
            <a:xfrm>
              <a:off x="2651532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3F2BA882-E47C-40A3-AC1F-9EE89462D532}"/>
                </a:ext>
              </a:extLst>
            </p:cNvPr>
            <p:cNvCxnSpPr/>
            <p:nvPr/>
          </p:nvCxnSpPr>
          <p:spPr>
            <a:xfrm>
              <a:off x="3423319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FB0FA587-0942-4B07-832D-188013F2ECD5}"/>
                </a:ext>
              </a:extLst>
            </p:cNvPr>
            <p:cNvCxnSpPr/>
            <p:nvPr/>
          </p:nvCxnSpPr>
          <p:spPr>
            <a:xfrm>
              <a:off x="3423319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E092F584-4DBD-469C-8D27-82281838906C}"/>
                </a:ext>
              </a:extLst>
            </p:cNvPr>
            <p:cNvCxnSpPr/>
            <p:nvPr/>
          </p:nvCxnSpPr>
          <p:spPr>
            <a:xfrm>
              <a:off x="4191960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BF36F389-A02A-4FD7-A059-AF4B25284C82}"/>
                </a:ext>
              </a:extLst>
            </p:cNvPr>
            <p:cNvCxnSpPr/>
            <p:nvPr/>
          </p:nvCxnSpPr>
          <p:spPr>
            <a:xfrm>
              <a:off x="4963747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9AA7E19-C716-4979-9921-81DC13B0E6C3}"/>
                </a:ext>
              </a:extLst>
            </p:cNvPr>
            <p:cNvCxnSpPr/>
            <p:nvPr/>
          </p:nvCxnSpPr>
          <p:spPr>
            <a:xfrm>
              <a:off x="5732388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17547EA3-CCEC-43F0-AB38-012FB6D9367F}"/>
                </a:ext>
              </a:extLst>
            </p:cNvPr>
            <p:cNvCxnSpPr/>
            <p:nvPr/>
          </p:nvCxnSpPr>
          <p:spPr>
            <a:xfrm>
              <a:off x="5732388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59BDF3B-4265-4344-AB81-684B7D72B7E2}"/>
                </a:ext>
              </a:extLst>
            </p:cNvPr>
            <p:cNvCxnSpPr/>
            <p:nvPr/>
          </p:nvCxnSpPr>
          <p:spPr>
            <a:xfrm>
              <a:off x="6504175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148039E-310A-4791-88CA-A994227C22CE}"/>
                </a:ext>
              </a:extLst>
            </p:cNvPr>
            <p:cNvCxnSpPr/>
            <p:nvPr/>
          </p:nvCxnSpPr>
          <p:spPr>
            <a:xfrm>
              <a:off x="7272816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3A3C1DEE-A0F7-431D-B759-7F2EEC5285B8}"/>
                </a:ext>
              </a:extLst>
            </p:cNvPr>
            <p:cNvCxnSpPr/>
            <p:nvPr/>
          </p:nvCxnSpPr>
          <p:spPr>
            <a:xfrm>
              <a:off x="7272816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7D0E3AE-46E8-43AB-B51E-488B7D88937B}"/>
                </a:ext>
              </a:extLst>
            </p:cNvPr>
            <p:cNvCxnSpPr/>
            <p:nvPr/>
          </p:nvCxnSpPr>
          <p:spPr>
            <a:xfrm>
              <a:off x="8044603" y="1970539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CA5C49F8-F3D9-4B4D-945C-ABF0DF43AFA1}"/>
                </a:ext>
              </a:extLst>
            </p:cNvPr>
            <p:cNvCxnSpPr/>
            <p:nvPr/>
          </p:nvCxnSpPr>
          <p:spPr>
            <a:xfrm>
              <a:off x="8813244" y="1970539"/>
              <a:ext cx="0" cy="771787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EAEB453-D180-4088-9BB6-E2DCA5D19D24}"/>
                </a:ext>
              </a:extLst>
            </p:cNvPr>
            <p:cNvCxnSpPr/>
            <p:nvPr/>
          </p:nvCxnSpPr>
          <p:spPr>
            <a:xfrm>
              <a:off x="8813244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95B1BDD3-9EC3-4A45-A3DF-A60F9D926271}"/>
                </a:ext>
              </a:extLst>
            </p:cNvPr>
            <p:cNvCxnSpPr/>
            <p:nvPr/>
          </p:nvCxnSpPr>
          <p:spPr>
            <a:xfrm>
              <a:off x="9585031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18104FD2-08A2-4B2E-8343-88C423E458D5}"/>
                </a:ext>
              </a:extLst>
            </p:cNvPr>
            <p:cNvCxnSpPr/>
            <p:nvPr/>
          </p:nvCxnSpPr>
          <p:spPr>
            <a:xfrm>
              <a:off x="10353672" y="2742326"/>
              <a:ext cx="771787" cy="0"/>
            </a:xfrm>
            <a:prstGeom prst="line">
              <a:avLst/>
            </a:prstGeom>
            <a:ln w="38100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24ACFE1-E5A8-4F2B-909F-9C054855160A}"/>
              </a:ext>
            </a:extLst>
          </p:cNvPr>
          <p:cNvGrpSpPr/>
          <p:nvPr/>
        </p:nvGrpSpPr>
        <p:grpSpPr>
          <a:xfrm>
            <a:off x="2688209" y="2732548"/>
            <a:ext cx="4767704" cy="1487963"/>
            <a:chOff x="7694855" y="1246487"/>
            <a:chExt cx="4767704" cy="1487963"/>
          </a:xfrm>
        </p:grpSpPr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D3789298-7909-4252-9DFC-E87915B4CFDF}"/>
                </a:ext>
              </a:extLst>
            </p:cNvPr>
            <p:cNvSpPr/>
            <p:nvPr/>
          </p:nvSpPr>
          <p:spPr>
            <a:xfrm>
              <a:off x="7694855" y="1246487"/>
              <a:ext cx="4767704" cy="1450512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F3A7459-12E2-404C-9A6A-5ECCA6E37AD9}"/>
                </a:ext>
              </a:extLst>
            </p:cNvPr>
            <p:cNvSpPr txBox="1"/>
            <p:nvPr/>
          </p:nvSpPr>
          <p:spPr>
            <a:xfrm>
              <a:off x="7759367" y="1287900"/>
              <a:ext cx="4638680" cy="1446550"/>
            </a:xfrm>
            <a:prstGeom prst="rect">
              <a:avLst/>
            </a:prstGeom>
            <a:noFill/>
            <a:effectLst>
              <a:outerShdw blurRad="622300" sx="90000" sy="90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400" b="1" dirty="0">
                  <a:latin typeface="Bahnschrift" panose="020B0502040204020203" pitchFamily="34" charset="0"/>
                </a:rPr>
                <a:t>FIRMWARE 101: </a:t>
              </a:r>
            </a:p>
            <a:p>
              <a:pPr algn="ctr"/>
              <a:r>
                <a:rPr lang="de-CH" sz="4400" b="1" dirty="0">
                  <a:latin typeface="Bahnschrift" panose="020B0502040204020203" pitchFamily="34" charset="0"/>
                </a:rPr>
                <a:t>EDGE DETECTION</a:t>
              </a:r>
            </a:p>
          </p:txBody>
        </p:sp>
      </p:grpSp>
      <p:sp>
        <p:nvSpPr>
          <p:cNvPr id="48" name="Textfeld 47">
            <a:extLst>
              <a:ext uri="{FF2B5EF4-FFF2-40B4-BE49-F238E27FC236}">
                <a16:creationId xmlns:a16="http://schemas.microsoft.com/office/drawing/2014/main" id="{E64B76B3-2A94-4AB3-AB85-819874580737}"/>
              </a:ext>
            </a:extLst>
          </p:cNvPr>
          <p:cNvSpPr txBox="1"/>
          <p:nvPr/>
        </p:nvSpPr>
        <p:spPr>
          <a:xfrm rot="1083738">
            <a:off x="1654162" y="4430460"/>
            <a:ext cx="3906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de-CH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de-CH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de-CH" sz="12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5F2C8DB3-C278-4736-A313-2C374C03F352}"/>
              </a:ext>
            </a:extLst>
          </p:cNvPr>
          <p:cNvSpPr txBox="1"/>
          <p:nvPr/>
        </p:nvSpPr>
        <p:spPr>
          <a:xfrm rot="19804134">
            <a:off x="3698154" y="4271795"/>
            <a:ext cx="26800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00010010110111010</a:t>
            </a:r>
          </a:p>
          <a:p>
            <a:r>
              <a:rPr lang="de-CH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1010110101010101</a:t>
            </a:r>
          </a:p>
          <a:p>
            <a:r>
              <a:rPr lang="de-CH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1010111111110101010</a:t>
            </a:r>
          </a:p>
          <a:p>
            <a:r>
              <a:rPr lang="de-CH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101010101</a:t>
            </a:r>
          </a:p>
          <a:p>
            <a:r>
              <a:rPr lang="de-CH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1101011010101010101010</a:t>
            </a:r>
          </a:p>
          <a:p>
            <a:r>
              <a:rPr lang="de-CH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10101010101110</a:t>
            </a:r>
          </a:p>
        </p:txBody>
      </p:sp>
    </p:spTree>
    <p:extLst>
      <p:ext uri="{BB962C8B-B14F-4D97-AF65-F5344CB8AC3E}">
        <p14:creationId xmlns:p14="http://schemas.microsoft.com/office/powerpoint/2010/main" val="86100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Dario Casciato (BFSU)</dc:creator>
  <cp:lastModifiedBy>Dario Casciato (BFSU)</cp:lastModifiedBy>
  <cp:revision>11</cp:revision>
  <dcterms:created xsi:type="dcterms:W3CDTF">2023-02-21T13:57:31Z</dcterms:created>
  <dcterms:modified xsi:type="dcterms:W3CDTF">2023-02-22T13:29:27Z</dcterms:modified>
</cp:coreProperties>
</file>