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f1c6f18f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f1c6f18f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1f1c6f18f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1f1c6f18f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1f1c6f18f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1f1c6f18f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f1c6f18f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f1c6f18f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1f1c6f18f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1f1c6f18f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1f1c6f18f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1f1c6f18f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1f1c6f18f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1f1c6f18f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1f1c6f18f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1f1c6f18f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1f1c6f18f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1f1c6f18f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1f1c6f18f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1f1c6f18f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f1c6f18f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f1c6f18f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f1c6f18f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f1c6f18f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1f1c6f18f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1f1c6f18f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f1c6f18f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f1c6f18f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f1c6f18f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f1c6f18f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f1c6f18f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f1c6f18f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f1c6f18f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1f1c6f18f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f1c6f18f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1f1c6f18f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08600"/>
            <a:ext cx="8222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421"/>
              <a:buNone/>
            </a:pPr>
            <a:r>
              <a:rPr lang="it" sz="2280"/>
              <a:t>PROGETTO MACHINE LEARNING &amp; ARTIFICIAL INTELLIGENCE</a:t>
            </a:r>
            <a:endParaRPr sz="2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940"/>
              <a:t>Previsione dei Prezzi Futuri della Criptomoneta Ethereum</a:t>
            </a:r>
            <a:endParaRPr sz="92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080450" y="1254875"/>
            <a:ext cx="27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20k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0.005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15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8" y="941600"/>
            <a:ext cx="5888776" cy="293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5">
            <a:alphaModFix/>
          </a:blip>
          <a:srcRect b="1295" l="0" r="0" t="1285"/>
          <a:stretch/>
        </p:blipFill>
        <p:spPr>
          <a:xfrm>
            <a:off x="1299975" y="1003300"/>
            <a:ext cx="2830500" cy="188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6">
            <a:alphaModFix/>
          </a:blip>
          <a:srcRect b="0" l="416" r="426" t="0"/>
          <a:stretch/>
        </p:blipFill>
        <p:spPr>
          <a:xfrm>
            <a:off x="5331575" y="985250"/>
            <a:ext cx="2818375" cy="19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7">
            <a:alphaModFix/>
          </a:blip>
          <a:srcRect b="970" l="0" r="0" t="980"/>
          <a:stretch/>
        </p:blipFill>
        <p:spPr>
          <a:xfrm>
            <a:off x="1286525" y="2936550"/>
            <a:ext cx="2818375" cy="1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8">
            <a:alphaModFix/>
          </a:blip>
          <a:srcRect b="641" l="0" r="0" t="631"/>
          <a:stretch/>
        </p:blipFill>
        <p:spPr>
          <a:xfrm>
            <a:off x="5331575" y="2955300"/>
            <a:ext cx="2818375" cy="18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6080450" y="1254875"/>
            <a:ext cx="27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30k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40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169" l="0" r="0" t="169"/>
          <a:stretch/>
        </p:blipFill>
        <p:spPr>
          <a:xfrm>
            <a:off x="311698" y="941600"/>
            <a:ext cx="5888775" cy="293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5">
            <a:alphaModFix/>
          </a:blip>
          <a:srcRect b="1446" l="0" r="0" t="1446"/>
          <a:stretch/>
        </p:blipFill>
        <p:spPr>
          <a:xfrm>
            <a:off x="1299975" y="1003300"/>
            <a:ext cx="2830500" cy="188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6">
            <a:alphaModFix/>
          </a:blip>
          <a:srcRect b="0" l="495" r="495" t="0"/>
          <a:stretch/>
        </p:blipFill>
        <p:spPr>
          <a:xfrm>
            <a:off x="5331575" y="985250"/>
            <a:ext cx="2818375" cy="19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7">
            <a:alphaModFix/>
          </a:blip>
          <a:srcRect b="1380" l="0" r="0" t="1380"/>
          <a:stretch/>
        </p:blipFill>
        <p:spPr>
          <a:xfrm>
            <a:off x="1286525" y="2936550"/>
            <a:ext cx="2818375" cy="1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8">
            <a:alphaModFix/>
          </a:blip>
          <a:srcRect b="0" l="219" r="209" t="0"/>
          <a:stretch/>
        </p:blipFill>
        <p:spPr>
          <a:xfrm>
            <a:off x="5331575" y="2955300"/>
            <a:ext cx="2818375" cy="18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080450" y="1254875"/>
            <a:ext cx="27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20k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0.005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40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39" l="0" r="0" t="39"/>
          <a:stretch/>
        </p:blipFill>
        <p:spPr>
          <a:xfrm>
            <a:off x="311698" y="941600"/>
            <a:ext cx="5888775" cy="293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5">
            <a:alphaModFix/>
          </a:blip>
          <a:srcRect b="278" l="0" r="0" t="288"/>
          <a:stretch/>
        </p:blipFill>
        <p:spPr>
          <a:xfrm>
            <a:off x="1299975" y="1003300"/>
            <a:ext cx="2830500" cy="188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6">
            <a:alphaModFix/>
          </a:blip>
          <a:srcRect b="288" l="0" r="0" t="288"/>
          <a:stretch/>
        </p:blipFill>
        <p:spPr>
          <a:xfrm>
            <a:off x="5331575" y="985250"/>
            <a:ext cx="2818375" cy="19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7">
            <a:alphaModFix/>
          </a:blip>
          <a:srcRect b="357" l="0" r="0" t="357"/>
          <a:stretch/>
        </p:blipFill>
        <p:spPr>
          <a:xfrm>
            <a:off x="1286525" y="2936550"/>
            <a:ext cx="2818375" cy="1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8">
            <a:alphaModFix/>
          </a:blip>
          <a:srcRect b="1709" l="0" r="0" t="1709"/>
          <a:stretch/>
        </p:blipFill>
        <p:spPr>
          <a:xfrm>
            <a:off x="5331575" y="2955300"/>
            <a:ext cx="2818375" cy="18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6080450" y="1254875"/>
            <a:ext cx="275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20k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0.005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100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Early Stopping alla 63° epoca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b="0" l="169" r="169" t="0"/>
          <a:stretch/>
        </p:blipFill>
        <p:spPr>
          <a:xfrm>
            <a:off x="311698" y="941600"/>
            <a:ext cx="5888775" cy="293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e Criticità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Variazione dell'Early Stopping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Sensibilità agli Iperparametri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Inversione della Normalizzazione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Tempistiche per lettura dati e addestramento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Sviluppi Futuri e Possibili Utilizzi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Ottimizzazione Iperparametri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Inclusione di Altri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Esplorazione di Altri Modelli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Implementazione di Tecniche Avanzate di Normalizzazione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Utilizzo in Contesti Real-Time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Considerazioni sulle Scelte Fatte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Scelta tra LSTM e GRU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Utilizzo di TensorBoard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Validazione ad ogni Epoca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Utilizzo di Early Stopping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Utilizzo di Modello Pre Addestrato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</a:t>
            </a:r>
            <a:r>
              <a:rPr lang="it"/>
              <a:t>revisione dei prezzi di chiusura di un dataset finanziario utilizzando reti neurali ricorrenti (LSTM e GRU).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Struttura del Codice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Elementi Teorici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Criticità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Sviluppi Futuri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Considerazioni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del Codice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48231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</a:t>
            </a:r>
            <a:r>
              <a:rPr b="1" lang="it"/>
              <a:t>main_Torch.py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</a:t>
            </a:r>
            <a:r>
              <a:rPr b="1" lang="it"/>
              <a:t>evaluation_utils.py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</a:t>
            </a:r>
            <a:r>
              <a:rPr b="1" lang="it"/>
              <a:t>gru_model.py</a:t>
            </a:r>
            <a:r>
              <a:rPr lang="it"/>
              <a:t> e </a:t>
            </a:r>
            <a:r>
              <a:rPr b="1" lang="it"/>
              <a:t>lstm_model.py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</a:t>
            </a:r>
            <a:r>
              <a:rPr b="1" lang="it"/>
              <a:t>train_models.py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</a:t>
            </a:r>
            <a:r>
              <a:rPr b="1" lang="it"/>
              <a:t>visualization.py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File di configurazione </a:t>
            </a:r>
            <a:r>
              <a:rPr b="1" lang="it"/>
              <a:t>config.json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Elementi Teorici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2603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Reti Neurali Ricorrenti (RNN)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LSTM (Long Short-Term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GRU (Gated Recurrent 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Early Stopping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975" y="2954675"/>
            <a:ext cx="2830500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75" y="2954675"/>
            <a:ext cx="2734425" cy="1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080450" y="1254875"/>
            <a:ext cx="27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30k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0.005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40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975" y="1003300"/>
            <a:ext cx="2830500" cy="188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75" y="985250"/>
            <a:ext cx="2818375" cy="19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6525" y="2936550"/>
            <a:ext cx="2818375" cy="1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1575" y="2955300"/>
            <a:ext cx="2818375" cy="18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311700" y="941600"/>
            <a:ext cx="5888775" cy="2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080450" y="1254875"/>
            <a:ext cx="27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lung. dataset: 20k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lr: 0.01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n° epoche: 40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941600"/>
            <a:ext cx="5888776" cy="293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Variazione Iperparametri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25" y="985250"/>
            <a:ext cx="281837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985250"/>
            <a:ext cx="2734435" cy="18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b="1190" l="0" r="0" t="1190"/>
          <a:stretch/>
        </p:blipFill>
        <p:spPr>
          <a:xfrm>
            <a:off x="1299975" y="1003300"/>
            <a:ext cx="2830500" cy="188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6">
            <a:alphaModFix/>
          </a:blip>
          <a:srcRect b="0" l="922" r="912" t="0"/>
          <a:stretch/>
        </p:blipFill>
        <p:spPr>
          <a:xfrm>
            <a:off x="5331575" y="985250"/>
            <a:ext cx="2818375" cy="19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7">
            <a:alphaModFix/>
          </a:blip>
          <a:srcRect b="288" l="0" r="0" t="288"/>
          <a:stretch/>
        </p:blipFill>
        <p:spPr>
          <a:xfrm>
            <a:off x="1286525" y="2936550"/>
            <a:ext cx="2818375" cy="1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8">
            <a:alphaModFix/>
          </a:blip>
          <a:srcRect b="1057" l="0" r="0" t="1047"/>
          <a:stretch/>
        </p:blipFill>
        <p:spPr>
          <a:xfrm>
            <a:off x="5331575" y="2955300"/>
            <a:ext cx="2818375" cy="189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