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2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8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4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0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2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2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91097" y="560639"/>
            <a:ext cx="40990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PRIMERA FUENTE DE INFORMACIÓN QUE PODEMOS USAR ES LA PROPIA PAGIA WEB DEL SOFTWARE, TIENE NUMEROSOS VIDEOTUTORIALES Y UN FORO BASTANTE ACTIVO DE USUARIOS.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HAN USADO VARIOS METABUSCADORES PARA BUSCAR ARTICULOS DE PUESTA EN MARCHA O PRIMEROS PASOS PARA PONER EN MARCHA EL SOFTWARE.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ULTIMO HEMOS BUSCADO EL RESULTADO EN LA WIKIPEDIA, FUENTE POCO FIABLE PERO BASTANTE ESTANDARIADA PARA UN PRIMER VISTAZO.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3.2 – FUENTES DE INFORMACIÓN DE SKETCHUP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8371" y="560639"/>
            <a:ext cx="6511159" cy="359666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370" y="4157298"/>
            <a:ext cx="6511159" cy="23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878" y="440504"/>
            <a:ext cx="7342242" cy="3390518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4878" y="3878320"/>
            <a:ext cx="7342242" cy="27826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35462" y="393206"/>
            <a:ext cx="409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INTERNET ENCONTRAMOS NUMEROSOS CURSOS QUE VAN DESDE LOS 150 EUROS HASTA LOS 850 EUROS.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DURACIÓN ES MAS O MENOS PARECIDA ENTRE LAS 20 Y LAS 40 HORAS, YA QUE SON CURSOS DE ESPECIALIZACIÓN.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90% SON CURSOS PRESENCIALES, YA QUE SE SON CURSOS MUY PERSONALIZADOS.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8372" y="23648"/>
            <a:ext cx="6061842" cy="36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4.2 – CURSOS NO GRATUITOS DE SKETCHUP</a:t>
            </a:r>
          </a:p>
        </p:txBody>
      </p:sp>
    </p:spTree>
    <p:extLst>
      <p:ext uri="{BB962C8B-B14F-4D97-AF65-F5344CB8AC3E}">
        <p14:creationId xmlns:p14="http://schemas.microsoft.com/office/powerpoint/2010/main" val="20931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72400" y="533235"/>
            <a:ext cx="4099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INTERNET ENCONTRAMOS NUMEROSOS CURSOS GRATUITOS, LA MAYORIA SON WEB SERIAS QUE OFRECEN A CAMBIO DE UN REGISTRO EL CURSO Y UNA PEQUEÑA CERTIFICACIÓN.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MAYORIA DE LOS CURSOS SON EN VERSIÓN VIDEOTURORIAL YA QUE AL NO SER PRESENCIALES REQUERE UN APORTE MULTIMEDIA QUE NOS ENSEÑE.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MAYORIA DE LOS CURSOS SON DESDE 0, LO CUAL LOS HACEN MAS GENERICOS QUE </a:t>
            </a:r>
            <a:r>
              <a:rPr lang="es-ES"/>
              <a:t>LOS PRESENCIALES.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4.2 – CURSOS GRATUITOS DE SKETCHUP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8372" y="533235"/>
            <a:ext cx="6999890" cy="305342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372" y="3586655"/>
            <a:ext cx="6999890" cy="2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4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211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Rubio David</dc:creator>
  <cp:lastModifiedBy>García Rubio David</cp:lastModifiedBy>
  <cp:revision>6</cp:revision>
  <dcterms:created xsi:type="dcterms:W3CDTF">2017-03-20T17:57:01Z</dcterms:created>
  <dcterms:modified xsi:type="dcterms:W3CDTF">2017-03-20T20:01:25Z</dcterms:modified>
</cp:coreProperties>
</file>