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2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AYUDAS ECONÓMICAS PARA ESTUDIAR LAS TECNOLOGÍAS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41" y="560639"/>
            <a:ext cx="6908006" cy="2571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8" y="3300048"/>
            <a:ext cx="6247733" cy="329936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78302" y="886265"/>
            <a:ext cx="26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A) POR PARTE DEL ESTADO</a:t>
            </a:r>
          </a:p>
        </p:txBody>
      </p:sp>
    </p:spTree>
    <p:extLst>
      <p:ext uri="{BB962C8B-B14F-4D97-AF65-F5344CB8AC3E}">
        <p14:creationId xmlns:p14="http://schemas.microsoft.com/office/powerpoint/2010/main" val="23880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AYUDAS ECONÓMICAS PARA ESTUDIAR LAS TECNOLOGÍAS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8302" y="88626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B) OTRAS ENTIDADES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02" y="392980"/>
            <a:ext cx="7379494" cy="3657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3602375"/>
            <a:ext cx="5903595" cy="292036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9021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 RECURSOS PARA IMPLEMENTAR LAS TECNOLOGÍAS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8302" y="886265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A) SKETCHUP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1470824"/>
            <a:ext cx="6500813" cy="26746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15" y="4360671"/>
            <a:ext cx="3526155" cy="23488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33" y="1183112"/>
            <a:ext cx="5534978" cy="31018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042" y="4360671"/>
            <a:ext cx="3773805" cy="33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 RECURSOS PARA IMPLEMENTAR LAS TECNOLOGÍAS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8302" y="8862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B) BLENDER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04" y="1255597"/>
            <a:ext cx="7439025" cy="31527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47" y="886265"/>
            <a:ext cx="7043738" cy="4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5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Rodríguez González Agustín</cp:lastModifiedBy>
  <cp:revision>12</cp:revision>
  <dcterms:created xsi:type="dcterms:W3CDTF">2017-03-20T17:57:01Z</dcterms:created>
  <dcterms:modified xsi:type="dcterms:W3CDTF">2017-03-20T22:12:12Z</dcterms:modified>
</cp:coreProperties>
</file>