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25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8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35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6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4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06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79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5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20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2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04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3C4C-1E4B-4436-9D3B-89535BBB823E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8A72-340D-44E3-ABF9-D3FE6EBB8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89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591097" y="560639"/>
            <a:ext cx="40990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INTERNET ENCONTRAMOS NUMEROSOS CURSOS QUE VAN DESDE LOS 150 EUROS HASTA LOS 850 EUROS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DURACIÓN ES MAS O MENOS PARECIDA ENTRE LAS 20 Y LAS 40 HORAS, YA QUE SON CURSOS DE ESPECIALIZACIÓN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EL 90% SON CURSOS PRESENCIALES, YA QUE SE SON CURSOS MUY PERSONALIZADOS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78372" y="23648"/>
            <a:ext cx="606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3.2 – FUENTES DE INFORMACIÓN DE SKETCHUP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378371" y="560639"/>
            <a:ext cx="6511159" cy="3596660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8370" y="4157298"/>
            <a:ext cx="6511159" cy="239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94878" y="440504"/>
            <a:ext cx="7342242" cy="3390518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94878" y="3878320"/>
            <a:ext cx="7342242" cy="278261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835462" y="393206"/>
            <a:ext cx="40990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INTERNET ENCONTRAMOS NUMEROSOS CURSOS QUE VAN DESDE LOS 150 EUROS HASTA LOS 850 EUROS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DURACIÓN ES MAS O MENOS PARECIDA ENTRE LAS 20 Y LAS 40 HORAS, YA QUE SON CURSOS DE ESPECIALIZACIÓN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EL 90% SON CURSOS PRESENCIALES, YA QUE SE SON CURSOS MUY PERSONALIZADOS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78372" y="23648"/>
            <a:ext cx="6061842" cy="36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4.2 – CURSOS NO GRATUITOS DE SKETCHUP</a:t>
            </a:r>
          </a:p>
        </p:txBody>
      </p:sp>
    </p:spTree>
    <p:extLst>
      <p:ext uri="{BB962C8B-B14F-4D97-AF65-F5344CB8AC3E}">
        <p14:creationId xmlns:p14="http://schemas.microsoft.com/office/powerpoint/2010/main" val="209319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72400" y="533235"/>
            <a:ext cx="40990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INTERNET ENCONTRAMOS NUMEROSOS CURSOS GRATUITOS, LA MAYORIA SON WEB SERIAS QUE OFRECEN A CAMBIO DE UN REGISTRO EL CURSO Y UNA PEQUEÑA CERTIFICACIÓN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MAYORIA DE LOS CURSOS SON EN VERSIÓN VIDEOTURORIAL YA QUE AL NO SER PRESENCIALES REQUERE UN APORTE MULTIMEDIA QUE NOS ENSEÑE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MAYORIA DE LOS CURSOS SON DESDE 0, LO CUAL LOS HACEN MAS GENERICOS QUE LOS PRESENCIALES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78372" y="23648"/>
            <a:ext cx="606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4.2 – CURSOS GRATUITOS DE SKETCHUP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378372" y="533235"/>
            <a:ext cx="6999890" cy="3053420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8372" y="3586655"/>
            <a:ext cx="6999890" cy="29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44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185</Words>
  <Application>Microsoft Office PowerPoint</Application>
  <PresentationFormat>Panorámica</PresentationFormat>
  <Paragraphs>18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García Rubio David</dc:creator>
  <cp:lastModifiedBy>García Rubio David</cp:lastModifiedBy>
  <cp:revision>5</cp:revision>
  <dcterms:created xsi:type="dcterms:W3CDTF">2017-03-20T17:57:01Z</dcterms:created>
  <dcterms:modified xsi:type="dcterms:W3CDTF">2017-03-20T19:08:14Z</dcterms:modified>
</cp:coreProperties>
</file>