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2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8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5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6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4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06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7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5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20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2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04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8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94878" y="440503"/>
            <a:ext cx="7342242" cy="3877497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881380" y="4449849"/>
            <a:ext cx="5400040" cy="177355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85690" y="740979"/>
            <a:ext cx="40990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INTERNET ENCONTRAMOS NUMEROSOS CURSOS QUE VAN DESDE LOS 150 EUROS HASTA LOS 850 EUROS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DURACIÓN ES MAS O MENOS PARECIDA ENTRE LAS 20 Y LAS 40 HORAS, YA QUE SON CURSOS DE ESPECIALIZACIÓN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90% SON CURSOS PRESENCIALES, YA QUE SE SON CURSOS MUY PERSONALIZADOS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78372" y="23648"/>
            <a:ext cx="6061842" cy="36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4.2 – CURSOS NO GRATUITOS DE SKETCHUP</a:t>
            </a:r>
          </a:p>
        </p:txBody>
      </p:sp>
    </p:spTree>
    <p:extLst>
      <p:ext uri="{BB962C8B-B14F-4D97-AF65-F5344CB8AC3E}">
        <p14:creationId xmlns:p14="http://schemas.microsoft.com/office/powerpoint/2010/main" val="209319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685690" y="740979"/>
            <a:ext cx="40990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INTERNET ENCONTRAMOS NUMEROSOS CURSOS GRATUITOS, LA MAYORIA SON WEB SERIAS QUE OFRECEN A CAMBIO DE UN REGISTRO EL CURSO Y UNA PEQUEÑA CERTIFICACIÓN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MAYORIA DE LOS CURSOS SON EN VERSIÓN VIDEOTURORIAL YA QUE AL NO SER PRESENCIALES REQUERE UN APORTE MULTIMEDIA QUE NOS ENSEÑE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MAYORIA DE LOS CURSOS SON DESDE 0, LO CUAL LOS HACEN MAS GENERICOS QUE LOS PRESENCIALES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78372" y="23648"/>
            <a:ext cx="606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4.2 – CURSOS GRATUITOS DE SKETCHUP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8372" y="533235"/>
            <a:ext cx="6692462" cy="2533158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8372" y="3439806"/>
            <a:ext cx="6692462" cy="25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44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128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García Rubio David</dc:creator>
  <cp:lastModifiedBy>García Rubio David</cp:lastModifiedBy>
  <cp:revision>2</cp:revision>
  <dcterms:created xsi:type="dcterms:W3CDTF">2017-03-20T17:57:01Z</dcterms:created>
  <dcterms:modified xsi:type="dcterms:W3CDTF">2017-03-20T18:08:50Z</dcterms:modified>
</cp:coreProperties>
</file>