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2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8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4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0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2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2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AYUDAS ECONÓMICAS PARA ESTUDIAR LAS TECNOLOGÍAS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560639"/>
            <a:ext cx="6908006" cy="2571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8" y="3300048"/>
            <a:ext cx="6247733" cy="32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AYUDAS ECONÓMICAS PARA ESTUDIAR LAS TECNOLOGÍAS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99" y="392980"/>
            <a:ext cx="7379494" cy="3657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3602375"/>
            <a:ext cx="5903595" cy="292036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49176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Rubio David</dc:creator>
  <cp:lastModifiedBy>Rodríguez González Agustín</cp:lastModifiedBy>
  <cp:revision>8</cp:revision>
  <dcterms:created xsi:type="dcterms:W3CDTF">2017-03-20T17:57:01Z</dcterms:created>
  <dcterms:modified xsi:type="dcterms:W3CDTF">2017-03-20T20:24:30Z</dcterms:modified>
</cp:coreProperties>
</file>