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BCA1-B5AD-4F00-8699-650AD5520C8C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51E4-F283-4FED-87AF-7941BADFE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17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BCA1-B5AD-4F00-8699-650AD5520C8C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51E4-F283-4FED-87AF-7941BADFE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BCA1-B5AD-4F00-8699-650AD5520C8C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51E4-F283-4FED-87AF-7941BADFE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22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BCA1-B5AD-4F00-8699-650AD5520C8C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51E4-F283-4FED-87AF-7941BADFE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79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BCA1-B5AD-4F00-8699-650AD5520C8C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51E4-F283-4FED-87AF-7941BADFE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37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BCA1-B5AD-4F00-8699-650AD5520C8C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51E4-F283-4FED-87AF-7941BADFE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93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BCA1-B5AD-4F00-8699-650AD5520C8C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51E4-F283-4FED-87AF-7941BADFE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50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BCA1-B5AD-4F00-8699-650AD5520C8C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51E4-F283-4FED-87AF-7941BADFE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BCA1-B5AD-4F00-8699-650AD5520C8C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51E4-F283-4FED-87AF-7941BADFE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69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BCA1-B5AD-4F00-8699-650AD5520C8C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51E4-F283-4FED-87AF-7941BADFE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21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BCA1-B5AD-4F00-8699-650AD5520C8C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51E4-F283-4FED-87AF-7941BADFE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57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BCA1-B5AD-4F00-8699-650AD5520C8C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51E4-F283-4FED-87AF-7941BADFEF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92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4420"/>
          </a:xfrm>
        </p:spPr>
        <p:txBody>
          <a:bodyPr>
            <a:normAutofit/>
          </a:bodyPr>
          <a:lstStyle/>
          <a:p>
            <a:r>
              <a:rPr lang="es-ES" sz="4800" dirty="0"/>
              <a:t>Fuentes sobre el tipo de tecnología en general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200" y="1704658"/>
            <a:ext cx="4876800" cy="5153342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La primera fuente de información que proponemos es </a:t>
            </a:r>
            <a:r>
              <a:rPr lang="es-ES" dirty="0" err="1" smtClean="0"/>
              <a:t>Unity</a:t>
            </a:r>
            <a:r>
              <a:rPr lang="es-ES" dirty="0" smtClean="0"/>
              <a:t> donde </a:t>
            </a:r>
            <a:r>
              <a:rPr lang="es-ES" dirty="0"/>
              <a:t>nos explica en distintos pasos para realizar una figura en 3D en entornos de </a:t>
            </a:r>
            <a:r>
              <a:rPr lang="es-ES" dirty="0" smtClean="0"/>
              <a:t>videojuegos.</a:t>
            </a:r>
          </a:p>
          <a:p>
            <a:r>
              <a:rPr lang="es-ES" dirty="0" smtClean="0"/>
              <a:t>Otra fuente de información es </a:t>
            </a:r>
            <a:r>
              <a:rPr lang="es-ES" dirty="0" err="1" smtClean="0"/>
              <a:t>tlife.guru</a:t>
            </a:r>
            <a:r>
              <a:rPr lang="es-ES" dirty="0"/>
              <a:t> </a:t>
            </a:r>
            <a:r>
              <a:rPr lang="es-ES" dirty="0" smtClean="0"/>
              <a:t>donde nos enseña el funcionamiento de una impresora 3D. </a:t>
            </a:r>
          </a:p>
          <a:p>
            <a:r>
              <a:rPr lang="es-ES" dirty="0" smtClean="0"/>
              <a:t>Utilizamos la página impresoras3d.com para ver que programas podemos utilizar para elaborar modelos en 3D. </a:t>
            </a:r>
          </a:p>
          <a:p>
            <a:r>
              <a:rPr lang="es-ES" dirty="0" smtClean="0"/>
              <a:t>La ultima fuente de información que proponemos es de la UCLM donde hace una introducción al modelado 3D.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2" y="1538129"/>
            <a:ext cx="4762778" cy="23125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76" y="3942777"/>
            <a:ext cx="4160304" cy="2743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83" y="1166526"/>
            <a:ext cx="3163162" cy="26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Curso no gratuito 4 sobre la tecnología específica </a:t>
            </a:r>
            <a:r>
              <a:rPr lang="es-ES" dirty="0" err="1" smtClean="0"/>
              <a:t>Blender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2" y="1915777"/>
            <a:ext cx="4781099" cy="4351338"/>
          </a:xfrm>
        </p:spPr>
      </p:pic>
      <p:sp>
        <p:nvSpPr>
          <p:cNvPr id="6" name="CuadroTexto 5"/>
          <p:cNvSpPr txBox="1"/>
          <p:nvPr/>
        </p:nvSpPr>
        <p:spPr>
          <a:xfrm>
            <a:off x="7186412" y="1252807"/>
            <a:ext cx="45333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</a:t>
            </a:r>
            <a:r>
              <a:rPr lang="es-ES" dirty="0" err="1" smtClean="0"/>
              <a:t>Blender</a:t>
            </a:r>
            <a:r>
              <a:rPr lang="es-ES" dirty="0" smtClean="0"/>
              <a:t>: Experto en Modelado Orgánico con </a:t>
            </a:r>
            <a:r>
              <a:rPr lang="es-ES" dirty="0" err="1" smtClean="0"/>
              <a:t>Loops</a:t>
            </a:r>
            <a:r>
              <a:rPr lang="es-ES" dirty="0" smtClean="0"/>
              <a:t> + 3D Studio”</a:t>
            </a:r>
            <a:r>
              <a:rPr lang="es-ES" dirty="0"/>
              <a:t> i</a:t>
            </a:r>
            <a:r>
              <a:rPr lang="es-ES" dirty="0" smtClean="0"/>
              <a:t>mpartida </a:t>
            </a:r>
            <a:r>
              <a:rPr lang="es-ES" dirty="0"/>
              <a:t>por </a:t>
            </a:r>
            <a:r>
              <a:rPr lang="es-ES" dirty="0" err="1"/>
              <a:t>Euroinnova</a:t>
            </a:r>
            <a:r>
              <a:rPr lang="es-ES" dirty="0"/>
              <a:t> Formación – centro de estudios de Postgrado. G</a:t>
            </a:r>
            <a:r>
              <a:rPr lang="es-ES" dirty="0" smtClean="0"/>
              <a:t>uía </a:t>
            </a:r>
            <a:r>
              <a:rPr lang="es-ES" dirty="0"/>
              <a:t>al alumno paso a paso en la creación de un personaje 3D, desde su diseño inicial en 2D hasta la implementación de huesos y sus animación. </a:t>
            </a:r>
            <a:endParaRPr lang="es-ES" dirty="0" smtClean="0"/>
          </a:p>
          <a:p>
            <a:r>
              <a:rPr lang="es-ES" dirty="0" smtClean="0"/>
              <a:t>Al </a:t>
            </a:r>
            <a:r>
              <a:rPr lang="es-ES" dirty="0"/>
              <a:t>finalizar este curso recibirás una doble titulación Expedida por </a:t>
            </a:r>
            <a:r>
              <a:rPr lang="es-ES" dirty="0" err="1"/>
              <a:t>Euroinnova</a:t>
            </a:r>
            <a:r>
              <a:rPr lang="es-ES" dirty="0"/>
              <a:t> Business </a:t>
            </a:r>
            <a:r>
              <a:rPr lang="es-ES" dirty="0" err="1"/>
              <a:t>school</a:t>
            </a:r>
            <a:r>
              <a:rPr lang="es-ES" dirty="0"/>
              <a:t> y abalada por la Escuela Superior de Cualificaciones profesionales. </a:t>
            </a:r>
            <a:endParaRPr lang="es-ES" dirty="0" smtClean="0"/>
          </a:p>
          <a:p>
            <a:r>
              <a:rPr lang="es-ES" dirty="0"/>
              <a:t>D</a:t>
            </a:r>
            <a:r>
              <a:rPr lang="es-ES" dirty="0" smtClean="0"/>
              <a:t>uración </a:t>
            </a:r>
            <a:r>
              <a:rPr lang="es-ES" dirty="0"/>
              <a:t>de 6 meses </a:t>
            </a:r>
            <a:endParaRPr lang="es-ES" dirty="0" smtClean="0"/>
          </a:p>
          <a:p>
            <a:r>
              <a:rPr lang="es-ES" dirty="0" smtClean="0"/>
              <a:t>340 horas </a:t>
            </a:r>
            <a:endParaRPr lang="es-ES" dirty="0"/>
          </a:p>
          <a:p>
            <a:r>
              <a:rPr lang="es-ES" dirty="0" smtClean="0"/>
              <a:t>temario </a:t>
            </a:r>
            <a:r>
              <a:rPr lang="es-ES" dirty="0"/>
              <a:t>se divide en dos </a:t>
            </a:r>
            <a:r>
              <a:rPr lang="es-ES" dirty="0" smtClean="0"/>
              <a:t>partes:</a:t>
            </a:r>
          </a:p>
          <a:p>
            <a:r>
              <a:rPr lang="es-ES" dirty="0"/>
              <a:t>F</a:t>
            </a:r>
            <a:r>
              <a:rPr lang="es-ES" dirty="0" smtClean="0"/>
              <a:t>ormada </a:t>
            </a:r>
            <a:r>
              <a:rPr lang="es-ES" dirty="0"/>
              <a:t>por 6 unidades didácticas </a:t>
            </a:r>
            <a:endParaRPr lang="es-ES" dirty="0" smtClean="0"/>
          </a:p>
          <a:p>
            <a:r>
              <a:rPr lang="es-ES" dirty="0" smtClean="0"/>
              <a:t>O Formada por </a:t>
            </a:r>
            <a:r>
              <a:rPr lang="es-ES" dirty="0"/>
              <a:t>6 módulos cada una de ellos dividido en distintas unidades didácticas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 </a:t>
            </a:r>
            <a:r>
              <a:rPr lang="es-ES" dirty="0"/>
              <a:t>El precio final del curso es de 260 €.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91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1580" y="1919605"/>
            <a:ext cx="10454640" cy="2675255"/>
          </a:xfrm>
        </p:spPr>
        <p:txBody>
          <a:bodyPr>
            <a:noAutofit/>
          </a:bodyPr>
          <a:lstStyle/>
          <a:p>
            <a:r>
              <a:rPr lang="es-ES" sz="6000" b="1" dirty="0"/>
              <a:t>Fuentes de información (cursos no gratuitos)</a:t>
            </a:r>
          </a:p>
        </p:txBody>
      </p:sp>
    </p:spTree>
    <p:extLst>
      <p:ext uri="{BB962C8B-B14F-4D97-AF65-F5344CB8AC3E}">
        <p14:creationId xmlns:p14="http://schemas.microsoft.com/office/powerpoint/2010/main" val="5475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/>
              <a:t>Curso no gratuito 1 sobre el tipo de tecnología en general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484" y="209075"/>
            <a:ext cx="2966295" cy="1205057"/>
          </a:xfrm>
        </p:spPr>
      </p:pic>
      <p:sp>
        <p:nvSpPr>
          <p:cNvPr id="7" name="CuadroTexto 6"/>
          <p:cNvSpPr txBox="1"/>
          <p:nvPr/>
        </p:nvSpPr>
        <p:spPr>
          <a:xfrm>
            <a:off x="8794001" y="5157380"/>
            <a:ext cx="282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- 3 Semanas</a:t>
            </a:r>
          </a:p>
          <a:p>
            <a:r>
              <a:rPr lang="es-ES" dirty="0" smtClean="0"/>
              <a:t>- Duración total 24 horas 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92484" y="618760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Precio total 300 €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1" y="1325563"/>
            <a:ext cx="10058400" cy="390581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89397" y="5480545"/>
            <a:ext cx="5112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curso está formado por 7 módulos, los cuales se pueden realizar de forma presencial u </a:t>
            </a:r>
            <a:r>
              <a:rPr lang="es-ES" dirty="0" smtClean="0"/>
              <a:t>Online.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92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4669"/>
            <a:ext cx="10515600" cy="1325563"/>
          </a:xfrm>
        </p:spPr>
        <p:txBody>
          <a:bodyPr/>
          <a:lstStyle/>
          <a:p>
            <a:r>
              <a:rPr lang="es-ES" dirty="0" smtClean="0"/>
              <a:t>Curso no gratuito 2 sobre el tipo de tecnología en general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2" y="2077044"/>
            <a:ext cx="6951949" cy="3344951"/>
          </a:xfrm>
        </p:spPr>
      </p:pic>
      <p:sp>
        <p:nvSpPr>
          <p:cNvPr id="5" name="CuadroTexto 4"/>
          <p:cNvSpPr txBox="1"/>
          <p:nvPr/>
        </p:nvSpPr>
        <p:spPr>
          <a:xfrm>
            <a:off x="7997780" y="1061382"/>
            <a:ext cx="3940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curso es online a través de la plataforma </a:t>
            </a:r>
            <a:r>
              <a:rPr lang="es-ES" dirty="0" err="1"/>
              <a:t>Animum</a:t>
            </a:r>
            <a:r>
              <a:rPr lang="es-ES" dirty="0"/>
              <a:t>, está formado por 3 módulos y se utilizara diferentes herramientas. El curso dura 12 meses y se obtendrá una titulación académica de Autodesk y Adobe. El precio se podrá optar por dos opciones: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087932" y="3412901"/>
            <a:ext cx="3850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Opción A: para un curso completo formado por los 3 módulos y con una duración de 12 meses el precio es de 4.850€.</a:t>
            </a:r>
          </a:p>
          <a:p>
            <a:r>
              <a:rPr lang="es-ES" dirty="0"/>
              <a:t>Opción B: se puede optar por contratar módulos de forma individual, cuya duración es de 4 meses y con un precio total de 1.650€. </a:t>
            </a:r>
          </a:p>
        </p:txBody>
      </p:sp>
    </p:spTree>
    <p:extLst>
      <p:ext uri="{BB962C8B-B14F-4D97-AF65-F5344CB8AC3E}">
        <p14:creationId xmlns:p14="http://schemas.microsoft.com/office/powerpoint/2010/main" val="9586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smtClean="0"/>
              <a:t>Curso no gratuito 3 sobre el tipo de tecnología en general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30" y="1516532"/>
            <a:ext cx="5695329" cy="4351338"/>
          </a:xfrm>
        </p:spPr>
      </p:pic>
      <p:sp>
        <p:nvSpPr>
          <p:cNvPr id="5" name="CuadroTexto 4"/>
          <p:cNvSpPr txBox="1"/>
          <p:nvPr/>
        </p:nvSpPr>
        <p:spPr>
          <a:xfrm>
            <a:off x="6825802" y="2688510"/>
            <a:ext cx="5177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</a:t>
            </a:r>
            <a:r>
              <a:rPr lang="es-ES" dirty="0"/>
              <a:t>objetivo de este curso es ser capaz de Crear modelos en 3D, impresión 3D, prototipos, Replicas, Mecanismos y Maquetas. El curso es presencial en la </a:t>
            </a:r>
            <a:r>
              <a:rPr lang="es-ES" dirty="0" err="1"/>
              <a:t>Escola</a:t>
            </a:r>
            <a:r>
              <a:rPr lang="es-ES" dirty="0"/>
              <a:t> </a:t>
            </a:r>
            <a:r>
              <a:rPr lang="es-ES" dirty="0" err="1"/>
              <a:t>Espai</a:t>
            </a:r>
            <a:r>
              <a:rPr lang="es-ES" dirty="0"/>
              <a:t> Barcelona </a:t>
            </a:r>
            <a:r>
              <a:rPr lang="es-ES" dirty="0" err="1"/>
              <a:t>Carrer</a:t>
            </a:r>
            <a:r>
              <a:rPr lang="es-ES" dirty="0"/>
              <a:t> </a:t>
            </a:r>
            <a:r>
              <a:rPr lang="es-ES" dirty="0" err="1"/>
              <a:t>d'Entença</a:t>
            </a:r>
            <a:r>
              <a:rPr lang="es-ES" dirty="0"/>
              <a:t>, 182, 08029 Barcelona y tiene una duración de 290 horas. Al terminar el curso tendrás un certificado oficial de Autodesk 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456" y="114970"/>
            <a:ext cx="22479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1580" y="1919605"/>
            <a:ext cx="10454640" cy="2675255"/>
          </a:xfrm>
        </p:spPr>
        <p:txBody>
          <a:bodyPr>
            <a:noAutofit/>
          </a:bodyPr>
          <a:lstStyle/>
          <a:p>
            <a:r>
              <a:rPr lang="es-ES" sz="6000" b="1" dirty="0"/>
              <a:t>Cursos no gratuitos sobre la tecnología específica </a:t>
            </a:r>
            <a:r>
              <a:rPr lang="es-ES" sz="6000" b="1" dirty="0" err="1"/>
              <a:t>Blender</a:t>
            </a:r>
            <a:endParaRPr lang="es-ES" sz="6000" b="1" dirty="0"/>
          </a:p>
        </p:txBody>
      </p:sp>
    </p:spTree>
    <p:extLst>
      <p:ext uri="{BB962C8B-B14F-4D97-AF65-F5344CB8AC3E}">
        <p14:creationId xmlns:p14="http://schemas.microsoft.com/office/powerpoint/2010/main" val="31530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/>
              <a:t>Curso no gratuito 1 sobre la tecnología específica </a:t>
            </a:r>
            <a:r>
              <a:rPr lang="es-ES" dirty="0" err="1"/>
              <a:t>Blender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2" y="1477895"/>
            <a:ext cx="5391722" cy="4351338"/>
          </a:xfrm>
        </p:spPr>
      </p:pic>
      <p:sp>
        <p:nvSpPr>
          <p:cNvPr id="6" name="CuadroTexto 5"/>
          <p:cNvSpPr txBox="1"/>
          <p:nvPr/>
        </p:nvSpPr>
        <p:spPr>
          <a:xfrm>
            <a:off x="6156101" y="1477895"/>
            <a:ext cx="5705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primero de los cursos que proponemos es el de D</a:t>
            </a:r>
            <a:r>
              <a:rPr lang="es-ES" dirty="0" smtClean="0"/>
              <a:t>igital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/>
              <a:t>titulado “Curso de Diseño 3D con </a:t>
            </a:r>
            <a:r>
              <a:rPr lang="es-ES" dirty="0" err="1"/>
              <a:t>Blender</a:t>
            </a:r>
            <a:r>
              <a:rPr lang="es-ES" dirty="0"/>
              <a:t>”.  Este curso facilita al alumno una primera toma de contacto con el programa, permitiéndole descubrir gran parte de sus funcionalidades y comenzar a utilizarlas.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La </a:t>
            </a:r>
            <a:r>
              <a:rPr lang="es-ES" dirty="0"/>
              <a:t>formación es online y el alumno dispondrá de 4 meses (se puede ampliar) para realizarlo. El curso está formado por 7 módulos y dura en total 70 horas, dispone de dos precios, uno para empresas y otro para particulares: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410163" y="5473522"/>
            <a:ext cx="2451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</a:t>
            </a:r>
            <a:r>
              <a:rPr lang="es-ES" dirty="0" smtClean="0"/>
              <a:t>articulares </a:t>
            </a:r>
            <a:r>
              <a:rPr lang="es-ES" dirty="0"/>
              <a:t>es de 95</a:t>
            </a:r>
            <a:r>
              <a:rPr lang="es-ES" dirty="0" smtClean="0"/>
              <a:t>€</a:t>
            </a:r>
          </a:p>
          <a:p>
            <a:r>
              <a:rPr lang="es-ES" dirty="0"/>
              <a:t>E</a:t>
            </a:r>
            <a:r>
              <a:rPr lang="es-ES" dirty="0" smtClean="0"/>
              <a:t>mpresas </a:t>
            </a:r>
            <a:r>
              <a:rPr lang="es-ES" dirty="0"/>
              <a:t>es de 125 </a:t>
            </a:r>
            <a:r>
              <a:rPr lang="es-ES" dirty="0" smtClean="0"/>
              <a:t>€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10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smtClean="0"/>
              <a:t>Curso no gratuito 2 sobre la tecnología específica </a:t>
            </a:r>
            <a:r>
              <a:rPr lang="es-ES" dirty="0" err="1" smtClean="0"/>
              <a:t>Blender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2" y="1531625"/>
            <a:ext cx="5990586" cy="4351338"/>
          </a:xfrm>
        </p:spPr>
      </p:pic>
      <p:sp>
        <p:nvSpPr>
          <p:cNvPr id="7" name="CuadroTexto 6"/>
          <p:cNvSpPr txBox="1"/>
          <p:nvPr/>
        </p:nvSpPr>
        <p:spPr>
          <a:xfrm>
            <a:off x="6825803" y="1185404"/>
            <a:ext cx="4893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segundo curso que proponemos es de la plataforma </a:t>
            </a:r>
            <a:r>
              <a:rPr lang="es-ES" dirty="0" err="1"/>
              <a:t>Domestika</a:t>
            </a:r>
            <a:r>
              <a:rPr lang="es-ES" dirty="0"/>
              <a:t> titulado “Introducción al diseño y modelado 3D con </a:t>
            </a:r>
            <a:r>
              <a:rPr lang="es-ES" dirty="0" err="1"/>
              <a:t>Blender</a:t>
            </a:r>
            <a:r>
              <a:rPr lang="es-ES" dirty="0"/>
              <a:t>”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 </a:t>
            </a:r>
            <a:r>
              <a:rPr lang="es-ES" dirty="0"/>
              <a:t>Este curso te enseña a entender la interfaz de </a:t>
            </a:r>
            <a:r>
              <a:rPr lang="es-ES" dirty="0" err="1"/>
              <a:t>Blender</a:t>
            </a:r>
            <a:r>
              <a:rPr lang="es-ES" dirty="0"/>
              <a:t>, a crear y manipular objetos básicos, crear estructuras base para personajes, usar herramientas de Modelado y Escultura, el sistema de nodos para crear materiales, luces, motor de </a:t>
            </a:r>
            <a:r>
              <a:rPr lang="es-ES" dirty="0" err="1"/>
              <a:t>Render</a:t>
            </a:r>
            <a:r>
              <a:rPr lang="es-ES" dirty="0"/>
              <a:t> y el uso de la cámara entre otras cosas.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825803" y="4405635"/>
            <a:ext cx="4636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curso es impartido online en 4 unidades didácticas y con 14 videos lecciones de 1 hora y 50 minutos. </a:t>
            </a:r>
          </a:p>
          <a:p>
            <a:r>
              <a:rPr lang="es-ES" dirty="0" smtClean="0"/>
              <a:t>El </a:t>
            </a:r>
            <a:r>
              <a:rPr lang="es-ES" dirty="0"/>
              <a:t>precio de este curso es de 29.90€.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58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Curso no gratuito 3 sobre la tecnología específica </a:t>
            </a:r>
            <a:r>
              <a:rPr lang="es-ES" dirty="0" err="1" smtClean="0"/>
              <a:t>Blender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8" y="1891439"/>
            <a:ext cx="6666966" cy="3440415"/>
          </a:xfrm>
        </p:spPr>
      </p:pic>
      <p:sp>
        <p:nvSpPr>
          <p:cNvPr id="5" name="CuadroTexto 4"/>
          <p:cNvSpPr txBox="1"/>
          <p:nvPr/>
        </p:nvSpPr>
        <p:spPr>
          <a:xfrm>
            <a:off x="7353836" y="1304322"/>
            <a:ext cx="43916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siguiente curso </a:t>
            </a:r>
            <a:r>
              <a:rPr lang="es-ES" dirty="0" smtClean="0"/>
              <a:t>es </a:t>
            </a:r>
            <a:r>
              <a:rPr lang="es-ES" dirty="0"/>
              <a:t>de la plataforma </a:t>
            </a:r>
            <a:r>
              <a:rPr lang="es-ES" dirty="0" err="1"/>
              <a:t>Emagister</a:t>
            </a:r>
            <a:r>
              <a:rPr lang="es-ES" dirty="0"/>
              <a:t>, el curso se titula “Curso de Diseño 3D con </a:t>
            </a:r>
            <a:r>
              <a:rPr lang="es-ES" dirty="0" err="1"/>
              <a:t>Blender</a:t>
            </a:r>
            <a:r>
              <a:rPr lang="es-ES" dirty="0"/>
              <a:t>” este curso </a:t>
            </a:r>
            <a:r>
              <a:rPr lang="es-ES" dirty="0" smtClean="0"/>
              <a:t>es impartido </a:t>
            </a:r>
            <a:r>
              <a:rPr lang="es-ES" dirty="0"/>
              <a:t>por </a:t>
            </a:r>
            <a:r>
              <a:rPr lang="es-ES" dirty="0" err="1" smtClean="0"/>
              <a:t>Licea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 </a:t>
            </a:r>
            <a:r>
              <a:rPr lang="es-ES" dirty="0"/>
              <a:t>Está formado por 7 módulos los cuales te introducen en el funcionamiento de </a:t>
            </a:r>
            <a:r>
              <a:rPr lang="es-ES" dirty="0" err="1"/>
              <a:t>Blender</a:t>
            </a:r>
            <a:r>
              <a:rPr lang="es-ES" dirty="0"/>
              <a:t> y el modelado 3D.  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El curso es online con una duración de 70 horas con un horario </a:t>
            </a:r>
            <a:r>
              <a:rPr lang="es-ES" dirty="0" smtClean="0"/>
              <a:t>flexible.</a:t>
            </a:r>
          </a:p>
          <a:p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nivel del curso es intermedio y el precio es de 125 €.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Tras </a:t>
            </a:r>
            <a:r>
              <a:rPr lang="es-ES" dirty="0"/>
              <a:t>finalizar el curso te proporcionaran un certificado y entraras en la bolsa de trabajo de </a:t>
            </a:r>
            <a:r>
              <a:rPr lang="es-ES" dirty="0" err="1"/>
              <a:t>Licea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90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714</Words>
  <Application>Microsoft Office PowerPoint</Application>
  <PresentationFormat>Panorámica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Fuentes sobre el tipo de tecnología en general</vt:lpstr>
      <vt:lpstr>Fuentes de información (cursos no gratuitos)</vt:lpstr>
      <vt:lpstr>Curso no gratuito 1 sobre el tipo de tecnología en general</vt:lpstr>
      <vt:lpstr>Curso no gratuito 2 sobre el tipo de tecnología en general</vt:lpstr>
      <vt:lpstr>Curso no gratuito 3 sobre el tipo de tecnología en general</vt:lpstr>
      <vt:lpstr>Cursos no gratuitos sobre la tecnología específica Blender</vt:lpstr>
      <vt:lpstr>Curso no gratuito 1 sobre la tecnología específica Blender</vt:lpstr>
      <vt:lpstr>Curso no gratuito 2 sobre la tecnología específica Blender</vt:lpstr>
      <vt:lpstr>Curso no gratuito 3 sobre la tecnología específica Blender</vt:lpstr>
      <vt:lpstr>Curso no gratuito 4 sobre la tecnología específica Blender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Fuentes sobre el tipo de tecnología en general</dc:title>
  <dc:creator>Sergio Sanz</dc:creator>
  <cp:lastModifiedBy>Sergio Sanz</cp:lastModifiedBy>
  <cp:revision>10</cp:revision>
  <dcterms:created xsi:type="dcterms:W3CDTF">2017-03-20T19:53:00Z</dcterms:created>
  <dcterms:modified xsi:type="dcterms:W3CDTF">2017-03-20T21:30:22Z</dcterms:modified>
</cp:coreProperties>
</file>