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68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3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65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43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58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75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36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6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78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69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46C9-11E8-415B-9608-EFD3E9DC0867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8627-9839-4D3B-A0F0-45D658D13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10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0769" y="294562"/>
            <a:ext cx="95680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PUNTO</a:t>
            </a:r>
            <a:r>
              <a:rPr kumimoji="0" lang="es-ES" altLang="es-E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3.3 – 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Categoría C: PAQUETES BÁSICOS DIRIGIDOS A LA INDUSTRIA</a:t>
            </a:r>
            <a:endParaRPr kumimoji="0" lang="es-ES" altLang="es-E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28831"/>
              </p:ext>
            </p:extLst>
          </p:nvPr>
        </p:nvGraphicFramePr>
        <p:xfrm>
          <a:off x="1040636" y="2081171"/>
          <a:ext cx="10417687" cy="4264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596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5891002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  <a:gridCol w="1942089">
                  <a:extLst>
                    <a:ext uri="{9D8B030D-6E8A-4147-A177-3AD203B41FA5}">
                      <a16:colId xmlns:a16="http://schemas.microsoft.com/office/drawing/2014/main" val="1915858451"/>
                    </a:ext>
                  </a:extLst>
                </a:gridCol>
              </a:tblGrid>
              <a:tr h="418233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PAQUETES BÁSICOS DIRIGIDOS A LA INDUSTRIA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5402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Painting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El software es apto para realizar funciones de dibujo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BOOL(SI/NO)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555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Modelling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El software es apto para realizar funciones de modelado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BOOL(SI/NO)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Animation</a:t>
                      </a:r>
                      <a:r>
                        <a:rPr lang="es-E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Tools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El software es apto para realizar funciones de animación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BOOL(SI/NO)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C/C++</a:t>
                      </a:r>
                      <a:r>
                        <a:rPr lang="es-ES" sz="16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Dev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software es apto para realizar trabajos programados en C++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BOOL(SI/NO)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829242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Soft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Bodies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software es apto para realizar cuerpos animados.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BOOL(SI/NO)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04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14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0769" y="294561"/>
            <a:ext cx="100211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PUNTO</a:t>
            </a:r>
            <a:r>
              <a:rPr kumimoji="0" lang="es-ES" altLang="es-E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3.3 – 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Categoría C: SECTORES DONDE DE USA LA TECNOLOGÍA</a:t>
            </a:r>
            <a:endParaRPr kumimoji="0" lang="es-ES" altLang="es-E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71155"/>
              </p:ext>
            </p:extLst>
          </p:nvPr>
        </p:nvGraphicFramePr>
        <p:xfrm>
          <a:off x="1040636" y="2081171"/>
          <a:ext cx="10417687" cy="4502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9658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5397387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  <a:gridCol w="1990642">
                  <a:extLst>
                    <a:ext uri="{9D8B030D-6E8A-4147-A177-3AD203B41FA5}">
                      <a16:colId xmlns:a16="http://schemas.microsoft.com/office/drawing/2014/main" val="1915858451"/>
                    </a:ext>
                  </a:extLst>
                </a:gridCol>
              </a:tblGrid>
              <a:tr h="418233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SECTORES DONDE DE USA LA TECNOLOGÍA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5402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Videojuegos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i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Nos muestra si el software tiene la posibilidad de ser usado en la industria del videojuego.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TEXTO</a:t>
                      </a:r>
                      <a:r>
                        <a:rPr lang="es-E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LIBRE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555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Realidad</a:t>
                      </a:r>
                      <a:r>
                        <a:rPr lang="es-E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Virtual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000" i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Nos muestra si el software es apto para empresas que realicen proyectos en realidad virtual o realidad aumentada.</a:t>
                      </a:r>
                      <a:endParaRPr lang="es-ES" sz="20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TEXTO</a:t>
                      </a:r>
                      <a:r>
                        <a:rPr lang="es-E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LIBRE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Peliculas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i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Nos muestra si el software es apto para la industria de las </a:t>
                      </a:r>
                      <a:r>
                        <a:rPr lang="es-ES" sz="2000" i="1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peliculas</a:t>
                      </a:r>
                      <a:r>
                        <a:rPr lang="es-ES" sz="2000" i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TEXTO</a:t>
                      </a:r>
                      <a:r>
                        <a:rPr lang="es-E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LIBRE</a:t>
                      </a: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Diseño</a:t>
                      </a:r>
                      <a:r>
                        <a:rPr lang="es-ES" sz="16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WEB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muestra si el software es apto para empresas que se dedican al diseño u </a:t>
                      </a:r>
                      <a:r>
                        <a:rPr lang="es-E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plicación</a:t>
                      </a: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TEXTO</a:t>
                      </a:r>
                      <a:r>
                        <a:rPr lang="es-ES" sz="16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LIBRE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353780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muestra si el software es apto para empresas que realicen diseños ya sean artísticos o </a:t>
                      </a:r>
                      <a:r>
                        <a:rPr lang="es-E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arquitectonicos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TEXTO LIBRE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09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23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89850"/>
              </p:ext>
            </p:extLst>
          </p:nvPr>
        </p:nvGraphicFramePr>
        <p:xfrm>
          <a:off x="700770" y="1830318"/>
          <a:ext cx="10417687" cy="4343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9246">
                  <a:extLst>
                    <a:ext uri="{9D8B030D-6E8A-4147-A177-3AD203B41FA5}">
                      <a16:colId xmlns:a16="http://schemas.microsoft.com/office/drawing/2014/main" val="1891881327"/>
                    </a:ext>
                  </a:extLst>
                </a:gridCol>
                <a:gridCol w="3128740">
                  <a:extLst>
                    <a:ext uri="{9D8B030D-6E8A-4147-A177-3AD203B41FA5}">
                      <a16:colId xmlns:a16="http://schemas.microsoft.com/office/drawing/2014/main" val="3277374407"/>
                    </a:ext>
                  </a:extLst>
                </a:gridCol>
                <a:gridCol w="3469701">
                  <a:extLst>
                    <a:ext uri="{9D8B030D-6E8A-4147-A177-3AD203B41FA5}">
                      <a16:colId xmlns:a16="http://schemas.microsoft.com/office/drawing/2014/main" val="1915858451"/>
                    </a:ext>
                  </a:extLst>
                </a:gridCol>
              </a:tblGrid>
              <a:tr h="6616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Criterios relevantes para la decisión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Blender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SketchUp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9423"/>
                  </a:ext>
                </a:extLst>
              </a:tr>
              <a:tr h="13402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Realismo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un programa mas destinado a este aspecto, así que siempre el realismo va a ser 100%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no ser una herramienta destinada para dicha tarea el realismo no es 100%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169382"/>
                  </a:ext>
                </a:extLst>
              </a:tr>
              <a:tr h="10009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Complejidad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requiere mucha complejidad al realizar la tarea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un poco mas complejo que su rival, pero tampoco de una forma exagerada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085512"/>
                  </a:ext>
                </a:extLst>
              </a:tr>
              <a:tr h="13402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Adaptabilidad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un programa especialmente diseño para esto con lo cual la adaptabilidad es directa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no ser una herramienta destinada a tal efecto, la adaptabilidad cuenta un poco mas que su rival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97489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00770" y="934849"/>
            <a:ext cx="102247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CREACIÓN DE FIGURAS DE ACCIÓN. BUSCAMOS MAXIMO REALISMO Y SIMPLICIDAD DE USABILIDAD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0770" y="294561"/>
            <a:ext cx="2981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PUNTO</a:t>
            </a:r>
            <a:r>
              <a:rPr kumimoji="0" lang="es-ES" altLang="es-E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6 – SITUACIÓN 2</a:t>
            </a:r>
            <a:endParaRPr kumimoji="0" lang="es-ES" altLang="es-E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13" y="1830318"/>
            <a:ext cx="1561931" cy="5325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140" y="1830318"/>
            <a:ext cx="1676703" cy="5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321</Words>
  <Application>Microsoft Office PowerPoint</Application>
  <PresentationFormat>Panorámica</PresentationFormat>
  <Paragraphs>48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García Rubio David</dc:creator>
  <cp:lastModifiedBy>García Rubio David</cp:lastModifiedBy>
  <cp:revision>4</cp:revision>
  <dcterms:created xsi:type="dcterms:W3CDTF">2017-04-03T16:57:10Z</dcterms:created>
  <dcterms:modified xsi:type="dcterms:W3CDTF">2017-04-03T17:38:35Z</dcterms:modified>
</cp:coreProperties>
</file>