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CA4D-7F3C-4BCA-A52E-779B0B815BD5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2D30-9289-4493-8E28-8D671AB86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900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CA4D-7F3C-4BCA-A52E-779B0B815BD5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2D30-9289-4493-8E28-8D671AB86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243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CA4D-7F3C-4BCA-A52E-779B0B815BD5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2D30-9289-4493-8E28-8D671AB86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202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CA4D-7F3C-4BCA-A52E-779B0B815BD5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2D30-9289-4493-8E28-8D671AB86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458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CA4D-7F3C-4BCA-A52E-779B0B815BD5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2D30-9289-4493-8E28-8D671AB86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359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CA4D-7F3C-4BCA-A52E-779B0B815BD5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2D30-9289-4493-8E28-8D671AB86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777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CA4D-7F3C-4BCA-A52E-779B0B815BD5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2D30-9289-4493-8E28-8D671AB86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970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CA4D-7F3C-4BCA-A52E-779B0B815BD5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2D30-9289-4493-8E28-8D671AB86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67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CA4D-7F3C-4BCA-A52E-779B0B815BD5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2D30-9289-4493-8E28-8D671AB86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069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CA4D-7F3C-4BCA-A52E-779B0B815BD5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2D30-9289-4493-8E28-8D671AB86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411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CA4D-7F3C-4BCA-A52E-779B0B815BD5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2D30-9289-4493-8E28-8D671AB86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345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8CA4D-7F3C-4BCA-A52E-779B0B815BD5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A2D30-9289-4493-8E28-8D671AB86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551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30690"/>
            <a:ext cx="9144000" cy="1208713"/>
          </a:xfrm>
        </p:spPr>
        <p:txBody>
          <a:bodyPr/>
          <a:lstStyle/>
          <a:p>
            <a:r>
              <a:rPr lang="es-ES" dirty="0" smtClean="0"/>
              <a:t>Categoría General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5280" y="2138998"/>
            <a:ext cx="3596640" cy="558482"/>
          </a:xfrm>
        </p:spPr>
        <p:txBody>
          <a:bodyPr/>
          <a:lstStyle/>
          <a:p>
            <a:r>
              <a:rPr lang="es-ES" dirty="0" smtClean="0"/>
              <a:t>Plataforma 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6332220" y="2138998"/>
            <a:ext cx="1031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Precio </a:t>
            </a:r>
            <a:endParaRPr lang="es-E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4640580" y="4480560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Idioma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75132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Categoría: Extensiones Importar y Exportar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49780" y="1805325"/>
            <a:ext cx="1219200" cy="551815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3DS 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8107680" y="1854220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Lenguaje Modelador </a:t>
            </a:r>
            <a:endParaRPr lang="es-ES" sz="2800" dirty="0"/>
          </a:p>
        </p:txBody>
      </p:sp>
      <p:sp>
        <p:nvSpPr>
          <p:cNvPr id="5" name="CuadroTexto 4"/>
          <p:cNvSpPr txBox="1"/>
          <p:nvPr/>
        </p:nvSpPr>
        <p:spPr>
          <a:xfrm>
            <a:off x="4846320" y="4457700"/>
            <a:ext cx="2171700" cy="480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OBJ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919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dirty="0" smtClean="0"/>
              <a:t>Situación 2 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191034"/>
              </p:ext>
            </p:extLst>
          </p:nvPr>
        </p:nvGraphicFramePr>
        <p:xfrm>
          <a:off x="2628900" y="1690688"/>
          <a:ext cx="7818119" cy="4572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6214"/>
                <a:gridCol w="2345252"/>
                <a:gridCol w="2606653"/>
              </a:tblGrid>
              <a:tr h="53234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Criterios Relevantes para la decisión 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Ventajas de Blender 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Ventajas de SketchUp 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234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Precio 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Gratuito 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Gratuito la versión básica.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695$ SketchUp Pro 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784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Usabilidad 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Complejo, salvo la última versión la 2.45, donde la aplicación </a:t>
                      </a:r>
                      <a:r>
                        <a:rPr lang="es-ES" sz="1100" dirty="0" err="1">
                          <a:effectLst/>
                        </a:rPr>
                        <a:t>Blender</a:t>
                      </a:r>
                      <a:r>
                        <a:rPr lang="es-ES" sz="1100" dirty="0">
                          <a:effectLst/>
                        </a:rPr>
                        <a:t> ha mejorado en usabilidad.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Interfaz intuitiva y lógica. Fácil de usar e interpretar. 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5144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Herramientas SU (modelado Arquitectónico)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No tiene herramientas SU de modelado arquitectónico, se realiza todo mediante bloques. 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Especializado en modelos arquitectónicos. Te permite realizar las obras arquitectónicas de manera más rápida e eficaz 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784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Plataforma 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Software multiplataforma para todos los sistemas operativos. (Linux, Apple, Windows…)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Solo para Windows y para Apple la versión 6.0.312.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741097" y="-92281"/>
            <a:ext cx="17672226" cy="695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896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132</Words>
  <Application>Microsoft Office PowerPoint</Application>
  <PresentationFormat>Panorámica</PresentationFormat>
  <Paragraphs>25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Tema de Office</vt:lpstr>
      <vt:lpstr>Categoría General </vt:lpstr>
      <vt:lpstr>Categoría: Extensiones Importar y Exportar</vt:lpstr>
      <vt:lpstr>Situación 2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Categoría General </dc:title>
  <dc:creator>Sergio Sanz</dc:creator>
  <cp:lastModifiedBy>Sergio Sanz</cp:lastModifiedBy>
  <cp:revision>1</cp:revision>
  <dcterms:created xsi:type="dcterms:W3CDTF">2017-04-03T18:09:01Z</dcterms:created>
  <dcterms:modified xsi:type="dcterms:W3CDTF">2017-04-03T19:08:43Z</dcterms:modified>
</cp:coreProperties>
</file>