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95BE-A1BE-4673-BF07-A34757AAEAD7}" type="datetimeFigureOut">
              <a:rPr lang="es-ES" smtClean="0"/>
              <a:t>08/05/2017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757F-D4B8-4F0C-A413-66C3B24BCE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244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95BE-A1BE-4673-BF07-A34757AAEAD7}" type="datetimeFigureOut">
              <a:rPr lang="es-ES" smtClean="0"/>
              <a:t>08/05/2017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757F-D4B8-4F0C-A413-66C3B24BCE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800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95BE-A1BE-4673-BF07-A34757AAEAD7}" type="datetimeFigureOut">
              <a:rPr lang="es-ES" smtClean="0"/>
              <a:t>08/05/2017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757F-D4B8-4F0C-A413-66C3B24BCE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249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95BE-A1BE-4673-BF07-A34757AAEAD7}" type="datetimeFigureOut">
              <a:rPr lang="es-ES" smtClean="0"/>
              <a:t>08/05/2017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757F-D4B8-4F0C-A413-66C3B24BCE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914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95BE-A1BE-4673-BF07-A34757AAEAD7}" type="datetimeFigureOut">
              <a:rPr lang="es-ES" smtClean="0"/>
              <a:t>08/05/2017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757F-D4B8-4F0C-A413-66C3B24BCE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95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95BE-A1BE-4673-BF07-A34757AAEAD7}" type="datetimeFigureOut">
              <a:rPr lang="es-ES" smtClean="0"/>
              <a:t>08/05/2017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757F-D4B8-4F0C-A413-66C3B24BCE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217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95BE-A1BE-4673-BF07-A34757AAEAD7}" type="datetimeFigureOut">
              <a:rPr lang="es-ES" smtClean="0"/>
              <a:t>08/05/2017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757F-D4B8-4F0C-A413-66C3B24BCE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02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95BE-A1BE-4673-BF07-A34757AAEAD7}" type="datetimeFigureOut">
              <a:rPr lang="es-ES" smtClean="0"/>
              <a:t>08/05/2017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757F-D4B8-4F0C-A413-66C3B24BCE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462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95BE-A1BE-4673-BF07-A34757AAEAD7}" type="datetimeFigureOut">
              <a:rPr lang="es-ES" smtClean="0"/>
              <a:t>08/05/2017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757F-D4B8-4F0C-A413-66C3B24BCE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387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95BE-A1BE-4673-BF07-A34757AAEAD7}" type="datetimeFigureOut">
              <a:rPr lang="es-ES" smtClean="0"/>
              <a:t>08/05/2017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757F-D4B8-4F0C-A413-66C3B24BCE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16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95BE-A1BE-4673-BF07-A34757AAEAD7}" type="datetimeFigureOut">
              <a:rPr lang="es-ES" smtClean="0"/>
              <a:t>08/05/2017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757F-D4B8-4F0C-A413-66C3B24BCE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35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A95BE-A1BE-4673-BF07-A34757AAEAD7}" type="datetimeFigureOut">
              <a:rPr lang="es-ES" smtClean="0"/>
              <a:t>08/05/2017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5757F-D4B8-4F0C-A413-66C3B24BCE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679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blender.org/index.php/Doc:ES/2.6/Manual/Introduction/Installing_Blender/Window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Documento de Diseño </a:t>
            </a:r>
            <a:endParaRPr lang="es-ES" dirty="0"/>
          </a:p>
        </p:txBody>
      </p:sp>
      <p:pic>
        <p:nvPicPr>
          <p:cNvPr id="5" name="Imagen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903" y="1690688"/>
            <a:ext cx="8701288" cy="496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0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Documentación de construcción </a:t>
            </a:r>
            <a:r>
              <a:rPr lang="es-ES" dirty="0"/>
              <a:t>STL a </a:t>
            </a:r>
            <a:r>
              <a:rPr lang="es-ES" dirty="0" err="1"/>
              <a:t>gcode</a:t>
            </a:r>
            <a:r>
              <a:rPr lang="es-ES" dirty="0"/>
              <a:t> (CURA)</a:t>
            </a:r>
          </a:p>
        </p:txBody>
      </p:sp>
      <p:pic>
        <p:nvPicPr>
          <p:cNvPr id="6" name="Marcador de contenido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2895" y="1825625"/>
            <a:ext cx="81662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4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Documento de instalación </a:t>
            </a:r>
            <a:endParaRPr lang="es-E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511944" cy="435133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0058400" y="3312359"/>
            <a:ext cx="1818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hlinkClick r:id="rId3"/>
              </a:rPr>
              <a:t>Más información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67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05352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17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Documento de Diseño </vt:lpstr>
      <vt:lpstr>Documentación de construcción STL a gcode (CURA)</vt:lpstr>
      <vt:lpstr>Documento de instalación 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Sanz</dc:creator>
  <cp:lastModifiedBy>Sergio Sanz</cp:lastModifiedBy>
  <cp:revision>4</cp:revision>
  <dcterms:created xsi:type="dcterms:W3CDTF">2017-05-08T19:04:32Z</dcterms:created>
  <dcterms:modified xsi:type="dcterms:W3CDTF">2017-05-08T22:08:17Z</dcterms:modified>
</cp:coreProperties>
</file>