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2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7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2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74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327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04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0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3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CF729B-55C9-4849-AC3D-C64B71ADDA7F}" type="datetimeFigureOut">
              <a:rPr lang="es-ES_tradnl" smtClean="0"/>
              <a:t>30/11/2021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920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0EE9-0085-4F9F-B7C5-58099EDAF84E}"/>
              </a:ext>
            </a:extLst>
          </p:cNvPr>
          <p:cNvSpPr txBox="1"/>
          <p:nvPr/>
        </p:nvSpPr>
        <p:spPr>
          <a:xfrm>
            <a:off x="1352937" y="1597939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PROYECTO BIG DATA</a:t>
            </a:r>
            <a:endParaRPr lang="es-ES_tradn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DF5E-9416-4292-9D1D-496DE82D7910}"/>
              </a:ext>
            </a:extLst>
          </p:cNvPr>
          <p:cNvSpPr txBox="1"/>
          <p:nvPr/>
        </p:nvSpPr>
        <p:spPr>
          <a:xfrm>
            <a:off x="1352937" y="3082213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con dataset de </a:t>
            </a:r>
            <a:r>
              <a:rPr lang="en-US" sz="2400" dirty="0" err="1"/>
              <a:t>crímenes</a:t>
            </a:r>
            <a:r>
              <a:rPr lang="en-US" sz="2400" dirty="0"/>
              <a:t> de la ciudad de Chicago</a:t>
            </a:r>
            <a:endParaRPr lang="es-ES_tradnl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D4963E0-1C73-478F-A613-643EE4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C1EE-473D-4391-B141-698CF5F51312}"/>
              </a:ext>
            </a:extLst>
          </p:cNvPr>
          <p:cNvSpPr txBox="1"/>
          <p:nvPr/>
        </p:nvSpPr>
        <p:spPr>
          <a:xfrm>
            <a:off x="1352937" y="5511282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 Luís </a:t>
            </a:r>
            <a:r>
              <a:rPr lang="en-US" dirty="0" err="1"/>
              <a:t>Ruíz</a:t>
            </a:r>
            <a:r>
              <a:rPr lang="en-US" dirty="0"/>
              <a:t> Casado</a:t>
            </a:r>
          </a:p>
          <a:p>
            <a:r>
              <a:rPr lang="en-US" dirty="0"/>
              <a:t>Darío Espinosa García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18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en-US" sz="2000" b="1" dirty="0" err="1"/>
              <a:t>Corrección</a:t>
            </a:r>
            <a:r>
              <a:rPr lang="en-US" sz="2000" b="1" dirty="0"/>
              <a:t> de </a:t>
            </a:r>
            <a:r>
              <a:rPr lang="en-US" sz="2000" b="1" dirty="0" err="1"/>
              <a:t>errores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763643" y="2532603"/>
            <a:ext cx="1132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guardado</a:t>
            </a:r>
            <a:r>
              <a:rPr lang="en-US" dirty="0"/>
              <a:t> de los csv </a:t>
            </a:r>
            <a:r>
              <a:rPr lang="en-US" dirty="0" err="1"/>
              <a:t>resultantes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clustering lo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particionando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	y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acabado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generando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csv. </a:t>
            </a:r>
            <a:r>
              <a:rPr lang="en-US" dirty="0" err="1"/>
              <a:t>Esto</a:t>
            </a:r>
            <a:r>
              <a:rPr lang="en-US" dirty="0"/>
              <a:t> lo </a:t>
            </a:r>
            <a:r>
              <a:rPr lang="en-US" dirty="0" err="1"/>
              <a:t>hacemos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trabajar</a:t>
            </a:r>
            <a:r>
              <a:rPr lang="en-US" dirty="0"/>
              <a:t> de forma </a:t>
            </a:r>
            <a:r>
              <a:rPr lang="en-US" dirty="0" err="1"/>
              <a:t>ágil</a:t>
            </a:r>
            <a:r>
              <a:rPr lang="en-US" dirty="0"/>
              <a:t> y no </a:t>
            </a:r>
            <a:r>
              <a:rPr lang="en-US" dirty="0" err="1"/>
              <a:t>necesitar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clustering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reiniciamos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notebook.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comprobado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los </a:t>
            </a:r>
            <a:r>
              <a:rPr lang="en-US" dirty="0" err="1"/>
              <a:t>centroides</a:t>
            </a:r>
            <a:r>
              <a:rPr lang="en-US" dirty="0"/>
              <a:t> lo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mal </a:t>
            </a:r>
            <a:r>
              <a:rPr lang="en-US" dirty="0" err="1"/>
              <a:t>porque</a:t>
            </a:r>
            <a:r>
              <a:rPr lang="en-US" dirty="0"/>
              <a:t> lo</a:t>
            </a:r>
          </a:p>
          <a:p>
            <a:r>
              <a:rPr lang="en-US" dirty="0"/>
              <a:t>	</a:t>
            </a:r>
            <a:r>
              <a:rPr lang="en-US" dirty="0" err="1"/>
              <a:t>estabamos</a:t>
            </a:r>
            <a:r>
              <a:rPr lang="en-US" dirty="0"/>
              <a:t> </a:t>
            </a:r>
            <a:r>
              <a:rPr lang="en-US" dirty="0" err="1"/>
              <a:t>estandarizando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la </a:t>
            </a:r>
            <a:r>
              <a:rPr lang="en-US" dirty="0" err="1"/>
              <a:t>estandarización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las </a:t>
            </a:r>
            <a:r>
              <a:rPr lang="en-US" dirty="0" err="1"/>
              <a:t>características</a:t>
            </a:r>
            <a:r>
              <a:rPr lang="en-US" dirty="0"/>
              <a:t> y los</a:t>
            </a:r>
          </a:p>
          <a:p>
            <a:r>
              <a:rPr lang="en-US" dirty="0"/>
              <a:t>	</a:t>
            </a:r>
            <a:r>
              <a:rPr lang="en-US" dirty="0" err="1"/>
              <a:t>centroides</a:t>
            </a:r>
            <a:r>
              <a:rPr lang="en-US" dirty="0"/>
              <a:t> resultants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longitud</a:t>
            </a:r>
            <a:r>
              <a:rPr lang="en-US" dirty="0"/>
              <a:t> </a:t>
            </a:r>
            <a:r>
              <a:rPr lang="en-US" dirty="0" err="1"/>
              <a:t>adecuados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Propuestas</a:t>
            </a:r>
            <a:r>
              <a:rPr lang="en-US" sz="2000" b="1" dirty="0"/>
              <a:t> de </a:t>
            </a:r>
            <a:r>
              <a:rPr lang="en-US" sz="2000" b="1" dirty="0" err="1"/>
              <a:t>mejora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595135" y="2170794"/>
            <a:ext cx="11001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Validar los clusters con los </a:t>
            </a:r>
            <a:r>
              <a:rPr lang="en-US" dirty="0" err="1"/>
              <a:t>distritos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de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Plantear</a:t>
            </a:r>
            <a:r>
              <a:rPr lang="en-US" dirty="0"/>
              <a:t> un </a:t>
            </a:r>
            <a:r>
              <a:rPr lang="en-US" dirty="0" err="1"/>
              <a:t>estudio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de series </a:t>
            </a:r>
            <a:r>
              <a:rPr lang="en-US" dirty="0" err="1"/>
              <a:t>temporales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Vemos</a:t>
            </a:r>
            <a:r>
              <a:rPr lang="en-US" dirty="0"/>
              <a:t> que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distritos</a:t>
            </a:r>
            <a:r>
              <a:rPr lang="en-US" dirty="0"/>
              <a:t> se </a:t>
            </a:r>
            <a:r>
              <a:rPr lang="en-US" dirty="0" err="1"/>
              <a:t>asignan</a:t>
            </a:r>
            <a:r>
              <a:rPr lang="en-US" dirty="0"/>
              <a:t> a </a:t>
            </a:r>
            <a:r>
              <a:rPr lang="en-US" dirty="0" err="1"/>
              <a:t>varios</a:t>
            </a:r>
            <a:r>
              <a:rPr lang="en-US" dirty="0"/>
              <a:t> clusters. </a:t>
            </a:r>
            <a:r>
              <a:rPr lang="en-US" dirty="0" err="1"/>
              <a:t>Creemos</a:t>
            </a:r>
            <a:r>
              <a:rPr lang="en-US" dirty="0"/>
              <a:t> que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</a:p>
          <a:p>
            <a:r>
              <a:rPr lang="en-US" dirty="0"/>
              <a:t>	y </a:t>
            </a:r>
            <a:r>
              <a:rPr lang="en-US" dirty="0" err="1"/>
              <a:t>tendremos</a:t>
            </a:r>
            <a:r>
              <a:rPr lang="en-US" dirty="0"/>
              <a:t> que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cluster o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suficientes</a:t>
            </a:r>
            <a:endParaRPr lang="en-US" dirty="0"/>
          </a:p>
          <a:p>
            <a:r>
              <a:rPr lang="en-US" dirty="0"/>
              <a:t>	clusters (</a:t>
            </a:r>
            <a:r>
              <a:rPr lang="en-US" dirty="0" err="1"/>
              <a:t>usamos</a:t>
            </a:r>
            <a:r>
              <a:rPr lang="en-US" dirty="0"/>
              <a:t> 6 y hay 31 </a:t>
            </a:r>
            <a:r>
              <a:rPr lang="en-US" dirty="0" err="1"/>
              <a:t>distritos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000" b="1" dirty="0" err="1"/>
              <a:t>Entregables</a:t>
            </a:r>
            <a:endParaRPr lang="es-ES_trad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129003" y="1740268"/>
            <a:ext cx="362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Presentación</a:t>
            </a:r>
            <a:r>
              <a:rPr lang="en-US" dirty="0"/>
              <a:t>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4. </a:t>
            </a:r>
            <a:r>
              <a:rPr lang="en-US" sz="2000" b="1" dirty="0" err="1"/>
              <a:t>Calendarización</a:t>
            </a:r>
            <a:endParaRPr lang="es-ES_trad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467D-FA11-4E44-908D-070A2E36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739"/>
              </p:ext>
            </p:extLst>
          </p:nvPr>
        </p:nvGraphicFramePr>
        <p:xfrm>
          <a:off x="1667934" y="1980472"/>
          <a:ext cx="8856132" cy="323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052">
                  <a:extLst>
                    <a:ext uri="{9D8B030D-6E8A-4147-A177-3AD203B41FA5}">
                      <a16:colId xmlns:a16="http://schemas.microsoft.com/office/drawing/2014/main" val="2935052167"/>
                    </a:ext>
                  </a:extLst>
                </a:gridCol>
                <a:gridCol w="5364080">
                  <a:extLst>
                    <a:ext uri="{9D8B030D-6E8A-4147-A177-3AD203B41FA5}">
                      <a16:colId xmlns:a16="http://schemas.microsoft.com/office/drawing/2014/main" val="4215708226"/>
                    </a:ext>
                  </a:extLst>
                </a:gridCol>
              </a:tblGrid>
              <a:tr h="107592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1 - (9 al 16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Planificación, definición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linea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 trabajo, configuración del entorno,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librerias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creación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y selección de variables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53577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2 - (17 al 23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Preparación y limpieza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definición de agrupamientos, ajuste de parámetros del algoritmo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clustering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0198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3 - (24 al 30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Definición de visuales y explorar las librerias y los KPI's más relevantes</a:t>
                      </a:r>
                      <a:endParaRPr lang="es-ES_tradnl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06233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4 - (1 al 14 de diciembre)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Correcciones de errores y propuestas de mejora. Preparación de la presentación y de los entregables.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3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5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301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Espinosa</dc:creator>
  <cp:lastModifiedBy>Dario Espinosa</cp:lastModifiedBy>
  <cp:revision>67</cp:revision>
  <dcterms:created xsi:type="dcterms:W3CDTF">2021-11-09T17:54:12Z</dcterms:created>
  <dcterms:modified xsi:type="dcterms:W3CDTF">2021-11-30T19:16:29Z</dcterms:modified>
</cp:coreProperties>
</file>