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2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7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2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74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327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04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0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3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CF729B-55C9-4849-AC3D-C64B71ADDA7F}" type="datetimeFigureOut">
              <a:rPr lang="es-ES_tradnl" smtClean="0"/>
              <a:t>09/11/2021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920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0EE9-0085-4F9F-B7C5-58099EDAF84E}"/>
              </a:ext>
            </a:extLst>
          </p:cNvPr>
          <p:cNvSpPr txBox="1"/>
          <p:nvPr/>
        </p:nvSpPr>
        <p:spPr>
          <a:xfrm>
            <a:off x="1352937" y="1597939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PROYECTO BIG DATA</a:t>
            </a:r>
            <a:endParaRPr lang="es-ES_tradn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DF5E-9416-4292-9D1D-496DE82D7910}"/>
              </a:ext>
            </a:extLst>
          </p:cNvPr>
          <p:cNvSpPr txBox="1"/>
          <p:nvPr/>
        </p:nvSpPr>
        <p:spPr>
          <a:xfrm>
            <a:off x="1352937" y="3082213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con dataset de </a:t>
            </a:r>
            <a:r>
              <a:rPr lang="en-US" sz="2400" dirty="0" err="1"/>
              <a:t>crimenes</a:t>
            </a:r>
            <a:r>
              <a:rPr lang="en-US" sz="2400" dirty="0"/>
              <a:t> de la ciudad de Chicago</a:t>
            </a:r>
            <a:endParaRPr lang="es-ES_tradnl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D4963E0-1C73-478F-A613-643EE4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C1EE-473D-4391-B141-698CF5F51312}"/>
              </a:ext>
            </a:extLst>
          </p:cNvPr>
          <p:cNvSpPr txBox="1"/>
          <p:nvPr/>
        </p:nvSpPr>
        <p:spPr>
          <a:xfrm>
            <a:off x="1352937" y="5511282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 Luís </a:t>
            </a:r>
            <a:r>
              <a:rPr lang="en-US" dirty="0" err="1"/>
              <a:t>Ruíz</a:t>
            </a:r>
            <a:r>
              <a:rPr lang="en-US" dirty="0"/>
              <a:t> Casado</a:t>
            </a:r>
          </a:p>
          <a:p>
            <a:r>
              <a:rPr lang="en-US" dirty="0"/>
              <a:t>Darío Espinosa García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18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DESCRIPCIÓN</a:t>
            </a:r>
            <a:endParaRPr lang="es-ES_tradnl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B8C4-8B8C-4E26-8AE3-ACF118F9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81" y="2997111"/>
            <a:ext cx="6412895" cy="3304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1260448" y="1470936"/>
            <a:ext cx="1026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Vamos</a:t>
            </a:r>
            <a:r>
              <a:rPr lang="en-US" dirty="0"/>
              <a:t> a utilizer un dataset con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crimenes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ciudad de Chicago con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2001.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 con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la </a:t>
            </a:r>
            <a:r>
              <a:rPr lang="en-US" dirty="0" err="1"/>
              <a:t>explotación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convertirla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descriptiva</a:t>
            </a:r>
            <a:r>
              <a:rPr lang="en-US" dirty="0"/>
              <a:t>. 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260448" y="3586572"/>
            <a:ext cx="362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Categoría</a:t>
            </a:r>
            <a:r>
              <a:rPr lang="en-US" dirty="0"/>
              <a:t> de </a:t>
            </a:r>
            <a:r>
              <a:rPr lang="en-US" dirty="0" err="1"/>
              <a:t>crimen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Ubicación</a:t>
            </a:r>
            <a:r>
              <a:rPr lang="en-US" dirty="0"/>
              <a:t> del </a:t>
            </a:r>
            <a:r>
              <a:rPr lang="en-US" dirty="0" err="1"/>
              <a:t>crimen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Gravedad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99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TECNOLOGÍAS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1212979" y="1436890"/>
            <a:ext cx="2446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Entornos</a:t>
            </a:r>
            <a:r>
              <a:rPr lang="en-US" sz="1800" dirty="0"/>
              <a:t> de </a:t>
            </a:r>
            <a:r>
              <a:rPr lang="en-US" sz="1800" dirty="0" err="1"/>
              <a:t>trabajo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Anaconda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Jupyter</a:t>
            </a:r>
            <a:r>
              <a:rPr lang="es-ES_tradnl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SparkML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13CD7-83AE-4965-8FDD-F604795B8D74}"/>
              </a:ext>
            </a:extLst>
          </p:cNvPr>
          <p:cNvSpPr txBox="1"/>
          <p:nvPr/>
        </p:nvSpPr>
        <p:spPr>
          <a:xfrm>
            <a:off x="1129003" y="3299736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Algoritmos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0F56A-F3CB-450B-93CF-8AFB6BE36CD1}"/>
              </a:ext>
            </a:extLst>
          </p:cNvPr>
          <p:cNvSpPr txBox="1"/>
          <p:nvPr/>
        </p:nvSpPr>
        <p:spPr>
          <a:xfrm>
            <a:off x="1212979" y="4717104"/>
            <a:ext cx="235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Librerias</a:t>
            </a:r>
            <a:r>
              <a:rPr lang="en-US" sz="1800" dirty="0"/>
              <a:t> de 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Pyspark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matplotlib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err="1"/>
              <a:t>Staticmap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03DD782-8751-4827-810F-04345E6C4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95" y="1657903"/>
            <a:ext cx="2898843" cy="103530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9001F27-A9DD-4434-BF53-5B58C7C79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21" y="2175554"/>
            <a:ext cx="2585838" cy="1292919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CEAC7FBE-CF89-434D-90F8-82B6C11B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57" y="4143056"/>
            <a:ext cx="1196387" cy="13868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D74639-6574-42E8-A914-4D5E61068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60" y="4143056"/>
            <a:ext cx="1803362" cy="18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CALENDARIZACIÓN</a:t>
            </a:r>
            <a:endParaRPr lang="es-ES_trad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467D-FA11-4E44-908D-070A2E36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739"/>
              </p:ext>
            </p:extLst>
          </p:nvPr>
        </p:nvGraphicFramePr>
        <p:xfrm>
          <a:off x="1667934" y="1980472"/>
          <a:ext cx="8856132" cy="323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052">
                  <a:extLst>
                    <a:ext uri="{9D8B030D-6E8A-4147-A177-3AD203B41FA5}">
                      <a16:colId xmlns:a16="http://schemas.microsoft.com/office/drawing/2014/main" val="2935052167"/>
                    </a:ext>
                  </a:extLst>
                </a:gridCol>
                <a:gridCol w="5364080">
                  <a:extLst>
                    <a:ext uri="{9D8B030D-6E8A-4147-A177-3AD203B41FA5}">
                      <a16:colId xmlns:a16="http://schemas.microsoft.com/office/drawing/2014/main" val="4215708226"/>
                    </a:ext>
                  </a:extLst>
                </a:gridCol>
              </a:tblGrid>
              <a:tr h="107592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1 - (9 al 16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Planificación, definición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linea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 trabajo, configuración del entorno,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librerias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creación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y selección de variables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53577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2 - (17 al 23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Preparación y limpieza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definición de agrupamientos, ajuste de parámetros del algoritmo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clustering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0198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3 - (24 al 30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Definición de visuales y explorar las librerias y los KPI's más relevantes</a:t>
                      </a:r>
                      <a:endParaRPr lang="es-ES_tradnl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06233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4 - (1 al 14 de diciembre)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Correcciones de errores y propuestas de mejora. Preparación de la presentación y de los entregables.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3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5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B8697C7B-B697-44F2-AACE-BAE8C0C4A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AC4F3-04E5-489D-8C6D-878705C964FE}"/>
              </a:ext>
            </a:extLst>
          </p:cNvPr>
          <p:cNvSpPr txBox="1"/>
          <p:nvPr/>
        </p:nvSpPr>
        <p:spPr>
          <a:xfrm>
            <a:off x="1129003" y="629763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4. OBJETIVOS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BDB20-A48C-4813-BF9A-FB3758A1837E}"/>
              </a:ext>
            </a:extLst>
          </p:cNvPr>
          <p:cNvSpPr txBox="1"/>
          <p:nvPr/>
        </p:nvSpPr>
        <p:spPr>
          <a:xfrm>
            <a:off x="503988" y="1710356"/>
            <a:ext cx="4077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es </a:t>
            </a:r>
            <a:r>
              <a:rPr lang="en-US" sz="2000" dirty="0" err="1"/>
              <a:t>procesar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apoyandonos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tecnología</a:t>
            </a:r>
            <a:r>
              <a:rPr lang="en-US" sz="2000" dirty="0"/>
              <a:t> de Spark Machine Learning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Posteriormente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una </a:t>
            </a:r>
            <a:r>
              <a:rPr lang="en-US" sz="2000" dirty="0" err="1"/>
              <a:t>explotación</a:t>
            </a:r>
            <a:r>
              <a:rPr lang="en-US" sz="2000" dirty="0"/>
              <a:t> visual </a:t>
            </a:r>
            <a:r>
              <a:rPr lang="en-US" sz="2000" dirty="0" err="1"/>
              <a:t>descriptiva</a:t>
            </a:r>
            <a:r>
              <a:rPr lang="en-US" sz="2000" dirty="0"/>
              <a:t> de la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procesada</a:t>
            </a:r>
            <a:r>
              <a:rPr lang="en-US" sz="2000" dirty="0"/>
              <a:t> a </a:t>
            </a:r>
            <a:r>
              <a:rPr lang="en-US" sz="2000" dirty="0" err="1"/>
              <a:t>través</a:t>
            </a:r>
            <a:r>
              <a:rPr lang="en-US" sz="2000" dirty="0"/>
              <a:t> de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visualizaciones</a:t>
            </a:r>
            <a:r>
              <a:rPr lang="en-US" sz="2000" dirty="0"/>
              <a:t> e </a:t>
            </a:r>
            <a:r>
              <a:rPr lang="en-US" sz="2000" dirty="0" err="1"/>
              <a:t>indicadores</a:t>
            </a:r>
            <a:r>
              <a:rPr lang="en-US" sz="2000" dirty="0"/>
              <a:t>. </a:t>
            </a:r>
            <a:endParaRPr lang="es-ES_tradnl" sz="2000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08C7492-6C02-47A4-9D21-610F38D8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29" y="1228026"/>
            <a:ext cx="5683596" cy="50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250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Espinosa</dc:creator>
  <cp:lastModifiedBy>Dario Espinosa</cp:lastModifiedBy>
  <cp:revision>19</cp:revision>
  <dcterms:created xsi:type="dcterms:W3CDTF">2021-11-09T17:54:12Z</dcterms:created>
  <dcterms:modified xsi:type="dcterms:W3CDTF">2021-11-09T19:08:17Z</dcterms:modified>
</cp:coreProperties>
</file>