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58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865DB-AC62-185D-F2A4-699884CD5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68" y="802298"/>
            <a:ext cx="11182863" cy="2541431"/>
          </a:xfrm>
        </p:spPr>
        <p:txBody>
          <a:bodyPr>
            <a:normAutofit fontScale="90000"/>
          </a:bodyPr>
          <a:lstStyle/>
          <a:p>
            <a:r>
              <a:rPr lang="es-MX" dirty="0"/>
              <a:t>CONCEPTOS BÁSICOS DE TECNOLOGÍA DE LA INFORMACIÓN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09218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00C34B-335E-46E6-7D42-5C2D1010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217" y="1928984"/>
            <a:ext cx="9603275" cy="1049235"/>
          </a:xfrm>
        </p:spPr>
        <p:txBody>
          <a:bodyPr/>
          <a:lstStyle/>
          <a:p>
            <a:pPr algn="ctr"/>
            <a:r>
              <a:rPr lang="es-PA" sz="6000" dirty="0"/>
              <a:t>Muchas</a:t>
            </a:r>
            <a:r>
              <a:rPr lang="es-PA" dirty="0"/>
              <a:t> </a:t>
            </a:r>
            <a:r>
              <a:rPr lang="es-PA" sz="6000" dirty="0"/>
              <a:t>gracias</a:t>
            </a:r>
            <a:r>
              <a:rPr lang="es-PA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6891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63D86-A50A-92DD-D412-DFAD99DF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 BÁSICOS DE TECNOLOGÍA DE LA INFORMACIÓN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701ED-C892-25FD-9930-CE9E6A47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tecnología de la información (TI) es el proceso de creación, almacenamiento, transmisión y percepción de la información y los métodos de aplicación de dichos procesos.</a:t>
            </a:r>
          </a:p>
          <a:p>
            <a:pPr marL="0" indent="0">
              <a:buNone/>
            </a:pPr>
            <a:r>
              <a:rPr lang="es-MX" dirty="0"/>
              <a:t>Muchos equiparan el concepto con la tecnología informática porque ésta se ha desarrollado más rápidamente junto con ella.</a:t>
            </a:r>
            <a:endParaRPr lang="es-PA" dirty="0"/>
          </a:p>
        </p:txBody>
      </p:sp>
      <p:pic>
        <p:nvPicPr>
          <p:cNvPr id="1026" name="Picture 2" descr="TECNOLOGÍA. CONCEPTOS BASICOS">
            <a:extLst>
              <a:ext uri="{FF2B5EF4-FFF2-40B4-BE49-F238E27FC236}">
                <a16:creationId xmlns:a16="http://schemas.microsoft.com/office/drawing/2014/main" id="{78DA35B4-FB41-98C3-D664-C6BF228A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05" y="3656057"/>
            <a:ext cx="3752078" cy="21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64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E912B-BA39-611C-6760-84016DC0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CUÁLES SON LAS HERRAMIENTAS TI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3DE5E-0795-522F-3309-98BBB501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Computacional: dispositivos automatizados para recoger y procesar información</a:t>
            </a:r>
          </a:p>
          <a:p>
            <a:r>
              <a:rPr lang="es-MX" dirty="0"/>
              <a:t>Organizacional: diferentes tipos de equipos para realizar tareas técnicas</a:t>
            </a:r>
          </a:p>
          <a:p>
            <a:r>
              <a:rPr lang="es-MX" dirty="0"/>
              <a:t>Comunicación de equipos: laptops, computadoras, teléfonos inteligentes, tabletas y otros dispositivos.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D4157D-27D0-CC91-EB0D-8C63C19E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01" y="374103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84F8-B585-B78E-7CCB-18644C99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Cómo funciona la tecnología de la información</a:t>
            </a:r>
            <a:br>
              <a:rPr lang="es-MX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ECC86-7E9C-D485-5008-E9556369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tecnología de la información es un concepto global que abarca todos los dispositivos y plataformas, como ordenadores, software, sitios web, servidores y otros. Como probablemente puedas deducir, la IT es más crucial que nunca en la era moderna.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7A9FFD-3156-3E85-450D-6D120CF8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28" y="3741038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7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DAFCC-E5B0-EAAC-84DE-B9AF1A46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 las TIC en la educación 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4E0A8-CFD6-1C4D-89D3-E616A615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Las tecnologías de la información y comunicación han representado un cambio completo en la educación, permitiendo mentorías, asesoramiento y clases de forma totalmente descentralizada, comunicando alumnos y docentes sin importar su ubicación geográfica. También han permitido emplear herramientas de computación reduciendo los costos y barreras de entrada que presentaba la educación tradicional. </a:t>
            </a:r>
            <a:endParaRPr lang="es-PA" dirty="0"/>
          </a:p>
        </p:txBody>
      </p:sp>
      <p:pic>
        <p:nvPicPr>
          <p:cNvPr id="1026" name="Picture 2" descr="programador de redes e informatica">
            <a:extLst>
              <a:ext uri="{FF2B5EF4-FFF2-40B4-BE49-F238E27FC236}">
                <a16:creationId xmlns:a16="http://schemas.microsoft.com/office/drawing/2014/main" id="{E7B34548-A65C-8E4B-163F-576DC0BB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662" y="3904735"/>
            <a:ext cx="3725562" cy="24837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1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DA69D-67EA-3887-FA46-DA1545E6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Mantenimiento continuo de las IT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6E46C-F4D1-CE2B-988D-CB158D53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tecnología de la información no es algo que se pueda configurar una vez y dejar que funcione sin supervisión. Al ser un componente tan importante de tu empresa, exige su atención.</a:t>
            </a:r>
          </a:p>
          <a:p>
            <a:pPr marL="0" indent="0">
              <a:buNone/>
            </a:pPr>
            <a:r>
              <a:rPr lang="es-MX" dirty="0"/>
              <a:t>En la práctica, hay fallos internos que hay que solucionar, así como amenazas de seguridad externas de las que querrás protegerte.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65395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B5EEF-C134-52D4-2263-64AFE268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es importante la tecnología de la información?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9AEB3-B00F-13B6-16C5-E3CEF3A6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Proporciona seguridad electrónica, almacenamiento y comunicación eficiente.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Para llevar a cabo el trabajo, la tecnología de la información necesita aplicaciones informáticas.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 ordenadores conectan la informática con las diferentes organizaciones del mundo.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91295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C035F-98B4-2EEB-3538-095E756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Dónde se aplica la tecnología de la información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742C5-EDCB-16CC-CFB4-6404A4B6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programación informática.</a:t>
            </a:r>
          </a:p>
          <a:p>
            <a:r>
              <a:rPr lang="es-MX" dirty="0"/>
              <a:t>Los sistemas de información de gestión.</a:t>
            </a:r>
          </a:p>
          <a:p>
            <a:r>
              <a:rPr lang="es-MX" dirty="0"/>
              <a:t>El sistema de información geográfica.</a:t>
            </a:r>
          </a:p>
          <a:p>
            <a:r>
              <a:rPr lang="es-MX" dirty="0"/>
              <a:t>El análisis de la seguridad de la información.</a:t>
            </a:r>
          </a:p>
          <a:p>
            <a:r>
              <a:rPr lang="es-MX" dirty="0"/>
              <a:t>La administración de bases de datos.</a:t>
            </a:r>
          </a:p>
          <a:p>
            <a:r>
              <a:rPr lang="es-MX" dirty="0"/>
              <a:t>La administración y gestión de redes.</a:t>
            </a:r>
          </a:p>
          <a:p>
            <a:r>
              <a:rPr lang="es-MX" dirty="0"/>
              <a:t>La televisión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54744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C035F-98B4-2EEB-3538-095E756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Dónde se aplica la tecnología de la información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742C5-EDCB-16CC-CFB4-6404A4B6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El vídeo a la carta.</a:t>
            </a:r>
          </a:p>
          <a:p>
            <a:r>
              <a:rPr lang="es-MX" dirty="0"/>
              <a:t>Las conferencias multimedia.</a:t>
            </a:r>
          </a:p>
          <a:p>
            <a:r>
              <a:rPr lang="es-MX" dirty="0"/>
              <a:t>Las compras a domicilio en la web.</a:t>
            </a:r>
          </a:p>
          <a:p>
            <a:r>
              <a:rPr lang="es-MX" dirty="0"/>
              <a:t>Los cajeros automáticos.</a:t>
            </a:r>
          </a:p>
          <a:p>
            <a:r>
              <a:rPr lang="es-MX" dirty="0"/>
              <a:t>El intercambio electrónico de datos.</a:t>
            </a:r>
          </a:p>
          <a:p>
            <a:r>
              <a:rPr lang="es-MX" dirty="0"/>
              <a:t>La telemedicina y muchos más en diferentes campos.</a:t>
            </a:r>
          </a:p>
          <a:p>
            <a:r>
              <a:rPr lang="es-MX" dirty="0"/>
              <a:t>Los seres humanos dependen cada vez más de los aparatos informáticos para realizar desde actividades sencillas, como memorizar números de teléfono, hasta tareas sofisticadas, como manejar un avión.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1474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102</TotalTime>
  <Words>469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Open Sans</vt:lpstr>
      <vt:lpstr>Galería</vt:lpstr>
      <vt:lpstr>CONCEPTOS BÁSICOS DE TECNOLOGÍA DE LA INFORMACIÓN</vt:lpstr>
      <vt:lpstr>CONCEPTOS BÁSICOS DE TECNOLOGÍA DE LA INFORMACIÓN</vt:lpstr>
      <vt:lpstr>CUÁLES SON LAS HERRAMIENTAS TI</vt:lpstr>
      <vt:lpstr>Cómo funciona la tecnología de la información </vt:lpstr>
      <vt:lpstr>Importancia de las TIC en la educación </vt:lpstr>
      <vt:lpstr>Mantenimiento continuo de las IT</vt:lpstr>
      <vt:lpstr>¿Por qué es importante la tecnología de la información?</vt:lpstr>
      <vt:lpstr> Dónde se aplica la tecnología de la información</vt:lpstr>
      <vt:lpstr> Dónde se aplica la tecnología de la información</vt:lpstr>
      <vt:lpstr>Muchas 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TECNOLOGÍA DE LA INFORMACIÓN</dc:title>
  <dc:creator>Darìo Lòpez</dc:creator>
  <cp:lastModifiedBy>Darìo Lòpez</cp:lastModifiedBy>
  <cp:revision>2</cp:revision>
  <dcterms:created xsi:type="dcterms:W3CDTF">2023-06-25T05:36:06Z</dcterms:created>
  <dcterms:modified xsi:type="dcterms:W3CDTF">2023-06-26T03:19:04Z</dcterms:modified>
</cp:coreProperties>
</file>