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4017B"/>
    <a:srgbClr val="11BAFF"/>
    <a:srgbClr val="FFA81C"/>
    <a:srgbClr val="D76E04"/>
    <a:srgbClr val="FFFF49"/>
    <a:srgbClr val="E50000"/>
    <a:srgbClr val="72F703"/>
    <a:srgbClr val="20E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10491-5B40-4ECB-9FEF-5D731573E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7445D1-D1B6-4970-9135-B78A71C34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F1E4C5-95CC-4B98-A0E9-8F5A396F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DF42-ECFB-413B-B436-08ED9C4EE20A}" type="datetimeFigureOut">
              <a:rPr lang="es-CO" smtClean="0"/>
              <a:t>19/05/2021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8DC9C2-BCCC-4F1D-BB83-E3024E59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46E109-59DE-435C-8352-B9788601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0357E-95E6-4852-8E30-D860FC2867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085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3E8E1-8CD5-4336-8FB4-EBCD012B8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FFE7FB-9186-4470-BBE5-1A0D31F1A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971205-146E-4EFD-8843-8A34CC91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DF42-ECFB-413B-B436-08ED9C4EE20A}" type="datetimeFigureOut">
              <a:rPr lang="es-CO" smtClean="0"/>
              <a:t>19/05/2021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426E4-A047-4473-BB38-292D464C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58E9CD-AD15-4C7C-95B2-D7EBD3DC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0357E-95E6-4852-8E30-D860FC2867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08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21655A-94CC-4693-B297-6812D7C23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8CD9C9-39F3-41B0-80E7-D07BB277C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08D3AF-58A2-43F7-9E20-A0C204D0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DF42-ECFB-413B-B436-08ED9C4EE20A}" type="datetimeFigureOut">
              <a:rPr lang="es-CO" smtClean="0"/>
              <a:t>19/05/2021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81A2E1-F443-4E25-B90F-5CC927C13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7F5F57-92F9-4332-9C6E-42F1E25E3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0357E-95E6-4852-8E30-D860FC2867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180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CF895-5C15-43D9-9CFC-BE72CEA7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7FBF5F-92E5-4819-84C5-9AA29F0D4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EEA5C6-0386-42C6-A486-A1603E88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DF42-ECFB-413B-B436-08ED9C4EE20A}" type="datetimeFigureOut">
              <a:rPr lang="es-CO" smtClean="0"/>
              <a:t>19/05/2021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B8A45E-7A93-49D0-AFDA-22C0537A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424A37-0E94-496F-8248-7072B480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0357E-95E6-4852-8E30-D860FC2867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620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10932-8003-41F1-BC28-2F91AD147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17A73D-A88A-4801-9381-D513DD800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D324B2-27D4-4D3E-9A72-C72466A1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DF42-ECFB-413B-B436-08ED9C4EE20A}" type="datetimeFigureOut">
              <a:rPr lang="es-CO" smtClean="0"/>
              <a:t>19/05/2021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2F4F94-776D-4C28-9DC2-2EFA71D0D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1A23D2-7F80-4BBB-B882-FCBB3F15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0357E-95E6-4852-8E30-D860FC2867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176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66A09-2421-4692-A213-362176A8A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5A4E93-0A49-4C46-B4ED-7615CC2E5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D80BF8-A8A5-4F23-BB5C-0CE66D0B4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EADE5E-A832-4B60-A4D2-7A8F2536A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DF42-ECFB-413B-B436-08ED9C4EE20A}" type="datetimeFigureOut">
              <a:rPr lang="es-CO" smtClean="0"/>
              <a:t>19/05/2021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00D809-A549-4D9C-BBDC-B1A14EDD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0E54A3-D406-48A9-8A33-E9A94383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0357E-95E6-4852-8E30-D860FC2867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786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49B87-E8B4-43D9-BCF5-001DF8FEA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E66D2E-9AF4-46AB-9FE9-674A53A99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1E6FD2-59D2-4183-B2E0-FC3139AF7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371B927-1217-4D45-96CE-BD67BCA00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F52934C-655F-4D4B-BCCC-4E8D36E08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06026A6-80D6-4691-91B4-694F5C303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DF42-ECFB-413B-B436-08ED9C4EE20A}" type="datetimeFigureOut">
              <a:rPr lang="es-CO" smtClean="0"/>
              <a:t>19/05/2021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3AFB71A-1EEA-4E2E-B823-02B5E6EB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FC9F759-758C-4A25-AED3-DF41328C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0357E-95E6-4852-8E30-D860FC2867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783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A0FCB-DF15-439C-846F-C32084D3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5D894E6-6FBC-45CF-82D8-4D1B8712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DF42-ECFB-413B-B436-08ED9C4EE20A}" type="datetimeFigureOut">
              <a:rPr lang="es-CO" smtClean="0"/>
              <a:t>19/05/2021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13AD053-09AB-416A-BB5A-C91B7CFB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658250-67D6-4E3C-95FD-69BD3DFAD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0357E-95E6-4852-8E30-D860FC2867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433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6E28C08-4964-4DE3-B38B-C544F31D8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DF42-ECFB-413B-B436-08ED9C4EE20A}" type="datetimeFigureOut">
              <a:rPr lang="es-CO" smtClean="0"/>
              <a:t>19/05/2021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1F4CAFD-D81A-44F8-B13E-85ED1ADE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075A0D-5CC7-4EBC-AD6D-E6309971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0357E-95E6-4852-8E30-D860FC2867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668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783AE-ED77-4C8B-9AEB-BB6D4395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D10FCB-F8DD-439D-80A5-0261D64AE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919290-0D72-46A3-9BCE-B962AA015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BB6A02-EBCC-40B0-8CE2-454FFFAE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DF42-ECFB-413B-B436-08ED9C4EE20A}" type="datetimeFigureOut">
              <a:rPr lang="es-CO" smtClean="0"/>
              <a:t>19/05/2021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481475-EF31-4E33-8E51-EC76E98D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6AB487-34B6-498A-AFB2-87418F3D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0357E-95E6-4852-8E30-D860FC2867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103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0D217-45FD-4EB4-8FCF-2DE66B19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7BF4CF9-5C0D-4DCA-BEEC-6A9CDBA7E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952611-201D-404C-BE5B-25A4FD0BB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8A780A-91B9-4A23-ABB8-9BAB7A568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DF42-ECFB-413B-B436-08ED9C4EE20A}" type="datetimeFigureOut">
              <a:rPr lang="es-CO" smtClean="0"/>
              <a:t>19/05/2021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F15F96-E1C3-41E8-BF87-BCD6DF6E2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71638B-5C98-495A-8D1E-268F7D018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0357E-95E6-4852-8E30-D860FC2867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994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0F47B4A-C257-495F-A9B3-26C4AF403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ECE0FF-F2EC-4BDD-AAEF-6777AED0C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0252C4-A3CF-4DD1-880F-D95363700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2DF42-ECFB-413B-B436-08ED9C4EE20A}" type="datetimeFigureOut">
              <a:rPr lang="es-CO" smtClean="0"/>
              <a:t>19/05/2021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C48975-4BD8-404E-9491-29E798FCF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AE8C71-5A19-4E59-B0C3-35CF7704B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0357E-95E6-4852-8E30-D860FC2867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765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5B8BC866-A318-4E9E-8CA9-E6723F933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856" cy="6858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8476F0A-5171-4595-8F21-D5E526979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568" y="4118114"/>
            <a:ext cx="4153219" cy="154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7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xel art, naturaleza, montañas, pinos, árboles, fondo para el juego. 8  bits | Vector Premium">
            <a:extLst>
              <a:ext uri="{FF2B5EF4-FFF2-40B4-BE49-F238E27FC236}">
                <a16:creationId xmlns:a16="http://schemas.microsoft.com/office/drawing/2014/main" id="{D69B02A6-D63D-4418-B4AB-0F973226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2339"/>
            <a:ext cx="12192000" cy="686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5BC9F4-43F9-47ED-AA94-DBBCDBA9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7403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  <a:latin typeface="Bodoni MT Black" panose="02070A03080606020203" pitchFamily="18" charset="0"/>
              </a:rPr>
              <a:t>FIVE KINGDOMS</a:t>
            </a:r>
            <a:endParaRPr lang="es-CO" dirty="0">
              <a:solidFill>
                <a:schemeClr val="bg1"/>
              </a:solidFill>
              <a:latin typeface="Bodoni MT Black" panose="02070A030806060202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6045A2-54D4-411F-8BE8-56AAD3EF9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587" y="5570806"/>
            <a:ext cx="11512826" cy="113374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MX" sz="3600" b="1" dirty="0">
                <a:solidFill>
                  <a:schemeClr val="bg1"/>
                </a:solidFill>
                <a:latin typeface="Bodoni MT" panose="02070603080606020203" pitchFamily="18" charset="0"/>
              </a:rPr>
              <a:t>Es un juego arcade en donde pondrá a prueba tus reflejos y habilidad de ataque mediante batallas frenéticas cortas de 2 jugadores</a:t>
            </a:r>
            <a:endParaRPr lang="es-CO" sz="3600" b="1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35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52AD3-439D-4823-A85C-2AD58564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odoni MT Black" panose="02070A03080606020203" pitchFamily="18" charset="0"/>
              </a:rPr>
              <a:t>GAMEPLAY</a:t>
            </a:r>
            <a:endParaRPr lang="es-CO" dirty="0">
              <a:latin typeface="Bodoni MT Black" panose="02070A030806060202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3768EA-72A4-40F3-8229-1D30BAB3D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Bodoni MT" panose="02070603080606020203" pitchFamily="18" charset="0"/>
              </a:rPr>
              <a:t>El juego consiste de una batalla 1 vs 1 en donde los 2 jugadores tendrán la posibilidad de cambiar su movimiento y atacar, los 2 deberán esquivar y atacar al tiempo también cuidando su energía ya que los ataques tendrán un coste de energía para que el juego no sea tan caótico </a:t>
            </a:r>
            <a:endParaRPr lang="es-CO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92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78DCE9FA-986C-46A6-A26D-A2E907300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9DAD247-0397-4594-9E3B-95D87CE61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5" y="2982085"/>
            <a:ext cx="5601039" cy="315058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5D2AA1F-81C6-4715-8A9F-92CBA1FC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bg1"/>
                </a:solidFill>
                <a:latin typeface="Bodoni MT Black" panose="02070A03080606020203" pitchFamily="18" charset="0"/>
              </a:rPr>
              <a:t>AMBIENTE.</a:t>
            </a:r>
            <a:endParaRPr lang="es-CO" b="1" dirty="0">
              <a:solidFill>
                <a:schemeClr val="bg1"/>
              </a:solidFill>
              <a:latin typeface="Bodoni MT Black" panose="02070A030806060202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0AA132-707C-4DFA-9487-E83803A5C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26" y="1690688"/>
            <a:ext cx="10346635" cy="1274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600" dirty="0">
                <a:solidFill>
                  <a:schemeClr val="bg1"/>
                </a:solidFill>
              </a:rPr>
              <a:t>Five Kingdoms esta ambientado en la época medieval con un toque de fantasía.</a:t>
            </a:r>
            <a:endParaRPr lang="es-CO" sz="3600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735EA32-CBF6-495C-B096-003DB01C23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131" y="2964855"/>
            <a:ext cx="4939748" cy="31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24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38F153D9-5978-42CD-BE32-83065AFD0A0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7729C22-6D07-4F25-B46C-8B70E3B4770C}"/>
              </a:ext>
            </a:extLst>
          </p:cNvPr>
          <p:cNvSpPr/>
          <p:nvPr/>
        </p:nvSpPr>
        <p:spPr>
          <a:xfrm>
            <a:off x="838200" y="562708"/>
            <a:ext cx="10387818" cy="56142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B27F29-F6B9-482F-B0DE-FDBDAF589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  <a:latin typeface="Bodoni MT Black" panose="02070A03080606020203" pitchFamily="18" charset="0"/>
              </a:rPr>
              <a:t>DISEÑO</a:t>
            </a:r>
            <a:endParaRPr lang="es-CO" dirty="0">
              <a:solidFill>
                <a:schemeClr val="bg1"/>
              </a:solidFill>
              <a:latin typeface="Bodoni MT Black" panose="02070A03080606020203" pitchFamily="18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F33FC8E-EF05-4952-819F-4B9DA58DBD71}"/>
              </a:ext>
            </a:extLst>
          </p:cNvPr>
          <p:cNvSpPr/>
          <p:nvPr/>
        </p:nvSpPr>
        <p:spPr>
          <a:xfrm>
            <a:off x="2661725" y="1131826"/>
            <a:ext cx="6580750" cy="45943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DE49D7-A4F6-4C03-BCF1-3DF5D447E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2320"/>
          </a:xfrm>
        </p:spPr>
        <p:txBody>
          <a:bodyPr>
            <a:normAutofit lnSpcReduction="10000"/>
          </a:bodyPr>
          <a:lstStyle/>
          <a:p>
            <a:r>
              <a:rPr lang="es-MX" sz="3600" dirty="0">
                <a:solidFill>
                  <a:schemeClr val="bg1"/>
                </a:solidFill>
              </a:rPr>
              <a:t>El diseño del juego esta inspirado en juegos retro por lo que optamos por implementar “pixel art”</a:t>
            </a:r>
            <a:endParaRPr lang="es-CO" sz="3600" dirty="0">
              <a:solidFill>
                <a:schemeClr val="bg1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33345C4-89A8-4ECF-BDCD-C97AD1243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42086">
            <a:off x="4092271" y="4009487"/>
            <a:ext cx="3283048" cy="164152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D12C31E-6B35-49FD-9223-8F63EBECB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631" y="3514615"/>
            <a:ext cx="3151639" cy="315163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693BA66-3776-466D-8C5E-11E564B97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41974">
            <a:off x="850428" y="3573074"/>
            <a:ext cx="3156328" cy="315632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ED89E3B-15B1-42E9-875B-6F8A0F9A4D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8950">
            <a:off x="6491875" y="2696432"/>
            <a:ext cx="3429067" cy="342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2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riángulo rectángulo 29">
            <a:extLst>
              <a:ext uri="{FF2B5EF4-FFF2-40B4-BE49-F238E27FC236}">
                <a16:creationId xmlns:a16="http://schemas.microsoft.com/office/drawing/2014/main" id="{C69300C0-438F-4022-A772-CD899CCE260B}"/>
              </a:ext>
            </a:extLst>
          </p:cNvPr>
          <p:cNvSpPr/>
          <p:nvPr/>
        </p:nvSpPr>
        <p:spPr>
          <a:xfrm flipH="1">
            <a:off x="5477005" y="0"/>
            <a:ext cx="6737241" cy="6858001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57644F8-E7A5-4134-BBF9-40C7C9DC80C0}"/>
              </a:ext>
            </a:extLst>
          </p:cNvPr>
          <p:cNvSpPr/>
          <p:nvPr/>
        </p:nvSpPr>
        <p:spPr>
          <a:xfrm>
            <a:off x="1404208" y="5528609"/>
            <a:ext cx="2050327" cy="265955"/>
          </a:xfrm>
          <a:prstGeom prst="ellipse">
            <a:avLst/>
          </a:prstGeom>
          <a:solidFill>
            <a:srgbClr val="000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BB87AA6-44C7-49F4-AC53-D1CA6609546A}"/>
              </a:ext>
            </a:extLst>
          </p:cNvPr>
          <p:cNvSpPr/>
          <p:nvPr/>
        </p:nvSpPr>
        <p:spPr>
          <a:xfrm>
            <a:off x="5870713" y="333111"/>
            <a:ext cx="5128591" cy="6191778"/>
          </a:xfrm>
          <a:prstGeom prst="rect">
            <a:avLst/>
          </a:prstGeom>
          <a:solidFill>
            <a:srgbClr val="72F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75B43B-93DD-4240-9332-61EFDECE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540" y="579128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  <a:latin typeface="Bodoni MT Black" panose="02070A03080606020203" pitchFamily="18" charset="0"/>
              </a:rPr>
              <a:t>PERSONAJES:</a:t>
            </a:r>
            <a:br>
              <a:rPr lang="es-MX" dirty="0">
                <a:solidFill>
                  <a:schemeClr val="bg1"/>
                </a:solidFill>
                <a:latin typeface="Bodoni MT Black" panose="02070A03080606020203" pitchFamily="18" charset="0"/>
              </a:rPr>
            </a:br>
            <a:r>
              <a:rPr lang="es-MX" dirty="0">
                <a:solidFill>
                  <a:schemeClr val="bg1"/>
                </a:solidFill>
                <a:latin typeface="Bodoni MT Black" panose="02070A03080606020203" pitchFamily="18" charset="0"/>
              </a:rPr>
              <a:t>MIKE</a:t>
            </a:r>
            <a:endParaRPr lang="es-CO" dirty="0">
              <a:solidFill>
                <a:schemeClr val="bg1"/>
              </a:solidFill>
              <a:latin typeface="Bodoni MT Black" panose="02070A03080606020203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21C8714-A070-41B6-995A-2AB4C945A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0" y="2040972"/>
            <a:ext cx="4451903" cy="445190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5A06D47-D69D-4423-ABCA-524A55065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8806"/>
            <a:ext cx="4703729" cy="586892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E05B80C-B1E4-4DCF-A5AE-28F661E6C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521" y="4385264"/>
            <a:ext cx="2422028" cy="2422028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446CB9AF-4D96-4A72-B5CB-2EA17A159F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087" y="1027906"/>
            <a:ext cx="2422366" cy="2422366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D1143BB1-3AED-4CA3-B79E-16295F0D98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254" y="4102523"/>
            <a:ext cx="2422366" cy="242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8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5CE9534B-EE00-4A13-85BE-AE862E257BDA}"/>
              </a:ext>
            </a:extLst>
          </p:cNvPr>
          <p:cNvSpPr/>
          <p:nvPr/>
        </p:nvSpPr>
        <p:spPr>
          <a:xfrm flipH="1">
            <a:off x="5477005" y="0"/>
            <a:ext cx="6737241" cy="6858001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C9DCDF9-5AAA-413C-B976-4B0FD73D6661}"/>
              </a:ext>
            </a:extLst>
          </p:cNvPr>
          <p:cNvSpPr/>
          <p:nvPr/>
        </p:nvSpPr>
        <p:spPr>
          <a:xfrm>
            <a:off x="1926243" y="5576082"/>
            <a:ext cx="2050327" cy="265955"/>
          </a:xfrm>
          <a:prstGeom prst="ellipse">
            <a:avLst/>
          </a:prstGeom>
          <a:solidFill>
            <a:srgbClr val="000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C0D00E9-B78A-409E-974E-1DC116D55EF9}"/>
              </a:ext>
            </a:extLst>
          </p:cNvPr>
          <p:cNvSpPr/>
          <p:nvPr/>
        </p:nvSpPr>
        <p:spPr>
          <a:xfrm>
            <a:off x="6072620" y="590843"/>
            <a:ext cx="5036233" cy="5925624"/>
          </a:xfrm>
          <a:prstGeom prst="roundRect">
            <a:avLst/>
          </a:prstGeom>
          <a:solidFill>
            <a:srgbClr val="E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3D08C07-8676-448A-A748-F696272CCFA7}"/>
              </a:ext>
            </a:extLst>
          </p:cNvPr>
          <p:cNvSpPr/>
          <p:nvPr/>
        </p:nvSpPr>
        <p:spPr>
          <a:xfrm>
            <a:off x="361070" y="714327"/>
            <a:ext cx="90361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4400" dirty="0">
                <a:solidFill>
                  <a:schemeClr val="bg1"/>
                </a:solidFill>
                <a:latin typeface="Bodoni MT Black" panose="02070A03080606020203" pitchFamily="18" charset="0"/>
              </a:rPr>
              <a:t>PERSONAJES:</a:t>
            </a:r>
            <a:br>
              <a:rPr lang="es-MX" sz="4400" dirty="0">
                <a:solidFill>
                  <a:schemeClr val="bg1"/>
                </a:solidFill>
                <a:latin typeface="Bodoni MT Black" panose="02070A03080606020203" pitchFamily="18" charset="0"/>
              </a:rPr>
            </a:br>
            <a:r>
              <a:rPr lang="es-MX" sz="4400" dirty="0">
                <a:solidFill>
                  <a:schemeClr val="bg1"/>
                </a:solidFill>
                <a:latin typeface="Bodoni MT Black" panose="02070A03080606020203" pitchFamily="18" charset="0"/>
              </a:rPr>
              <a:t>KRIS</a:t>
            </a:r>
            <a:endParaRPr lang="es-CO" sz="4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F7C1863-B5E5-4060-9F21-74DB1DE78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29" y="1899138"/>
            <a:ext cx="4185432" cy="445645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F5B963A-9502-40F7-8ED0-F08F8BF09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090" y="1006953"/>
            <a:ext cx="4302003" cy="51367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634C918-08E2-49BB-88D3-82C9682336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946" y="3183129"/>
            <a:ext cx="2378885" cy="237888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BDB0A3A-7336-413E-9E05-9B10C33184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121350" y="1357852"/>
            <a:ext cx="2379217" cy="237921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8AD43BC-5DC2-4F97-B088-A2E1D0C02A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115" y="4323979"/>
            <a:ext cx="2378885" cy="237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8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B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riángulo rectángulo 22">
            <a:extLst>
              <a:ext uri="{FF2B5EF4-FFF2-40B4-BE49-F238E27FC236}">
                <a16:creationId xmlns:a16="http://schemas.microsoft.com/office/drawing/2014/main" id="{C791B979-0802-4C57-AFB7-5FD01E56370F}"/>
              </a:ext>
            </a:extLst>
          </p:cNvPr>
          <p:cNvSpPr/>
          <p:nvPr/>
        </p:nvSpPr>
        <p:spPr>
          <a:xfrm flipH="1">
            <a:off x="5477005" y="0"/>
            <a:ext cx="6737241" cy="685800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579EE08-F9AF-43F1-B097-AB4A648792C0}"/>
              </a:ext>
            </a:extLst>
          </p:cNvPr>
          <p:cNvSpPr/>
          <p:nvPr/>
        </p:nvSpPr>
        <p:spPr>
          <a:xfrm>
            <a:off x="1642343" y="5847122"/>
            <a:ext cx="2050327" cy="265955"/>
          </a:xfrm>
          <a:prstGeom prst="ellipse">
            <a:avLst/>
          </a:prstGeom>
          <a:solidFill>
            <a:srgbClr val="000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B45002F7-15D0-4CC6-BA12-884C9403FE68}"/>
              </a:ext>
            </a:extLst>
          </p:cNvPr>
          <p:cNvSpPr/>
          <p:nvPr/>
        </p:nvSpPr>
        <p:spPr>
          <a:xfrm>
            <a:off x="6271559" y="451680"/>
            <a:ext cx="5051401" cy="6189093"/>
          </a:xfrm>
          <a:prstGeom prst="roundRect">
            <a:avLst>
              <a:gd name="adj" fmla="val 11162"/>
            </a:avLst>
          </a:prstGeom>
          <a:solidFill>
            <a:srgbClr val="0401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42E130F-8CD1-4F73-BD0F-363837A88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29" y="2160877"/>
            <a:ext cx="5051402" cy="5051402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5B06313-C8DE-493F-BF97-E0949C1AC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577" y="4388386"/>
            <a:ext cx="2101715" cy="2101715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02BCE54-5EC0-4FDC-B7D4-47799F0A5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679" y="1715120"/>
            <a:ext cx="2255320" cy="225532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870AF8F-CDC4-45B6-8D8E-78E4AD8DC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37503">
            <a:off x="-147352" y="3869134"/>
            <a:ext cx="1779563" cy="177956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416F60A4-8888-4DD8-9BEC-59C2F39443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20" y="714327"/>
            <a:ext cx="4577879" cy="56919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49E318F-2E2A-4691-B5ED-066603ADC2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407" y="4673112"/>
            <a:ext cx="2509397" cy="2509397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8B8F148A-6D69-4B0B-89F1-42531059F992}"/>
              </a:ext>
            </a:extLst>
          </p:cNvPr>
          <p:cNvSpPr/>
          <p:nvPr/>
        </p:nvSpPr>
        <p:spPr>
          <a:xfrm>
            <a:off x="361070" y="714327"/>
            <a:ext cx="90361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4400" dirty="0">
                <a:solidFill>
                  <a:schemeClr val="bg1"/>
                </a:solidFill>
                <a:latin typeface="Bodoni MT Black" panose="02070A03080606020203" pitchFamily="18" charset="0"/>
              </a:rPr>
              <a:t>PERSONAJES:</a:t>
            </a:r>
            <a:br>
              <a:rPr lang="es-MX" sz="4400" dirty="0">
                <a:solidFill>
                  <a:schemeClr val="bg1"/>
                </a:solidFill>
                <a:latin typeface="Bodoni MT Black" panose="02070A03080606020203" pitchFamily="18" charset="0"/>
              </a:rPr>
            </a:br>
            <a:r>
              <a:rPr lang="es-MX" sz="4400" dirty="0">
                <a:solidFill>
                  <a:schemeClr val="bg1"/>
                </a:solidFill>
                <a:latin typeface="Bodoni MT Black" panose="02070A03080606020203" pitchFamily="18" charset="0"/>
              </a:rPr>
              <a:t>MARCUS</a:t>
            </a:r>
            <a:endParaRPr lang="es-CO" sz="4400" dirty="0"/>
          </a:p>
        </p:txBody>
      </p:sp>
    </p:spTree>
    <p:extLst>
      <p:ext uri="{BB962C8B-B14F-4D97-AF65-F5344CB8AC3E}">
        <p14:creationId xmlns:p14="http://schemas.microsoft.com/office/powerpoint/2010/main" val="185260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42290-DAC5-4589-808D-468BCFDD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786" y="2766218"/>
            <a:ext cx="1370428" cy="1325563"/>
          </a:xfrm>
        </p:spPr>
        <p:txBody>
          <a:bodyPr/>
          <a:lstStyle/>
          <a:p>
            <a:r>
              <a:rPr lang="es-MX" dirty="0"/>
              <a:t>Ya </a:t>
            </a:r>
            <a:r>
              <a:rPr lang="es-MX" dirty="0" err="1"/>
              <a:t>ta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38417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122</Words>
  <Application>Microsoft Office PowerPoint</Application>
  <PresentationFormat>Panorámica</PresentationFormat>
  <Paragraphs>12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Bodoni MT</vt:lpstr>
      <vt:lpstr>Bodoni MT Black</vt:lpstr>
      <vt:lpstr>Calibri</vt:lpstr>
      <vt:lpstr>Calibri Light</vt:lpstr>
      <vt:lpstr>Tema de Office</vt:lpstr>
      <vt:lpstr>Presentación de PowerPoint</vt:lpstr>
      <vt:lpstr>FIVE KINGDOMS</vt:lpstr>
      <vt:lpstr>GAMEPLAY</vt:lpstr>
      <vt:lpstr>AMBIENTE.</vt:lpstr>
      <vt:lpstr>DISEÑO</vt:lpstr>
      <vt:lpstr>PERSONAJES: MIKE</vt:lpstr>
      <vt:lpstr>Presentación de PowerPoint</vt:lpstr>
      <vt:lpstr>Presentación de PowerPoint</vt:lpstr>
      <vt:lpstr>Ya 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Carbal Martínez</dc:creator>
  <cp:lastModifiedBy>Santiago Carbal Martínez</cp:lastModifiedBy>
  <cp:revision>14</cp:revision>
  <dcterms:created xsi:type="dcterms:W3CDTF">2021-05-19T16:53:15Z</dcterms:created>
  <dcterms:modified xsi:type="dcterms:W3CDTF">2021-05-19T20:00:37Z</dcterms:modified>
</cp:coreProperties>
</file>