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bb" userId="3681d340a648a9c1" providerId="LiveId" clId="{878D85A7-AC7C-4562-83E8-FCDA03E158E5}"/>
    <pc:docChg chg="custSel addSld modSld">
      <pc:chgData name="mario bb" userId="3681d340a648a9c1" providerId="LiveId" clId="{878D85A7-AC7C-4562-83E8-FCDA03E158E5}" dt="2025-05-25T10:08:36.434" v="86" actId="14100"/>
      <pc:docMkLst>
        <pc:docMk/>
      </pc:docMkLst>
      <pc:sldChg chg="addSp modSp">
        <pc:chgData name="mario bb" userId="3681d340a648a9c1" providerId="LiveId" clId="{878D85A7-AC7C-4562-83E8-FCDA03E158E5}" dt="2025-05-25T10:00:56.870" v="2" actId="1076"/>
        <pc:sldMkLst>
          <pc:docMk/>
          <pc:sldMk cId="1303081127" sldId="262"/>
        </pc:sldMkLst>
        <pc:picChg chg="add mod">
          <ac:chgData name="mario bb" userId="3681d340a648a9c1" providerId="LiveId" clId="{878D85A7-AC7C-4562-83E8-FCDA03E158E5}" dt="2025-05-25T10:00:56.870" v="2" actId="1076"/>
          <ac:picMkLst>
            <pc:docMk/>
            <pc:sldMk cId="1303081127" sldId="262"/>
            <ac:picMk id="1026" creationId="{2481BB93-A7E0-430B-3E64-A323C889BF63}"/>
          </ac:picMkLst>
        </pc:picChg>
      </pc:sldChg>
      <pc:sldChg chg="addSp delSp modSp">
        <pc:chgData name="mario bb" userId="3681d340a648a9c1" providerId="LiveId" clId="{878D85A7-AC7C-4562-83E8-FCDA03E158E5}" dt="2025-05-25T10:03:41.553" v="40" actId="14100"/>
        <pc:sldMkLst>
          <pc:docMk/>
          <pc:sldMk cId="1878216882" sldId="263"/>
        </pc:sldMkLst>
        <pc:picChg chg="add del mod">
          <ac:chgData name="mario bb" userId="3681d340a648a9c1" providerId="LiveId" clId="{878D85A7-AC7C-4562-83E8-FCDA03E158E5}" dt="2025-05-25T10:02:03.252" v="15" actId="21"/>
          <ac:picMkLst>
            <pc:docMk/>
            <pc:sldMk cId="1878216882" sldId="263"/>
            <ac:picMk id="4" creationId="{4A4F0FC7-A09A-B6B0-CF8F-3C137B4E7F18}"/>
          </ac:picMkLst>
        </pc:picChg>
        <pc:picChg chg="add del mod">
          <ac:chgData name="mario bb" userId="3681d340a648a9c1" providerId="LiveId" clId="{878D85A7-AC7C-4562-83E8-FCDA03E158E5}" dt="2025-05-25T10:02:03.252" v="15" actId="21"/>
          <ac:picMkLst>
            <pc:docMk/>
            <pc:sldMk cId="1878216882" sldId="263"/>
            <ac:picMk id="5" creationId="{B19DDC40-C6CC-6B5A-C6B6-0110A1E250D5}"/>
          </ac:picMkLst>
        </pc:picChg>
        <pc:picChg chg="add mod">
          <ac:chgData name="mario bb" userId="3681d340a648a9c1" providerId="LiveId" clId="{878D85A7-AC7C-4562-83E8-FCDA03E158E5}" dt="2025-05-25T10:03:41.553" v="40" actId="14100"/>
          <ac:picMkLst>
            <pc:docMk/>
            <pc:sldMk cId="1878216882" sldId="263"/>
            <ac:picMk id="2050" creationId="{F947784D-BAA7-0E1D-A7DE-103DCA2A2280}"/>
          </ac:picMkLst>
        </pc:picChg>
        <pc:picChg chg="add mod">
          <ac:chgData name="mario bb" userId="3681d340a648a9c1" providerId="LiveId" clId="{878D85A7-AC7C-4562-83E8-FCDA03E158E5}" dt="2025-05-25T10:01:56.554" v="11" actId="1076"/>
          <ac:picMkLst>
            <pc:docMk/>
            <pc:sldMk cId="1878216882" sldId="263"/>
            <ac:picMk id="2052" creationId="{4F3B105D-6A21-0A58-08AB-E673186B2197}"/>
          </ac:picMkLst>
        </pc:picChg>
        <pc:picChg chg="add del mod">
          <ac:chgData name="mario bb" userId="3681d340a648a9c1" providerId="LiveId" clId="{878D85A7-AC7C-4562-83E8-FCDA03E158E5}" dt="2025-05-25T10:02:18.867" v="18" actId="478"/>
          <ac:picMkLst>
            <pc:docMk/>
            <pc:sldMk cId="1878216882" sldId="263"/>
            <ac:picMk id="2054" creationId="{2DE47D80-675F-826D-0684-CF37165BA917}"/>
          </ac:picMkLst>
        </pc:picChg>
      </pc:sldChg>
      <pc:sldChg chg="addSp delSp modSp mod">
        <pc:chgData name="mario bb" userId="3681d340a648a9c1" providerId="LiveId" clId="{878D85A7-AC7C-4562-83E8-FCDA03E158E5}" dt="2025-05-25T10:06:39.076" v="69" actId="14100"/>
        <pc:sldMkLst>
          <pc:docMk/>
          <pc:sldMk cId="3483462168" sldId="264"/>
        </pc:sldMkLst>
        <pc:spChg chg="mod">
          <ac:chgData name="mario bb" userId="3681d340a648a9c1" providerId="LiveId" clId="{878D85A7-AC7C-4562-83E8-FCDA03E158E5}" dt="2025-05-25T10:05:49.541" v="63" actId="1076"/>
          <ac:spMkLst>
            <pc:docMk/>
            <pc:sldMk cId="3483462168" sldId="264"/>
            <ac:spMk id="3" creationId="{DB3001B1-700C-99D8-8D69-2E46E6211C59}"/>
          </ac:spMkLst>
        </pc:spChg>
        <pc:picChg chg="add mod">
          <ac:chgData name="mario bb" userId="3681d340a648a9c1" providerId="LiveId" clId="{878D85A7-AC7C-4562-83E8-FCDA03E158E5}" dt="2025-05-25T10:06:39.076" v="69" actId="14100"/>
          <ac:picMkLst>
            <pc:docMk/>
            <pc:sldMk cId="3483462168" sldId="264"/>
            <ac:picMk id="4098" creationId="{E013934B-5FDD-2A09-8F1B-65EE0978DF5A}"/>
          </ac:picMkLst>
        </pc:picChg>
        <pc:picChg chg="add mod">
          <ac:chgData name="mario bb" userId="3681d340a648a9c1" providerId="LiveId" clId="{878D85A7-AC7C-4562-83E8-FCDA03E158E5}" dt="2025-05-25T10:04:31.381" v="47" actId="1076"/>
          <ac:picMkLst>
            <pc:docMk/>
            <pc:sldMk cId="3483462168" sldId="264"/>
            <ac:picMk id="4100" creationId="{801BC5A3-8EEF-DA39-EAEB-C40C004106D4}"/>
          </ac:picMkLst>
        </pc:picChg>
        <pc:picChg chg="add del mod">
          <ac:chgData name="mario bb" userId="3681d340a648a9c1" providerId="LiveId" clId="{878D85A7-AC7C-4562-83E8-FCDA03E158E5}" dt="2025-05-25T10:04:56.938" v="55" actId="478"/>
          <ac:picMkLst>
            <pc:docMk/>
            <pc:sldMk cId="3483462168" sldId="264"/>
            <ac:picMk id="4102" creationId="{F80F8531-FACD-9B53-A10A-F26EBA6559B9}"/>
          </ac:picMkLst>
        </pc:picChg>
      </pc:sldChg>
      <pc:sldChg chg="addSp modSp mod">
        <pc:chgData name="mario bb" userId="3681d340a648a9c1" providerId="LiveId" clId="{878D85A7-AC7C-4562-83E8-FCDA03E158E5}" dt="2025-05-25T10:08:36.434" v="86" actId="14100"/>
        <pc:sldMkLst>
          <pc:docMk/>
          <pc:sldMk cId="4040945264" sldId="265"/>
        </pc:sldMkLst>
        <pc:spChg chg="mod">
          <ac:chgData name="mario bb" userId="3681d340a648a9c1" providerId="LiveId" clId="{878D85A7-AC7C-4562-83E8-FCDA03E158E5}" dt="2025-05-25T10:08:14.749" v="82" actId="1076"/>
          <ac:spMkLst>
            <pc:docMk/>
            <pc:sldMk cId="4040945264" sldId="265"/>
            <ac:spMk id="3" creationId="{FD56EC16-3E25-87B3-809A-87119D48543F}"/>
          </ac:spMkLst>
        </pc:spChg>
        <pc:picChg chg="add mod">
          <ac:chgData name="mario bb" userId="3681d340a648a9c1" providerId="LiveId" clId="{878D85A7-AC7C-4562-83E8-FCDA03E158E5}" dt="2025-05-25T10:08:36.434" v="86" actId="14100"/>
          <ac:picMkLst>
            <pc:docMk/>
            <pc:sldMk cId="4040945264" sldId="265"/>
            <ac:picMk id="6146" creationId="{F908DC10-0B48-8769-0705-16D5FBA08553}"/>
          </ac:picMkLst>
        </pc:picChg>
      </pc:sldChg>
      <pc:sldChg chg="addSp delSp modSp new mod">
        <pc:chgData name="mario bb" userId="3681d340a648a9c1" providerId="LiveId" clId="{878D85A7-AC7C-4562-83E8-FCDA03E158E5}" dt="2025-05-25T10:03:18.626" v="34" actId="1076"/>
        <pc:sldMkLst>
          <pc:docMk/>
          <pc:sldMk cId="3903746661" sldId="268"/>
        </pc:sldMkLst>
        <pc:spChg chg="del">
          <ac:chgData name="mario bb" userId="3681d340a648a9c1" providerId="LiveId" clId="{878D85A7-AC7C-4562-83E8-FCDA03E158E5}" dt="2025-05-25T10:02:32.121" v="20" actId="21"/>
          <ac:spMkLst>
            <pc:docMk/>
            <pc:sldMk cId="3903746661" sldId="268"/>
            <ac:spMk id="2" creationId="{B880DAAD-6456-85C4-26DA-FD752EFEF81A}"/>
          </ac:spMkLst>
        </pc:spChg>
        <pc:spChg chg="del">
          <ac:chgData name="mario bb" userId="3681d340a648a9c1" providerId="LiveId" clId="{878D85A7-AC7C-4562-83E8-FCDA03E158E5}" dt="2025-05-25T10:02:37.052" v="21" actId="21"/>
          <ac:spMkLst>
            <pc:docMk/>
            <pc:sldMk cId="3903746661" sldId="268"/>
            <ac:spMk id="3" creationId="{FB972B34-C3C4-4E54-C80D-A69B5825BE2A}"/>
          </ac:spMkLst>
        </pc:spChg>
        <pc:picChg chg="add mod">
          <ac:chgData name="mario bb" userId="3681d340a648a9c1" providerId="LiveId" clId="{878D85A7-AC7C-4562-83E8-FCDA03E158E5}" dt="2025-05-25T10:03:18.626" v="34" actId="1076"/>
          <ac:picMkLst>
            <pc:docMk/>
            <pc:sldMk cId="3903746661" sldId="268"/>
            <ac:picMk id="3074" creationId="{93C6BEFF-9B9B-AF2E-685A-AB16236741AB}"/>
          </ac:picMkLst>
        </pc:picChg>
        <pc:picChg chg="add mod">
          <ac:chgData name="mario bb" userId="3681d340a648a9c1" providerId="LiveId" clId="{878D85A7-AC7C-4562-83E8-FCDA03E158E5}" dt="2025-05-25T10:02:56.217" v="26" actId="1076"/>
          <ac:picMkLst>
            <pc:docMk/>
            <pc:sldMk cId="3903746661" sldId="268"/>
            <ac:picMk id="3076" creationId="{919DC8E7-E6D0-77DA-E461-F680BFC0F694}"/>
          </ac:picMkLst>
        </pc:picChg>
        <pc:picChg chg="add mod">
          <ac:chgData name="mario bb" userId="3681d340a648a9c1" providerId="LiveId" clId="{878D85A7-AC7C-4562-83E8-FCDA03E158E5}" dt="2025-05-25T10:03:14.574" v="33" actId="1076"/>
          <ac:picMkLst>
            <pc:docMk/>
            <pc:sldMk cId="3903746661" sldId="268"/>
            <ac:picMk id="3078" creationId="{E182724C-09DA-CF88-8B38-69F90FD3164A}"/>
          </ac:picMkLst>
        </pc:picChg>
      </pc:sldChg>
      <pc:sldChg chg="addSp delSp modSp new mod">
        <pc:chgData name="mario bb" userId="3681d340a648a9c1" providerId="LiveId" clId="{878D85A7-AC7C-4562-83E8-FCDA03E158E5}" dt="2025-05-25T10:07:44.071" v="77" actId="14100"/>
        <pc:sldMkLst>
          <pc:docMk/>
          <pc:sldMk cId="683815657" sldId="269"/>
        </pc:sldMkLst>
        <pc:spChg chg="del">
          <ac:chgData name="mario bb" userId="3681d340a648a9c1" providerId="LiveId" clId="{878D85A7-AC7C-4562-83E8-FCDA03E158E5}" dt="2025-05-25T10:07:15.308" v="71" actId="21"/>
          <ac:spMkLst>
            <pc:docMk/>
            <pc:sldMk cId="683815657" sldId="269"/>
            <ac:spMk id="2" creationId="{D9ACEEC0-272D-7585-0D23-E4B829CD3851}"/>
          </ac:spMkLst>
        </pc:spChg>
        <pc:spChg chg="del">
          <ac:chgData name="mario bb" userId="3681d340a648a9c1" providerId="LiveId" clId="{878D85A7-AC7C-4562-83E8-FCDA03E158E5}" dt="2025-05-25T10:07:17.360" v="72" actId="21"/>
          <ac:spMkLst>
            <pc:docMk/>
            <pc:sldMk cId="683815657" sldId="269"/>
            <ac:spMk id="3" creationId="{48FED183-27C8-0CA1-D656-97EBC05AE447}"/>
          </ac:spMkLst>
        </pc:spChg>
        <pc:picChg chg="add mod">
          <ac:chgData name="mario bb" userId="3681d340a648a9c1" providerId="LiveId" clId="{878D85A7-AC7C-4562-83E8-FCDA03E158E5}" dt="2025-05-25T10:07:44.071" v="77" actId="14100"/>
          <ac:picMkLst>
            <pc:docMk/>
            <pc:sldMk cId="683815657" sldId="269"/>
            <ac:picMk id="5122" creationId="{2F8053F1-6D3A-F597-CB61-31647E7EC2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074C6-4EDB-BFE3-07FF-54F6962F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1557868"/>
          </a:xfrm>
        </p:spPr>
        <p:txBody>
          <a:bodyPr/>
          <a:lstStyle/>
          <a:p>
            <a:r>
              <a:rPr lang="es-ES" dirty="0"/>
              <a:t>Peluquería DARMAR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6348D7-6F3A-F9DF-C942-2D73E45F6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Darío Maris &amp; Mario Bodas</a:t>
            </a:r>
          </a:p>
        </p:txBody>
      </p:sp>
    </p:spTree>
    <p:extLst>
      <p:ext uri="{BB962C8B-B14F-4D97-AF65-F5344CB8AC3E}">
        <p14:creationId xmlns:p14="http://schemas.microsoft.com/office/powerpoint/2010/main" val="257022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88698-C766-173E-FAD3-1784584B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ENTIDAD-RELACION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3001B1-700C-99D8-8D69-2E46E6211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27" y="3246742"/>
            <a:ext cx="9601196" cy="3318936"/>
          </a:xfrm>
        </p:spPr>
        <p:txBody>
          <a:bodyPr/>
          <a:lstStyle/>
          <a:p>
            <a:r>
              <a:rPr lang="es-ES" dirty="0"/>
              <a:t>Cliente ---hace-</a:t>
            </a:r>
            <a:r>
              <a:rPr lang="es-ES" dirty="0">
                <a:sym typeface="Wingdings" panose="05000000000000000000" pitchFamily="2" charset="2"/>
              </a:rPr>
              <a:t>-&gt; Cita</a:t>
            </a:r>
          </a:p>
          <a:p>
            <a:r>
              <a:rPr lang="es-ES" dirty="0">
                <a:sym typeface="Wingdings" panose="05000000000000000000" pitchFamily="2" charset="2"/>
              </a:rPr>
              <a:t>Cita --- corresponde ---&gt;Servicio</a:t>
            </a:r>
          </a:p>
          <a:p>
            <a:r>
              <a:rPr lang="es-ES" dirty="0">
                <a:sym typeface="Wingdings" panose="05000000000000000000" pitchFamily="2" charset="2"/>
              </a:rPr>
              <a:t>Tienda --- vende ---&gt;Producto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13934B-5FDD-2A09-8F1B-65EE0978D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63" y="2470484"/>
            <a:ext cx="6529137" cy="37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46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F8053F1-6D3A-F597-CB61-31647E7E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095" y="677972"/>
            <a:ext cx="8550442" cy="550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1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6EC1C-E141-5AE2-F0DD-B7C00D8C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CLASES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56EC16-3E25-87B3-809A-87119D48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180" y="2828921"/>
            <a:ext cx="9601196" cy="3318936"/>
          </a:xfrm>
        </p:spPr>
        <p:txBody>
          <a:bodyPr/>
          <a:lstStyle/>
          <a:p>
            <a:r>
              <a:rPr lang="es-ES" dirty="0"/>
              <a:t>Misma lógica que el análisis</a:t>
            </a:r>
          </a:p>
          <a:p>
            <a:r>
              <a:rPr lang="es-ES" dirty="0"/>
              <a:t>Pero incluye métodos reales</a:t>
            </a:r>
          </a:p>
          <a:p>
            <a:pPr lvl="1"/>
            <a:r>
              <a:rPr lang="es-ES" dirty="0" err="1"/>
              <a:t>crearCita</a:t>
            </a:r>
            <a:r>
              <a:rPr lang="es-ES" dirty="0"/>
              <a:t>( )</a:t>
            </a:r>
          </a:p>
          <a:p>
            <a:pPr lvl="1"/>
            <a:r>
              <a:rPr lang="es-ES" dirty="0" err="1"/>
              <a:t>listaProductos</a:t>
            </a:r>
            <a:r>
              <a:rPr lang="es-ES" dirty="0"/>
              <a:t>( )</a:t>
            </a:r>
          </a:p>
          <a:p>
            <a:pPr lvl="1"/>
            <a:r>
              <a:rPr lang="es-ES" dirty="0" err="1"/>
              <a:t>mostrarServicios</a:t>
            </a:r>
            <a:r>
              <a:rPr lang="es-ES" dirty="0"/>
              <a:t>( 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908DC10-0B48-8769-0705-16D5FBA08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769" y="2486526"/>
            <a:ext cx="7034463" cy="366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94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FA4BC-37B3-B5A2-ABF9-FB3057EA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D2CDE1-128E-DED9-9DCB-223558B7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Hemos realizado todos lo objetivos del proyecto que hemos dicho al principio de la presentación, utilizando HTML ,CSS y JavaScript para el prototipo y también hemos utilizado el </a:t>
            </a:r>
            <a:r>
              <a:rPr lang="es-ES" dirty="0" err="1"/>
              <a:t>StarUML</a:t>
            </a:r>
            <a:r>
              <a:rPr lang="es-ES" dirty="0"/>
              <a:t> para los casos de uso y las clases.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253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CA8FD-29F8-09F0-8517-F2FAB8B1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472D9-60FE-45C2-47B5-76928F477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ES" sz="2400" dirty="0"/>
          </a:p>
          <a:p>
            <a:pPr marL="0" indent="0" algn="ctr">
              <a:buNone/>
            </a:pPr>
            <a:r>
              <a:rPr lang="es-ES" sz="2400" dirty="0"/>
              <a:t>MUCHAS GRACIAS POR VUESTRA ATENCIÓN</a:t>
            </a:r>
            <a:endParaRPr lang="es-ES"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11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6F221-30ED-15C1-3EC1-B154C50D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16EB8-019D-FAF6-CA95-193FD898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800" dirty="0"/>
              <a:t>¿Por qué elegimos una peluquería?</a:t>
            </a:r>
          </a:p>
          <a:p>
            <a:r>
              <a:rPr lang="es-ES" dirty="0"/>
              <a:t>Es un negocio muy común y fácil de entender</a:t>
            </a:r>
          </a:p>
          <a:p>
            <a:r>
              <a:rPr lang="es-ES" dirty="0"/>
              <a:t>Necesita funciones claras: citas, servicios, productos</a:t>
            </a:r>
          </a:p>
          <a:p>
            <a:r>
              <a:rPr lang="es-ES" dirty="0"/>
              <a:t>Nos permitía aplicar HTML, análisis y diseño</a:t>
            </a:r>
          </a:p>
          <a:p>
            <a:r>
              <a:rPr lang="es-ES" dirty="0"/>
              <a:t>Teníamos parte ya avanzada en otros módulos</a:t>
            </a:r>
          </a:p>
        </p:txBody>
      </p:sp>
    </p:spTree>
    <p:extLst>
      <p:ext uri="{BB962C8B-B14F-4D97-AF65-F5344CB8AC3E}">
        <p14:creationId xmlns:p14="http://schemas.microsoft.com/office/powerpoint/2010/main" val="5958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8EB04-CFFF-1865-D513-83882F18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PROYECTO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86D6BF-ED56-8CC9-8899-F875F3F7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71232"/>
            <a:ext cx="9601196" cy="3318936"/>
          </a:xfrm>
        </p:spPr>
        <p:txBody>
          <a:bodyPr/>
          <a:lstStyle/>
          <a:p>
            <a:r>
              <a:rPr lang="es-ES" dirty="0"/>
              <a:t>Diseñar un prototipo funcional en HTML</a:t>
            </a:r>
          </a:p>
          <a:p>
            <a:r>
              <a:rPr lang="es-ES" dirty="0"/>
              <a:t>Permitir reservas de cita, mostrar servicios y productos</a:t>
            </a:r>
          </a:p>
          <a:p>
            <a:r>
              <a:rPr lang="es-ES" dirty="0"/>
              <a:t>Hacer los diagramas de casos de uso, análisis, E-R y de diseño</a:t>
            </a:r>
          </a:p>
          <a:p>
            <a:r>
              <a:rPr lang="es-ES" dirty="0"/>
              <a:t>Documentar todo correctamente</a:t>
            </a:r>
          </a:p>
          <a:p>
            <a:r>
              <a:rPr lang="es-ES" dirty="0"/>
              <a:t>Presentarlo y defenderlo</a:t>
            </a:r>
          </a:p>
        </p:txBody>
      </p:sp>
    </p:spTree>
    <p:extLst>
      <p:ext uri="{BB962C8B-B14F-4D97-AF65-F5344CB8AC3E}">
        <p14:creationId xmlns:p14="http://schemas.microsoft.com/office/powerpoint/2010/main" val="191617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86417-72F2-FA1F-E4DA-39FC9E8F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31633-956F-D6B9-2D7B-94DEF8E5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14094"/>
            <a:ext cx="9601196" cy="3318936"/>
          </a:xfrm>
        </p:spPr>
        <p:txBody>
          <a:bodyPr/>
          <a:lstStyle/>
          <a:p>
            <a:r>
              <a:rPr lang="es-ES" dirty="0"/>
              <a:t>Pagina principal con </a:t>
            </a:r>
            <a:r>
              <a:rPr lang="es-ES" dirty="0" err="1"/>
              <a:t>info</a:t>
            </a:r>
            <a:r>
              <a:rPr lang="es-ES" dirty="0"/>
              <a:t> de la peluquería </a:t>
            </a:r>
          </a:p>
          <a:p>
            <a:r>
              <a:rPr lang="es-ES" dirty="0"/>
              <a:t>Ver servicios de precios </a:t>
            </a:r>
          </a:p>
          <a:p>
            <a:r>
              <a:rPr lang="es-ES" dirty="0"/>
              <a:t>Precios y productos de tienda</a:t>
            </a:r>
          </a:p>
          <a:p>
            <a:r>
              <a:rPr lang="es-ES" dirty="0"/>
              <a:t>Pagina para reservar citas</a:t>
            </a:r>
          </a:p>
          <a:p>
            <a:r>
              <a:rPr lang="es-ES" dirty="0"/>
              <a:t>Interacción simple</a:t>
            </a:r>
          </a:p>
        </p:txBody>
      </p:sp>
    </p:spTree>
    <p:extLst>
      <p:ext uri="{BB962C8B-B14F-4D97-AF65-F5344CB8AC3E}">
        <p14:creationId xmlns:p14="http://schemas.microsoft.com/office/powerpoint/2010/main" val="186911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4CCA1-AB78-3D87-4F9F-4136B0F9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FD318-95BB-5AF9-074B-142C0DC5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resposive</a:t>
            </a:r>
            <a:r>
              <a:rPr lang="es-ES" dirty="0"/>
              <a:t> , navegación clara  y diseño sencillo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EFA213-BAF7-466D-4911-F993D2425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75" y="3328356"/>
            <a:ext cx="5085824" cy="24872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46F444-89DB-DA89-33FD-0F57A3005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225" y="3391089"/>
            <a:ext cx="4829282" cy="23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4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9;p4">
            <a:extLst>
              <a:ext uri="{FF2B5EF4-FFF2-40B4-BE49-F238E27FC236}">
                <a16:creationId xmlns:a16="http://schemas.microsoft.com/office/drawing/2014/main" id="{69F11047-C896-B5A5-53AC-507CBAD9C0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5789" y="728661"/>
            <a:ext cx="3410461" cy="540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0BE488-E515-5D85-3C41-B2D935646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13" y="1557337"/>
            <a:ext cx="6998938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4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AD902-808D-4602-4567-5CB3414F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CASOS DE USOS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A6F03-6F5D-35D5-E4B7-E948D3BD8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Actor: Cliente</a:t>
            </a:r>
          </a:p>
          <a:p>
            <a:r>
              <a:rPr lang="es-ES" dirty="0"/>
              <a:t>Casos de usos:</a:t>
            </a:r>
          </a:p>
          <a:p>
            <a:pPr lvl="1"/>
            <a:r>
              <a:rPr lang="es-ES" dirty="0"/>
              <a:t>Reservar citas</a:t>
            </a:r>
          </a:p>
          <a:p>
            <a:pPr lvl="1"/>
            <a:r>
              <a:rPr lang="es-ES" dirty="0"/>
              <a:t>Ver servicios</a:t>
            </a:r>
          </a:p>
          <a:p>
            <a:pPr lvl="1"/>
            <a:r>
              <a:rPr lang="es-ES" dirty="0"/>
              <a:t>Ver productos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81BB93-A7E0-430B-3E64-A323C889B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198" y="3168650"/>
            <a:ext cx="73437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08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5CB8D-1CC9-5BC4-305C-E4F29491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DIAGRAMA DE CLASES DE ANALISIS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24E9A-4A3F-E14C-53BB-79335CB9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Cliente, cita, servicio, productos y maquinas</a:t>
            </a:r>
          </a:p>
          <a:p>
            <a:r>
              <a:rPr lang="es-ES" dirty="0"/>
              <a:t>Atributos como nombre, precio, fecha, hora</a:t>
            </a:r>
          </a:p>
          <a:p>
            <a:r>
              <a:rPr lang="es-ES" dirty="0"/>
              <a:t>Relaciones lógicas entre clases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47784D-BAA7-0E1D-A7DE-103DCA2A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274" y="2621601"/>
            <a:ext cx="4459705" cy="352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21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3C6BEFF-9B9B-AF2E-685A-AB162367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32" y="1649327"/>
            <a:ext cx="5297626" cy="355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182724C-09DA-CF88-8B38-69F90FD31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38" y="1649327"/>
            <a:ext cx="5157688" cy="355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746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252</Words>
  <Application>Microsoft Office PowerPoint</Application>
  <PresentationFormat>Panorámica</PresentationFormat>
  <Paragraphs>49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Wingdings</vt:lpstr>
      <vt:lpstr>Orgánico</vt:lpstr>
      <vt:lpstr>Peluquería DARMAR</vt:lpstr>
      <vt:lpstr>INTRODUCCION</vt:lpstr>
      <vt:lpstr>OBJETIVOS DEL PROYECTO </vt:lpstr>
      <vt:lpstr>FUNCIONALIDADES</vt:lpstr>
      <vt:lpstr>PROTOTIPO WEB</vt:lpstr>
      <vt:lpstr>Presentación de PowerPoint</vt:lpstr>
      <vt:lpstr>DIAGRAMA DE CASOS DE USOS</vt:lpstr>
      <vt:lpstr>DIAGRAMA DE CLASES DE ANALISIS</vt:lpstr>
      <vt:lpstr>Presentación de PowerPoint</vt:lpstr>
      <vt:lpstr>DIAGRAMA ENTIDAD-RELACION</vt:lpstr>
      <vt:lpstr>Presentación de PowerPoint</vt:lpstr>
      <vt:lpstr>DIAGRAMA DE CLASES DE DISEÑO</vt:lpstr>
      <vt:lpstr>CONCLUSION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bb</dc:creator>
  <cp:lastModifiedBy>mario bb</cp:lastModifiedBy>
  <cp:revision>1</cp:revision>
  <dcterms:created xsi:type="dcterms:W3CDTF">2025-05-23T16:46:37Z</dcterms:created>
  <dcterms:modified xsi:type="dcterms:W3CDTF">2025-05-25T10:09:34Z</dcterms:modified>
</cp:coreProperties>
</file>