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45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38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633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60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9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99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06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38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782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768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2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77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5884" y="282633"/>
            <a:ext cx="7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de datos MatchWork BD Oracle</a:t>
            </a:r>
            <a:endParaRPr lang="es-419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981075"/>
            <a:ext cx="7874000" cy="53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15884" y="282633"/>
            <a:ext cx="7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de datos </a:t>
            </a:r>
            <a:r>
              <a:rPr lang="es-ES" dirty="0" err="1" smtClean="0"/>
              <a:t>MatchWork</a:t>
            </a:r>
            <a:r>
              <a:rPr lang="es-ES" dirty="0" smtClean="0"/>
              <a:t>-Chat </a:t>
            </a:r>
            <a:r>
              <a:rPr lang="es-ES" dirty="0" err="1" smtClean="0"/>
              <a:t>MongoDB</a:t>
            </a: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4716087" y="2096826"/>
            <a:ext cx="4516582" cy="3347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"_id": 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conversacionId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emisorId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": "userId1",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receptorId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": "userId2",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"mensaje": "Hola, ¿cómo estás?",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fechaEnvio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": "2024-06-15T14:03:00Z",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"</a:t>
            </a:r>
            <a:r>
              <a:rPr lang="es-CL" sz="1050" kern="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leido</a:t>
            </a:r>
            <a:r>
              <a:rPr lang="es-CL" sz="105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": false</a:t>
            </a:r>
            <a:endParaRPr lang="es-419" sz="1050" kern="1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CL" sz="105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s-419" sz="105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45331" y="1490924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Esquema</a:t>
            </a:r>
            <a:endParaRPr lang="es-419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97291"/>
              </p:ext>
            </p:extLst>
          </p:nvPr>
        </p:nvGraphicFramePr>
        <p:xfrm>
          <a:off x="1212848" y="1562473"/>
          <a:ext cx="1254125" cy="885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6991">
                  <a:extLst>
                    <a:ext uri="{9D8B030D-6E8A-4147-A177-3AD203B41FA5}">
                      <a16:colId xmlns:a16="http://schemas.microsoft.com/office/drawing/2014/main" val="2202800535"/>
                    </a:ext>
                  </a:extLst>
                </a:gridCol>
                <a:gridCol w="907134">
                  <a:extLst>
                    <a:ext uri="{9D8B030D-6E8A-4147-A177-3AD203B41FA5}">
                      <a16:colId xmlns:a16="http://schemas.microsoft.com/office/drawing/2014/main" val="3369959939"/>
                    </a:ext>
                  </a:extLst>
                </a:gridCol>
              </a:tblGrid>
              <a:tr h="323753">
                <a:tc gridSpan="2">
                  <a:txBody>
                    <a:bodyPr/>
                    <a:lstStyle/>
                    <a:p>
                      <a:r>
                        <a:rPr lang="es-ES" sz="1200" dirty="0" smtClean="0"/>
                        <a:t>Usuarios</a:t>
                      </a:r>
                      <a:endParaRPr lang="es-419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4028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pk</a:t>
                      </a:r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Id usuario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5061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Nombre 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44025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971800" y="2699215"/>
            <a:ext cx="132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Relación Indirecta tabla usuarios Oracle </a:t>
            </a:r>
            <a:r>
              <a:rPr lang="es-ES" sz="1200" dirty="0" err="1" smtClean="0"/>
              <a:t>emisorid</a:t>
            </a:r>
            <a:r>
              <a:rPr lang="es-ES" sz="1200" dirty="0" smtClean="0"/>
              <a:t> y </a:t>
            </a:r>
            <a:r>
              <a:rPr lang="es-ES" sz="1200" dirty="0" err="1" smtClean="0"/>
              <a:t>senderid</a:t>
            </a:r>
            <a:endParaRPr lang="es-419" sz="1200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74995"/>
              </p:ext>
            </p:extLst>
          </p:nvPr>
        </p:nvGraphicFramePr>
        <p:xfrm>
          <a:off x="1212848" y="3678921"/>
          <a:ext cx="1549401" cy="22910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8688">
                  <a:extLst>
                    <a:ext uri="{9D8B030D-6E8A-4147-A177-3AD203B41FA5}">
                      <a16:colId xmlns:a16="http://schemas.microsoft.com/office/drawing/2014/main" val="2202800535"/>
                    </a:ext>
                  </a:extLst>
                </a:gridCol>
                <a:gridCol w="1120713">
                  <a:extLst>
                    <a:ext uri="{9D8B030D-6E8A-4147-A177-3AD203B41FA5}">
                      <a16:colId xmlns:a16="http://schemas.microsoft.com/office/drawing/2014/main" val="3369959939"/>
                    </a:ext>
                  </a:extLst>
                </a:gridCol>
              </a:tblGrid>
              <a:tr h="323753">
                <a:tc gridSpan="2">
                  <a:txBody>
                    <a:bodyPr/>
                    <a:lstStyle/>
                    <a:p>
                      <a:r>
                        <a:rPr lang="es-ES" sz="1200" dirty="0" err="1" smtClean="0"/>
                        <a:t>ChatMessages</a:t>
                      </a:r>
                      <a:endParaRPr lang="es-419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4028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pk</a:t>
                      </a:r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id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5061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conversarionid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44025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emisorid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27506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receptorid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57404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mensaje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55091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fechaenvio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26903"/>
                  </a:ext>
                </a:extLst>
              </a:tr>
              <a:tr h="281036"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leido</a:t>
                      </a:r>
                      <a:endParaRPr lang="es-419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04890"/>
                  </a:ext>
                </a:extLst>
              </a:tr>
            </a:tbl>
          </a:graphicData>
        </a:graphic>
      </p:graphicFrame>
      <p:cxnSp>
        <p:nvCxnSpPr>
          <p:cNvPr id="15" name="Conector angular 14"/>
          <p:cNvCxnSpPr>
            <a:stCxn id="11" idx="1"/>
            <a:endCxn id="13" idx="1"/>
          </p:cNvCxnSpPr>
          <p:nvPr/>
        </p:nvCxnSpPr>
        <p:spPr>
          <a:xfrm rot="10800000" flipV="1">
            <a:off x="1212848" y="2005385"/>
            <a:ext cx="12700" cy="28190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87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</dc:creator>
  <cp:lastModifiedBy>Dario</cp:lastModifiedBy>
  <cp:revision>42</cp:revision>
  <dcterms:created xsi:type="dcterms:W3CDTF">2025-06-30T15:10:34Z</dcterms:created>
  <dcterms:modified xsi:type="dcterms:W3CDTF">2025-07-10T18:11:13Z</dcterms:modified>
</cp:coreProperties>
</file>