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44523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7382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9633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0604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55996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399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62069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20383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8782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0768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2293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419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67EEF-206C-4F25-A530-D888C9D458B5}" type="datetimeFigureOut">
              <a:rPr lang="es-419" smtClean="0"/>
              <a:t>10/7/2025</a:t>
            </a:fld>
            <a:endParaRPr lang="es-419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3EB7D-88EB-4739-9F27-04AD33BE1A1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3777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/>
          <p:cNvSpPr txBox="1"/>
          <p:nvPr/>
        </p:nvSpPr>
        <p:spPr>
          <a:xfrm>
            <a:off x="315884" y="282633"/>
            <a:ext cx="724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Arquitectura MatchWork</a:t>
            </a:r>
            <a:endParaRPr lang="es-419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387" y="769620"/>
            <a:ext cx="6258713" cy="520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5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</TotalTime>
  <Words>2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Dario</dc:creator>
  <cp:lastModifiedBy>Dario</cp:lastModifiedBy>
  <cp:revision>40</cp:revision>
  <dcterms:created xsi:type="dcterms:W3CDTF">2025-06-30T15:10:34Z</dcterms:created>
  <dcterms:modified xsi:type="dcterms:W3CDTF">2025-07-10T16:09:21Z</dcterms:modified>
</cp:coreProperties>
</file>