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870" y="815850"/>
            <a:ext cx="613018" cy="61619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2" y="3203331"/>
            <a:ext cx="551623" cy="566695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246185" y="298938"/>
            <a:ext cx="5574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Diagrama de Despliegue</a:t>
            </a:r>
            <a:endParaRPr lang="es-419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355" y="529144"/>
            <a:ext cx="941876" cy="33945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471" y="891933"/>
            <a:ext cx="432072" cy="449257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220350" y="1421365"/>
            <a:ext cx="12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Matchwork</a:t>
            </a:r>
          </a:p>
          <a:p>
            <a:pPr algn="ctr"/>
            <a:r>
              <a:rPr lang="es-ES" sz="1200" dirty="0" smtClean="0"/>
              <a:t>FrontEnd</a:t>
            </a:r>
            <a:endParaRPr lang="es-419" dirty="0"/>
          </a:p>
        </p:txBody>
      </p:sp>
      <p:sp>
        <p:nvSpPr>
          <p:cNvPr id="18" name="CuadroTexto 17"/>
          <p:cNvSpPr txBox="1"/>
          <p:nvPr/>
        </p:nvSpPr>
        <p:spPr>
          <a:xfrm>
            <a:off x="3368918" y="1469310"/>
            <a:ext cx="12309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Repositorio</a:t>
            </a:r>
          </a:p>
          <a:p>
            <a:pPr algn="ctr"/>
            <a:r>
              <a:rPr lang="es-ES" sz="1200" dirty="0" smtClean="0"/>
              <a:t>Matchwork</a:t>
            </a:r>
          </a:p>
          <a:p>
            <a:pPr algn="ctr"/>
            <a:endParaRPr lang="es-419" dirty="0"/>
          </a:p>
        </p:txBody>
      </p:sp>
      <p:cxnSp>
        <p:nvCxnSpPr>
          <p:cNvPr id="22" name="Conector angular 21"/>
          <p:cNvCxnSpPr>
            <a:stCxn id="13" idx="0"/>
            <a:endCxn id="16" idx="1"/>
          </p:cNvCxnSpPr>
          <p:nvPr/>
        </p:nvCxnSpPr>
        <p:spPr>
          <a:xfrm rot="5400000" flipH="1" flipV="1">
            <a:off x="-84672" y="1545189"/>
            <a:ext cx="2086769" cy="12295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>
            <a:stCxn id="16" idx="3"/>
            <a:endCxn id="12" idx="1"/>
          </p:cNvCxnSpPr>
          <p:nvPr/>
        </p:nvCxnSpPr>
        <p:spPr>
          <a:xfrm>
            <a:off x="2005543" y="1116562"/>
            <a:ext cx="1672327" cy="73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r 26"/>
          <p:cNvCxnSpPr>
            <a:stCxn id="12" idx="3"/>
          </p:cNvCxnSpPr>
          <p:nvPr/>
        </p:nvCxnSpPr>
        <p:spPr>
          <a:xfrm flipV="1">
            <a:off x="4290888" y="777470"/>
            <a:ext cx="1379051" cy="3464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uadroTexto 30"/>
          <p:cNvSpPr txBox="1"/>
          <p:nvPr/>
        </p:nvSpPr>
        <p:spPr>
          <a:xfrm>
            <a:off x="5634102" y="861353"/>
            <a:ext cx="1057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App</a:t>
            </a:r>
          </a:p>
          <a:p>
            <a:pPr algn="ctr"/>
            <a:r>
              <a:rPr lang="es-ES" sz="1200" dirty="0" smtClean="0"/>
              <a:t>Matchwork Produccion</a:t>
            </a:r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687" y="2567617"/>
            <a:ext cx="761089" cy="710350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8634" y="2636151"/>
            <a:ext cx="449957" cy="400664"/>
          </a:xfrm>
          <a:prstGeom prst="rect">
            <a:avLst/>
          </a:prstGeom>
        </p:spPr>
      </p:pic>
      <p:sp>
        <p:nvSpPr>
          <p:cNvPr id="34" name="CuadroTexto 33"/>
          <p:cNvSpPr txBox="1"/>
          <p:nvPr/>
        </p:nvSpPr>
        <p:spPr>
          <a:xfrm>
            <a:off x="2098150" y="3000968"/>
            <a:ext cx="1230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apigateway</a:t>
            </a:r>
            <a:endParaRPr lang="es-419" dirty="0"/>
          </a:p>
        </p:txBody>
      </p:sp>
      <p:sp>
        <p:nvSpPr>
          <p:cNvPr id="49" name="CuadroTexto 48"/>
          <p:cNvSpPr txBox="1"/>
          <p:nvPr/>
        </p:nvSpPr>
        <p:spPr>
          <a:xfrm>
            <a:off x="1158369" y="3764835"/>
            <a:ext cx="1230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userservice</a:t>
            </a:r>
            <a:endParaRPr lang="es-419" dirty="0"/>
          </a:p>
        </p:txBody>
      </p:sp>
      <p:pic>
        <p:nvPicPr>
          <p:cNvPr id="50" name="Imagen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4529" y="3382956"/>
            <a:ext cx="449957" cy="400664"/>
          </a:xfrm>
          <a:prstGeom prst="rect">
            <a:avLst/>
          </a:prstGeom>
        </p:spPr>
      </p:pic>
      <p:sp>
        <p:nvSpPr>
          <p:cNvPr id="52" name="CuadroTexto 51"/>
          <p:cNvSpPr txBox="1"/>
          <p:nvPr/>
        </p:nvSpPr>
        <p:spPr>
          <a:xfrm>
            <a:off x="2119625" y="4480873"/>
            <a:ext cx="1230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 smtClean="0"/>
              <a:t>jobservice</a:t>
            </a:r>
            <a:endParaRPr lang="es-419" dirty="0"/>
          </a:p>
        </p:txBody>
      </p:sp>
      <p:pic>
        <p:nvPicPr>
          <p:cNvPr id="53" name="Imagen 5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4681" y="4080209"/>
            <a:ext cx="449957" cy="400664"/>
          </a:xfrm>
          <a:prstGeom prst="rect">
            <a:avLst/>
          </a:prstGeom>
        </p:spPr>
      </p:pic>
      <p:pic>
        <p:nvPicPr>
          <p:cNvPr id="54" name="Imagen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3653" y="2435363"/>
            <a:ext cx="281622" cy="264507"/>
          </a:xfrm>
          <a:prstGeom prst="rect">
            <a:avLst/>
          </a:prstGeom>
        </p:spPr>
      </p:pic>
      <p:cxnSp>
        <p:nvCxnSpPr>
          <p:cNvPr id="55" name="Conector angular 54"/>
          <p:cNvCxnSpPr>
            <a:stCxn id="13" idx="3"/>
            <a:endCxn id="33" idx="1"/>
          </p:cNvCxnSpPr>
          <p:nvPr/>
        </p:nvCxnSpPr>
        <p:spPr>
          <a:xfrm flipV="1">
            <a:off x="619765" y="2836483"/>
            <a:ext cx="1868869" cy="6501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angular 58"/>
          <p:cNvCxnSpPr>
            <a:stCxn id="33" idx="3"/>
            <a:endCxn id="32" idx="1"/>
          </p:cNvCxnSpPr>
          <p:nvPr/>
        </p:nvCxnSpPr>
        <p:spPr>
          <a:xfrm>
            <a:off x="2938591" y="2836483"/>
            <a:ext cx="3372096" cy="863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uadroTexto 62"/>
          <p:cNvSpPr txBox="1"/>
          <p:nvPr/>
        </p:nvSpPr>
        <p:spPr>
          <a:xfrm>
            <a:off x="1207911" y="5196911"/>
            <a:ext cx="1230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 smtClean="0"/>
              <a:t>chatservice</a:t>
            </a:r>
            <a:endParaRPr lang="es-419" dirty="0"/>
          </a:p>
        </p:txBody>
      </p:sp>
      <p:pic>
        <p:nvPicPr>
          <p:cNvPr id="64" name="Imagen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2967" y="4796247"/>
            <a:ext cx="449957" cy="400664"/>
          </a:xfrm>
          <a:prstGeom prst="rect">
            <a:avLst/>
          </a:prstGeom>
        </p:spPr>
      </p:pic>
      <p:pic>
        <p:nvPicPr>
          <p:cNvPr id="72" name="Imagen 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209" y="3346951"/>
            <a:ext cx="761089" cy="710350"/>
          </a:xfrm>
          <a:prstGeom prst="rect">
            <a:avLst/>
          </a:prstGeom>
        </p:spPr>
      </p:pic>
      <p:pic>
        <p:nvPicPr>
          <p:cNvPr id="73" name="Imagen 7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8860" y="3221939"/>
            <a:ext cx="281622" cy="264507"/>
          </a:xfrm>
          <a:prstGeom prst="rect">
            <a:avLst/>
          </a:prstGeom>
        </p:spPr>
      </p:pic>
      <p:pic>
        <p:nvPicPr>
          <p:cNvPr id="74" name="Imagen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3653" y="4125698"/>
            <a:ext cx="761089" cy="710350"/>
          </a:xfrm>
          <a:prstGeom prst="rect">
            <a:avLst/>
          </a:prstGeom>
        </p:spPr>
      </p:pic>
      <p:pic>
        <p:nvPicPr>
          <p:cNvPr id="75" name="Imagen 7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1304" y="4000686"/>
            <a:ext cx="281622" cy="264507"/>
          </a:xfrm>
          <a:prstGeom prst="rect">
            <a:avLst/>
          </a:prstGeom>
        </p:spPr>
      </p:pic>
      <p:pic>
        <p:nvPicPr>
          <p:cNvPr id="76" name="Imagen 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3911" y="4564876"/>
            <a:ext cx="761089" cy="710350"/>
          </a:xfrm>
          <a:prstGeom prst="rect">
            <a:avLst/>
          </a:prstGeom>
        </p:spPr>
      </p:pic>
      <p:pic>
        <p:nvPicPr>
          <p:cNvPr id="77" name="Imagen 7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1562" y="4439864"/>
            <a:ext cx="281622" cy="264507"/>
          </a:xfrm>
          <a:prstGeom prst="rect">
            <a:avLst/>
          </a:prstGeom>
        </p:spPr>
      </p:pic>
      <p:pic>
        <p:nvPicPr>
          <p:cNvPr id="78" name="Imagen 7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2934" y="5446430"/>
            <a:ext cx="585926" cy="487873"/>
          </a:xfrm>
          <a:prstGeom prst="rect">
            <a:avLst/>
          </a:prstGeom>
        </p:spPr>
      </p:pic>
      <p:cxnSp>
        <p:nvCxnSpPr>
          <p:cNvPr id="80" name="Conector angular 79"/>
          <p:cNvCxnSpPr>
            <a:endCxn id="76" idx="1"/>
          </p:cNvCxnSpPr>
          <p:nvPr/>
        </p:nvCxnSpPr>
        <p:spPr>
          <a:xfrm flipV="1">
            <a:off x="2119625" y="4920051"/>
            <a:ext cx="2514286" cy="2384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r 82"/>
          <p:cNvCxnSpPr>
            <a:stCxn id="13" idx="2"/>
            <a:endCxn id="64" idx="1"/>
          </p:cNvCxnSpPr>
          <p:nvPr/>
        </p:nvCxnSpPr>
        <p:spPr>
          <a:xfrm rot="16200000" flipH="1">
            <a:off x="350184" y="3763795"/>
            <a:ext cx="1226553" cy="12390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angular 85"/>
          <p:cNvCxnSpPr>
            <a:endCxn id="50" idx="1"/>
          </p:cNvCxnSpPr>
          <p:nvPr/>
        </p:nvCxnSpPr>
        <p:spPr>
          <a:xfrm flipV="1">
            <a:off x="619765" y="3583288"/>
            <a:ext cx="944764" cy="290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r 89"/>
          <p:cNvCxnSpPr>
            <a:endCxn id="72" idx="1"/>
          </p:cNvCxnSpPr>
          <p:nvPr/>
        </p:nvCxnSpPr>
        <p:spPr>
          <a:xfrm>
            <a:off x="2153984" y="3579310"/>
            <a:ext cx="3117225" cy="122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 angular 92"/>
          <p:cNvCxnSpPr>
            <a:endCxn id="53" idx="1"/>
          </p:cNvCxnSpPr>
          <p:nvPr/>
        </p:nvCxnSpPr>
        <p:spPr>
          <a:xfrm>
            <a:off x="536331" y="3902459"/>
            <a:ext cx="1958350" cy="378082"/>
          </a:xfrm>
          <a:prstGeom prst="bentConnector3">
            <a:avLst>
              <a:gd name="adj1" fmla="val 410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ector angular 96"/>
          <p:cNvCxnSpPr>
            <a:stCxn id="53" idx="3"/>
            <a:endCxn id="74" idx="1"/>
          </p:cNvCxnSpPr>
          <p:nvPr/>
        </p:nvCxnSpPr>
        <p:spPr>
          <a:xfrm>
            <a:off x="2944638" y="4280541"/>
            <a:ext cx="3909015" cy="200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angular 99"/>
          <p:cNvCxnSpPr>
            <a:stCxn id="13" idx="2"/>
            <a:endCxn id="78" idx="1"/>
          </p:cNvCxnSpPr>
          <p:nvPr/>
        </p:nvCxnSpPr>
        <p:spPr>
          <a:xfrm rot="16200000" flipH="1">
            <a:off x="1813274" y="2300706"/>
            <a:ext cx="1920341" cy="48589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CuadroTexto 102"/>
          <p:cNvSpPr txBox="1"/>
          <p:nvPr/>
        </p:nvSpPr>
        <p:spPr>
          <a:xfrm>
            <a:off x="4779538" y="5946653"/>
            <a:ext cx="1230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 smtClean="0"/>
              <a:t>chatdb</a:t>
            </a:r>
            <a:endParaRPr lang="es-419" dirty="0"/>
          </a:p>
        </p:txBody>
      </p:sp>
      <p:pic>
        <p:nvPicPr>
          <p:cNvPr id="104" name="Imagen 10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5639" y="5951164"/>
            <a:ext cx="1132274" cy="621424"/>
          </a:xfrm>
          <a:prstGeom prst="rect">
            <a:avLst/>
          </a:prstGeom>
        </p:spPr>
      </p:pic>
      <p:cxnSp>
        <p:nvCxnSpPr>
          <p:cNvPr id="106" name="Conector angular 105"/>
          <p:cNvCxnSpPr>
            <a:stCxn id="13" idx="2"/>
            <a:endCxn id="104" idx="1"/>
          </p:cNvCxnSpPr>
          <p:nvPr/>
        </p:nvCxnSpPr>
        <p:spPr>
          <a:xfrm rot="16200000" flipH="1">
            <a:off x="2178871" y="1935108"/>
            <a:ext cx="2491850" cy="61616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CuadroTexto 109"/>
          <p:cNvSpPr txBox="1"/>
          <p:nvPr/>
        </p:nvSpPr>
        <p:spPr>
          <a:xfrm>
            <a:off x="6497622" y="6542434"/>
            <a:ext cx="1230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 smtClean="0"/>
              <a:t>Matchworkbd</a:t>
            </a:r>
            <a:endParaRPr lang="es-419" dirty="0"/>
          </a:p>
        </p:txBody>
      </p:sp>
      <p:pic>
        <p:nvPicPr>
          <p:cNvPr id="112" name="Imagen 1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18984" y="1151243"/>
            <a:ext cx="1230924" cy="526265"/>
          </a:xfrm>
          <a:prstGeom prst="rect">
            <a:avLst/>
          </a:prstGeom>
        </p:spPr>
      </p:pic>
      <p:sp>
        <p:nvSpPr>
          <p:cNvPr id="113" name="CuadroTexto 112"/>
          <p:cNvSpPr txBox="1"/>
          <p:nvPr/>
        </p:nvSpPr>
        <p:spPr>
          <a:xfrm>
            <a:off x="7418984" y="1677508"/>
            <a:ext cx="1230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credenciales</a:t>
            </a:r>
            <a:endParaRPr lang="es-419" dirty="0"/>
          </a:p>
        </p:txBody>
      </p:sp>
      <p:pic>
        <p:nvPicPr>
          <p:cNvPr id="114" name="Imagen 1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8011" y="2086860"/>
            <a:ext cx="581279" cy="480757"/>
          </a:xfrm>
          <a:prstGeom prst="rect">
            <a:avLst/>
          </a:prstGeom>
        </p:spPr>
      </p:pic>
      <p:sp>
        <p:nvSpPr>
          <p:cNvPr id="116" name="CuadroTexto 115"/>
          <p:cNvSpPr txBox="1"/>
          <p:nvPr/>
        </p:nvSpPr>
        <p:spPr>
          <a:xfrm>
            <a:off x="7463828" y="2575150"/>
            <a:ext cx="1339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smtClean="0"/>
              <a:t>Almacenamiento</a:t>
            </a:r>
          </a:p>
          <a:p>
            <a:pPr algn="ctr"/>
            <a:r>
              <a:rPr lang="es-ES" sz="1200" dirty="0" smtClean="0"/>
              <a:t>Imagen y cv</a:t>
            </a:r>
            <a:endParaRPr lang="es-419" dirty="0"/>
          </a:p>
        </p:txBody>
      </p:sp>
      <p:cxnSp>
        <p:nvCxnSpPr>
          <p:cNvPr id="117" name="Conector angular 116"/>
          <p:cNvCxnSpPr>
            <a:stCxn id="13" idx="0"/>
          </p:cNvCxnSpPr>
          <p:nvPr/>
        </p:nvCxnSpPr>
        <p:spPr>
          <a:xfrm rot="5400000" flipH="1" flipV="1">
            <a:off x="3255508" y="-775359"/>
            <a:ext cx="1067136" cy="689024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CuadroTexto 121"/>
          <p:cNvSpPr txBox="1"/>
          <p:nvPr/>
        </p:nvSpPr>
        <p:spPr>
          <a:xfrm>
            <a:off x="4946808" y="3998138"/>
            <a:ext cx="1374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54.90.98.100</a:t>
            </a:r>
            <a:endParaRPr lang="es-419" sz="900" dirty="0"/>
          </a:p>
        </p:txBody>
      </p:sp>
      <p:sp>
        <p:nvSpPr>
          <p:cNvPr id="123" name="CuadroTexto 122"/>
          <p:cNvSpPr txBox="1"/>
          <p:nvPr/>
        </p:nvSpPr>
        <p:spPr>
          <a:xfrm>
            <a:off x="6162861" y="3447205"/>
            <a:ext cx="1374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900" dirty="0"/>
              <a:t>35.174.51.1</a:t>
            </a:r>
            <a:endParaRPr lang="es-419" sz="900" dirty="0"/>
          </a:p>
        </p:txBody>
      </p:sp>
      <p:sp>
        <p:nvSpPr>
          <p:cNvPr id="124" name="CuadroTexto 123"/>
          <p:cNvSpPr txBox="1"/>
          <p:nvPr/>
        </p:nvSpPr>
        <p:spPr>
          <a:xfrm>
            <a:off x="6546905" y="4824934"/>
            <a:ext cx="1374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52.207.17.209</a:t>
            </a:r>
            <a:endParaRPr lang="es-419" sz="9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4310999" y="5243078"/>
            <a:ext cx="13745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/>
              <a:t>34.193.228.160</a:t>
            </a:r>
            <a:endParaRPr lang="es-419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25</Words>
  <Application>Microsoft Office PowerPoint</Application>
  <PresentationFormat>Presentación en pantalla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Dario</dc:creator>
  <cp:keywords/>
  <dc:description>generated using python-pptx</dc:description>
  <cp:lastModifiedBy>Dario</cp:lastModifiedBy>
  <cp:revision>9</cp:revision>
  <dcterms:created xsi:type="dcterms:W3CDTF">2013-01-27T09:14:16Z</dcterms:created>
  <dcterms:modified xsi:type="dcterms:W3CDTF">2025-07-12T15:07:04Z</dcterms:modified>
  <cp:category/>
</cp:coreProperties>
</file>