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45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38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633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60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9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99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06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38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782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768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2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77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15884" y="282633"/>
            <a:ext cx="72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Mapa del sitio</a:t>
            </a:r>
            <a:endParaRPr lang="es-419" dirty="0"/>
          </a:p>
        </p:txBody>
      </p:sp>
      <p:sp>
        <p:nvSpPr>
          <p:cNvPr id="2" name="Rectángulo 1"/>
          <p:cNvSpPr/>
          <p:nvPr/>
        </p:nvSpPr>
        <p:spPr>
          <a:xfrm>
            <a:off x="1496293" y="2751513"/>
            <a:ext cx="769263" cy="53201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Inicio Home</a:t>
            </a:r>
            <a:endParaRPr lang="es-419" sz="800" dirty="0"/>
          </a:p>
        </p:txBody>
      </p:sp>
      <p:sp>
        <p:nvSpPr>
          <p:cNvPr id="21" name="Rectángulo 20"/>
          <p:cNvSpPr/>
          <p:nvPr/>
        </p:nvSpPr>
        <p:spPr>
          <a:xfrm>
            <a:off x="2546468" y="1931324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Login Profesional</a:t>
            </a:r>
            <a:endParaRPr lang="es-419" sz="800" dirty="0"/>
          </a:p>
        </p:txBody>
      </p:sp>
      <p:sp>
        <p:nvSpPr>
          <p:cNvPr id="22" name="Rectángulo 21"/>
          <p:cNvSpPr/>
          <p:nvPr/>
        </p:nvSpPr>
        <p:spPr>
          <a:xfrm>
            <a:off x="2570357" y="3555077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Login Empresa</a:t>
            </a:r>
            <a:endParaRPr lang="es-419" sz="800" dirty="0"/>
          </a:p>
        </p:txBody>
      </p:sp>
      <p:sp>
        <p:nvSpPr>
          <p:cNvPr id="23" name="Rectángulo 22"/>
          <p:cNvSpPr/>
          <p:nvPr/>
        </p:nvSpPr>
        <p:spPr>
          <a:xfrm>
            <a:off x="2911326" y="4465906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Registro Empresa</a:t>
            </a:r>
            <a:endParaRPr lang="es-419" sz="800" dirty="0"/>
          </a:p>
        </p:txBody>
      </p:sp>
      <p:sp>
        <p:nvSpPr>
          <p:cNvPr id="24" name="Rectángulo 23"/>
          <p:cNvSpPr/>
          <p:nvPr/>
        </p:nvSpPr>
        <p:spPr>
          <a:xfrm>
            <a:off x="3564588" y="5542990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Confirmación Empresa</a:t>
            </a:r>
            <a:endParaRPr lang="es-419" sz="800" dirty="0"/>
          </a:p>
        </p:txBody>
      </p:sp>
      <p:cxnSp>
        <p:nvCxnSpPr>
          <p:cNvPr id="9" name="Conector angular 8"/>
          <p:cNvCxnSpPr>
            <a:stCxn id="2" idx="2"/>
            <a:endCxn id="22" idx="1"/>
          </p:cNvCxnSpPr>
          <p:nvPr/>
        </p:nvCxnSpPr>
        <p:spPr>
          <a:xfrm rot="16200000" flipH="1">
            <a:off x="1956863" y="3207589"/>
            <a:ext cx="537557" cy="6894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angular 24"/>
          <p:cNvCxnSpPr>
            <a:stCxn id="22" idx="2"/>
            <a:endCxn id="23" idx="1"/>
          </p:cNvCxnSpPr>
          <p:nvPr/>
        </p:nvCxnSpPr>
        <p:spPr>
          <a:xfrm rot="5400000">
            <a:off x="2610747" y="4387671"/>
            <a:ext cx="644822" cy="43663"/>
          </a:xfrm>
          <a:prstGeom prst="bentConnector4">
            <a:avLst>
              <a:gd name="adj1" fmla="val 29374"/>
              <a:gd name="adj2" fmla="val 623555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angular 30"/>
          <p:cNvCxnSpPr>
            <a:stCxn id="23" idx="2"/>
            <a:endCxn id="24" idx="1"/>
          </p:cNvCxnSpPr>
          <p:nvPr/>
        </p:nvCxnSpPr>
        <p:spPr>
          <a:xfrm rot="16200000" flipH="1">
            <a:off x="3024735" y="5269143"/>
            <a:ext cx="811077" cy="268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2911325" y="1109565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Login Profesional</a:t>
            </a:r>
            <a:endParaRPr lang="es-419" sz="800" dirty="0"/>
          </a:p>
        </p:txBody>
      </p:sp>
      <p:sp>
        <p:nvSpPr>
          <p:cNvPr id="39" name="Rectángulo 38"/>
          <p:cNvSpPr/>
          <p:nvPr/>
        </p:nvSpPr>
        <p:spPr>
          <a:xfrm>
            <a:off x="3564587" y="385958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Login Profesional</a:t>
            </a:r>
            <a:endParaRPr lang="es-419" sz="800" dirty="0"/>
          </a:p>
        </p:txBody>
      </p:sp>
      <p:cxnSp>
        <p:nvCxnSpPr>
          <p:cNvPr id="40" name="Conector angular 39"/>
          <p:cNvCxnSpPr>
            <a:stCxn id="2" idx="0"/>
            <a:endCxn id="21" idx="1"/>
          </p:cNvCxnSpPr>
          <p:nvPr/>
        </p:nvCxnSpPr>
        <p:spPr>
          <a:xfrm rot="5400000" flipH="1" flipV="1">
            <a:off x="1936605" y="2141651"/>
            <a:ext cx="554182" cy="6655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>
            <a:stCxn id="24" idx="2"/>
            <a:endCxn id="22" idx="1"/>
          </p:cNvCxnSpPr>
          <p:nvPr/>
        </p:nvCxnSpPr>
        <p:spPr>
          <a:xfrm rot="5400000" flipH="1">
            <a:off x="2132829" y="4258613"/>
            <a:ext cx="2253920" cy="1378863"/>
          </a:xfrm>
          <a:prstGeom prst="bentConnector4">
            <a:avLst>
              <a:gd name="adj1" fmla="val -10142"/>
              <a:gd name="adj2" fmla="val 116579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angular 41"/>
          <p:cNvCxnSpPr>
            <a:stCxn id="21" idx="0"/>
            <a:endCxn id="34" idx="1"/>
          </p:cNvCxnSpPr>
          <p:nvPr/>
        </p:nvCxnSpPr>
        <p:spPr>
          <a:xfrm rot="16200000" flipV="1">
            <a:off x="2643337" y="1643560"/>
            <a:ext cx="555752" cy="19775"/>
          </a:xfrm>
          <a:prstGeom prst="bentConnector4">
            <a:avLst>
              <a:gd name="adj1" fmla="val 26068"/>
              <a:gd name="adj2" fmla="val 19240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34" idx="0"/>
            <a:endCxn id="39" idx="1"/>
          </p:cNvCxnSpPr>
          <p:nvPr/>
        </p:nvCxnSpPr>
        <p:spPr>
          <a:xfrm rot="5400000" flipH="1" flipV="1">
            <a:off x="3201472" y="746450"/>
            <a:ext cx="457600" cy="268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angular 45"/>
          <p:cNvCxnSpPr>
            <a:stCxn id="39" idx="0"/>
            <a:endCxn id="21" idx="1"/>
          </p:cNvCxnSpPr>
          <p:nvPr/>
        </p:nvCxnSpPr>
        <p:spPr>
          <a:xfrm rot="16200000" flipH="1" flipV="1">
            <a:off x="2342157" y="590268"/>
            <a:ext cx="1811373" cy="1402751"/>
          </a:xfrm>
          <a:prstGeom prst="bentConnector4">
            <a:avLst>
              <a:gd name="adj1" fmla="val -12620"/>
              <a:gd name="adj2" fmla="val 1097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/>
          <p:cNvSpPr/>
          <p:nvPr/>
        </p:nvSpPr>
        <p:spPr>
          <a:xfrm>
            <a:off x="4602480" y="1557060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Dashboard Profesional</a:t>
            </a:r>
            <a:endParaRPr lang="es-419" sz="800" dirty="0"/>
          </a:p>
        </p:txBody>
      </p:sp>
      <p:cxnSp>
        <p:nvCxnSpPr>
          <p:cNvPr id="52" name="Conector angular 51"/>
          <p:cNvCxnSpPr>
            <a:stCxn id="21" idx="3"/>
            <a:endCxn id="51" idx="1"/>
          </p:cNvCxnSpPr>
          <p:nvPr/>
        </p:nvCxnSpPr>
        <p:spPr>
          <a:xfrm flipV="1">
            <a:off x="3315731" y="1823067"/>
            <a:ext cx="1286749" cy="3742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ángulo 55"/>
          <p:cNvSpPr/>
          <p:nvPr/>
        </p:nvSpPr>
        <p:spPr>
          <a:xfrm>
            <a:off x="6065514" y="1752221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Mis Postulaciones</a:t>
            </a:r>
            <a:endParaRPr lang="es-419" sz="800" dirty="0"/>
          </a:p>
        </p:txBody>
      </p:sp>
      <p:sp>
        <p:nvSpPr>
          <p:cNvPr id="57" name="Rectángulo 56"/>
          <p:cNvSpPr/>
          <p:nvPr/>
        </p:nvSpPr>
        <p:spPr>
          <a:xfrm>
            <a:off x="6065516" y="400406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Mis Match</a:t>
            </a:r>
            <a:endParaRPr lang="es-419" sz="800" dirty="0"/>
          </a:p>
        </p:txBody>
      </p:sp>
      <p:sp>
        <p:nvSpPr>
          <p:cNvPr id="58" name="Rectángulo 57"/>
          <p:cNvSpPr/>
          <p:nvPr/>
        </p:nvSpPr>
        <p:spPr>
          <a:xfrm>
            <a:off x="6065514" y="2471059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Perfil Profesional</a:t>
            </a:r>
            <a:endParaRPr lang="es-419" sz="800" dirty="0"/>
          </a:p>
        </p:txBody>
      </p:sp>
      <p:sp>
        <p:nvSpPr>
          <p:cNvPr id="59" name="Rectángulo 58"/>
          <p:cNvSpPr/>
          <p:nvPr/>
        </p:nvSpPr>
        <p:spPr>
          <a:xfrm>
            <a:off x="6065515" y="1061866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Otros trabajos</a:t>
            </a:r>
            <a:endParaRPr lang="es-419" sz="800" dirty="0"/>
          </a:p>
        </p:txBody>
      </p:sp>
      <p:cxnSp>
        <p:nvCxnSpPr>
          <p:cNvPr id="60" name="Conector angular 59"/>
          <p:cNvCxnSpPr>
            <a:stCxn id="51" idx="0"/>
            <a:endCxn id="57" idx="1"/>
          </p:cNvCxnSpPr>
          <p:nvPr/>
        </p:nvCxnSpPr>
        <p:spPr>
          <a:xfrm rot="5400000" flipH="1" flipV="1">
            <a:off x="5080991" y="572535"/>
            <a:ext cx="890647" cy="107840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angular 62"/>
          <p:cNvCxnSpPr>
            <a:stCxn id="51" idx="3"/>
            <a:endCxn id="59" idx="1"/>
          </p:cNvCxnSpPr>
          <p:nvPr/>
        </p:nvCxnSpPr>
        <p:spPr>
          <a:xfrm flipV="1">
            <a:off x="5371743" y="1327873"/>
            <a:ext cx="693772" cy="4951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angular 67"/>
          <p:cNvCxnSpPr>
            <a:stCxn id="51" idx="3"/>
            <a:endCxn id="56" idx="1"/>
          </p:cNvCxnSpPr>
          <p:nvPr/>
        </p:nvCxnSpPr>
        <p:spPr>
          <a:xfrm>
            <a:off x="5371743" y="1823067"/>
            <a:ext cx="693771" cy="19516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angular 70"/>
          <p:cNvCxnSpPr>
            <a:stCxn id="51" idx="2"/>
            <a:endCxn id="58" idx="1"/>
          </p:cNvCxnSpPr>
          <p:nvPr/>
        </p:nvCxnSpPr>
        <p:spPr>
          <a:xfrm rot="16200000" flipH="1">
            <a:off x="5202317" y="1873869"/>
            <a:ext cx="647992" cy="10784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 73"/>
          <p:cNvSpPr/>
          <p:nvPr/>
        </p:nvSpPr>
        <p:spPr>
          <a:xfrm>
            <a:off x="7913179" y="1206765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Detalle Oferta</a:t>
            </a:r>
            <a:endParaRPr lang="es-419" sz="800" dirty="0"/>
          </a:p>
        </p:txBody>
      </p:sp>
      <p:cxnSp>
        <p:nvCxnSpPr>
          <p:cNvPr id="75" name="Conector angular 74"/>
          <p:cNvCxnSpPr>
            <a:stCxn id="59" idx="3"/>
            <a:endCxn id="74" idx="1"/>
          </p:cNvCxnSpPr>
          <p:nvPr/>
        </p:nvCxnSpPr>
        <p:spPr>
          <a:xfrm>
            <a:off x="6834778" y="1327873"/>
            <a:ext cx="1078401" cy="14489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angular 78"/>
          <p:cNvCxnSpPr>
            <a:stCxn id="57" idx="3"/>
            <a:endCxn id="74" idx="0"/>
          </p:cNvCxnSpPr>
          <p:nvPr/>
        </p:nvCxnSpPr>
        <p:spPr>
          <a:xfrm>
            <a:off x="6834779" y="666413"/>
            <a:ext cx="1463032" cy="54035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r 81"/>
          <p:cNvCxnSpPr>
            <a:stCxn id="56" idx="3"/>
            <a:endCxn id="74" idx="2"/>
          </p:cNvCxnSpPr>
          <p:nvPr/>
        </p:nvCxnSpPr>
        <p:spPr>
          <a:xfrm flipV="1">
            <a:off x="6834777" y="1738779"/>
            <a:ext cx="1463034" cy="279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ángulo 85"/>
          <p:cNvSpPr/>
          <p:nvPr/>
        </p:nvSpPr>
        <p:spPr>
          <a:xfrm>
            <a:off x="6065514" y="3289070"/>
            <a:ext cx="769263" cy="5320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Chat </a:t>
            </a:r>
            <a:r>
              <a:rPr lang="es-ES" sz="800" dirty="0" err="1" smtClean="0"/>
              <a:t>Window</a:t>
            </a:r>
            <a:r>
              <a:rPr lang="es-ES" sz="800" dirty="0" smtClean="0"/>
              <a:t> / </a:t>
            </a:r>
            <a:r>
              <a:rPr lang="es-ES" sz="800" dirty="0" err="1" smtClean="0"/>
              <a:t>Barrra</a:t>
            </a:r>
            <a:r>
              <a:rPr lang="es-ES" sz="800" dirty="0" smtClean="0"/>
              <a:t> Contactos</a:t>
            </a:r>
            <a:endParaRPr lang="es-419" sz="800" dirty="0"/>
          </a:p>
        </p:txBody>
      </p:sp>
      <p:cxnSp>
        <p:nvCxnSpPr>
          <p:cNvPr id="87" name="Conector angular 86"/>
          <p:cNvCxnSpPr>
            <a:stCxn id="51" idx="2"/>
            <a:endCxn id="86" idx="1"/>
          </p:cNvCxnSpPr>
          <p:nvPr/>
        </p:nvCxnSpPr>
        <p:spPr>
          <a:xfrm rot="16200000" flipH="1">
            <a:off x="4793312" y="2282874"/>
            <a:ext cx="1466003" cy="107840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>
          <a:xfrm>
            <a:off x="9650532" y="1937872"/>
            <a:ext cx="769263" cy="532014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Postulación</a:t>
            </a:r>
            <a:endParaRPr lang="es-419" sz="800" dirty="0"/>
          </a:p>
        </p:txBody>
      </p:sp>
      <p:cxnSp>
        <p:nvCxnSpPr>
          <p:cNvPr id="91" name="Conector angular 90"/>
          <p:cNvCxnSpPr>
            <a:stCxn id="74" idx="3"/>
            <a:endCxn id="90" idx="1"/>
          </p:cNvCxnSpPr>
          <p:nvPr/>
        </p:nvCxnSpPr>
        <p:spPr>
          <a:xfrm>
            <a:off x="8682442" y="1472772"/>
            <a:ext cx="968090" cy="7311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ángulo 94"/>
          <p:cNvSpPr/>
          <p:nvPr/>
        </p:nvSpPr>
        <p:spPr>
          <a:xfrm>
            <a:off x="4567387" y="4199899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Dashboard Profesional</a:t>
            </a:r>
            <a:endParaRPr lang="es-419" sz="800" dirty="0"/>
          </a:p>
        </p:txBody>
      </p:sp>
      <p:cxnSp>
        <p:nvCxnSpPr>
          <p:cNvPr id="96" name="Conector angular 95"/>
          <p:cNvCxnSpPr>
            <a:stCxn id="22" idx="3"/>
            <a:endCxn id="95" idx="1"/>
          </p:cNvCxnSpPr>
          <p:nvPr/>
        </p:nvCxnSpPr>
        <p:spPr>
          <a:xfrm>
            <a:off x="3339620" y="3821084"/>
            <a:ext cx="1227767" cy="64482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Rectángulo 98"/>
          <p:cNvSpPr/>
          <p:nvPr/>
        </p:nvSpPr>
        <p:spPr>
          <a:xfrm>
            <a:off x="6065514" y="4199899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Crear Oferta</a:t>
            </a:r>
            <a:endParaRPr lang="es-419" sz="800" dirty="0"/>
          </a:p>
        </p:txBody>
      </p:sp>
      <p:sp>
        <p:nvSpPr>
          <p:cNvPr id="100" name="Rectángulo 99"/>
          <p:cNvSpPr/>
          <p:nvPr/>
        </p:nvSpPr>
        <p:spPr>
          <a:xfrm>
            <a:off x="6065514" y="4948044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Mis Ofertas</a:t>
            </a:r>
            <a:endParaRPr lang="es-419" sz="800" dirty="0"/>
          </a:p>
        </p:txBody>
      </p:sp>
      <p:sp>
        <p:nvSpPr>
          <p:cNvPr id="101" name="Rectángulo 100"/>
          <p:cNvSpPr/>
          <p:nvPr/>
        </p:nvSpPr>
        <p:spPr>
          <a:xfrm>
            <a:off x="6065514" y="5808997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Perfil Empresa</a:t>
            </a:r>
            <a:endParaRPr lang="es-419" sz="800" dirty="0"/>
          </a:p>
        </p:txBody>
      </p:sp>
      <p:cxnSp>
        <p:nvCxnSpPr>
          <p:cNvPr id="102" name="Conector angular 101"/>
          <p:cNvCxnSpPr>
            <a:stCxn id="95" idx="3"/>
            <a:endCxn id="99" idx="1"/>
          </p:cNvCxnSpPr>
          <p:nvPr/>
        </p:nvCxnSpPr>
        <p:spPr>
          <a:xfrm>
            <a:off x="5336650" y="4465906"/>
            <a:ext cx="728864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95" idx="2"/>
            <a:endCxn id="100" idx="1"/>
          </p:cNvCxnSpPr>
          <p:nvPr/>
        </p:nvCxnSpPr>
        <p:spPr>
          <a:xfrm rot="16200000" flipH="1">
            <a:off x="5267697" y="4416234"/>
            <a:ext cx="482138" cy="11134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Conector angular 107"/>
          <p:cNvCxnSpPr>
            <a:stCxn id="95" idx="0"/>
            <a:endCxn id="86" idx="1"/>
          </p:cNvCxnSpPr>
          <p:nvPr/>
        </p:nvCxnSpPr>
        <p:spPr>
          <a:xfrm rot="5400000" flipH="1" flipV="1">
            <a:off x="5186355" y="3320741"/>
            <a:ext cx="644822" cy="11134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ector angular 110"/>
          <p:cNvCxnSpPr>
            <a:stCxn id="95" idx="2"/>
            <a:endCxn id="101" idx="1"/>
          </p:cNvCxnSpPr>
          <p:nvPr/>
        </p:nvCxnSpPr>
        <p:spPr>
          <a:xfrm rot="16200000" flipH="1">
            <a:off x="4837221" y="4846710"/>
            <a:ext cx="1343091" cy="11134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Rectángulo 113"/>
          <p:cNvSpPr/>
          <p:nvPr/>
        </p:nvSpPr>
        <p:spPr>
          <a:xfrm>
            <a:off x="7811718" y="4948044"/>
            <a:ext cx="769263" cy="53201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Detalle Oferta y Postulantes</a:t>
            </a:r>
            <a:endParaRPr lang="es-419" sz="800" dirty="0"/>
          </a:p>
        </p:txBody>
      </p:sp>
      <p:cxnSp>
        <p:nvCxnSpPr>
          <p:cNvPr id="115" name="Conector angular 114"/>
          <p:cNvCxnSpPr>
            <a:stCxn id="100" idx="3"/>
            <a:endCxn id="114" idx="1"/>
          </p:cNvCxnSpPr>
          <p:nvPr/>
        </p:nvCxnSpPr>
        <p:spPr>
          <a:xfrm>
            <a:off x="6834777" y="5214051"/>
            <a:ext cx="976941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Rectángulo 118"/>
          <p:cNvSpPr/>
          <p:nvPr/>
        </p:nvSpPr>
        <p:spPr>
          <a:xfrm>
            <a:off x="9650532" y="3427631"/>
            <a:ext cx="769263" cy="5320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 smtClean="0"/>
              <a:t>Videollamada</a:t>
            </a:r>
            <a:endParaRPr lang="es-419" sz="800" dirty="0"/>
          </a:p>
        </p:txBody>
      </p:sp>
      <p:cxnSp>
        <p:nvCxnSpPr>
          <p:cNvPr id="120" name="Conector angular 119"/>
          <p:cNvCxnSpPr>
            <a:stCxn id="114" idx="3"/>
            <a:endCxn id="119" idx="2"/>
          </p:cNvCxnSpPr>
          <p:nvPr/>
        </p:nvCxnSpPr>
        <p:spPr>
          <a:xfrm flipV="1">
            <a:off x="8580981" y="3959645"/>
            <a:ext cx="1454183" cy="12544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ector angular 123"/>
          <p:cNvCxnSpPr>
            <a:stCxn id="90" idx="2"/>
            <a:endCxn id="119" idx="0"/>
          </p:cNvCxnSpPr>
          <p:nvPr/>
        </p:nvCxnSpPr>
        <p:spPr>
          <a:xfrm rot="5400000">
            <a:off x="9556292" y="2948758"/>
            <a:ext cx="957745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4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5362</TotalTime>
  <Words>48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</dc:creator>
  <cp:lastModifiedBy>Dario</cp:lastModifiedBy>
  <cp:revision>42</cp:revision>
  <dcterms:created xsi:type="dcterms:W3CDTF">2025-06-30T15:10:34Z</dcterms:created>
  <dcterms:modified xsi:type="dcterms:W3CDTF">2025-07-10T16:07:52Z</dcterms:modified>
</cp:coreProperties>
</file>