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25"/>
  </p:notesMasterIdLst>
  <p:sldIdLst>
    <p:sldId id="256" r:id="rId2"/>
    <p:sldId id="261" r:id="rId3"/>
    <p:sldId id="262" r:id="rId4"/>
    <p:sldId id="263" r:id="rId5"/>
    <p:sldId id="264" r:id="rId6"/>
    <p:sldId id="265" r:id="rId7"/>
    <p:sldId id="266" r:id="rId8"/>
    <p:sldId id="267" r:id="rId9"/>
    <p:sldId id="269" r:id="rId10"/>
    <p:sldId id="270" r:id="rId11"/>
    <p:sldId id="271" r:id="rId12"/>
    <p:sldId id="272" r:id="rId13"/>
    <p:sldId id="273" r:id="rId14"/>
    <p:sldId id="274" r:id="rId15"/>
    <p:sldId id="276" r:id="rId16"/>
    <p:sldId id="278" r:id="rId17"/>
    <p:sldId id="279" r:id="rId18"/>
    <p:sldId id="280" r:id="rId19"/>
    <p:sldId id="284" r:id="rId20"/>
    <p:sldId id="285" r:id="rId21"/>
    <p:sldId id="281" r:id="rId22"/>
    <p:sldId id="282" r:id="rId23"/>
    <p:sldId id="283" r:id="rId24"/>
  </p:sldIdLst>
  <p:sldSz cx="9144000" cy="5143500" type="screen16x9"/>
  <p:notesSz cx="6858000" cy="9144000"/>
  <p:embeddedFontLst>
    <p:embeddedFont>
      <p:font typeface="Open Sans" panose="020B0606030504020204" pitchFamily="34" charset="0"/>
      <p:regular r:id="rId26"/>
      <p:bold r:id="rId27"/>
      <p:italic r:id="rId28"/>
      <p:boldItalic r:id="rId29"/>
    </p:embeddedFont>
    <p:embeddedFont>
      <p:font typeface="Poppins" panose="00000500000000000000" pitchFamily="2" charset="0"/>
      <p:regular r:id="rId30"/>
      <p:bold r:id="rId31"/>
      <p:italic r:id="rId32"/>
      <p:boldItalic r:id="rId33"/>
    </p:embeddedFont>
    <p:embeddedFont>
      <p:font typeface="Poppins ExtraBold" panose="00000900000000000000" pitchFamily="2" charset="0"/>
      <p:bold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BFC72B-9A63-4B2A-9835-DB0BA45ACC56}">
  <a:tblStyle styleId="{0CBFC72B-9A63-4B2A-9835-DB0BA45ACC5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20" autoAdjust="0"/>
  </p:normalViewPr>
  <p:slideViewPr>
    <p:cSldViewPr snapToGrid="0">
      <p:cViewPr varScale="1">
        <p:scale>
          <a:sx n="63" d="100"/>
          <a:sy n="63" d="100"/>
        </p:scale>
        <p:origin x="77" y="821"/>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IO PRAWARA TEH WEI RONG" userId="1332e4ec-ce71-475b-a32a-299703817a3d" providerId="ADAL" clId="{AB62037C-A2EB-4C48-A062-1B73DFAE87F1}"/>
    <pc:docChg chg="undo redo custSel addSld delSld modSld sldOrd addMainMaster delMainMaster">
      <pc:chgData name="DARIO PRAWARA TEH WEI RONG" userId="1332e4ec-ce71-475b-a32a-299703817a3d" providerId="ADAL" clId="{AB62037C-A2EB-4C48-A062-1B73DFAE87F1}" dt="2023-06-19T09:52:40.833" v="13554" actId="1036"/>
      <pc:docMkLst>
        <pc:docMk/>
      </pc:docMkLst>
      <pc:sldChg chg="add del modNotesTx">
        <pc:chgData name="DARIO PRAWARA TEH WEI RONG" userId="1332e4ec-ce71-475b-a32a-299703817a3d" providerId="ADAL" clId="{AB62037C-A2EB-4C48-A062-1B73DFAE87F1}" dt="2023-06-19T07:21:51.921" v="11655" actId="20577"/>
        <pc:sldMkLst>
          <pc:docMk/>
          <pc:sldMk cId="0" sldId="256"/>
        </pc:sldMkLst>
      </pc:sldChg>
      <pc:sldChg chg="add del">
        <pc:chgData name="DARIO PRAWARA TEH WEI RONG" userId="1332e4ec-ce71-475b-a32a-299703817a3d" providerId="ADAL" clId="{AB62037C-A2EB-4C48-A062-1B73DFAE87F1}" dt="2023-06-05T08:14:41.092" v="416" actId="47"/>
        <pc:sldMkLst>
          <pc:docMk/>
          <pc:sldMk cId="0" sldId="260"/>
        </pc:sldMkLst>
      </pc:sldChg>
      <pc:sldChg chg="delSp modSp add del mod modNotesTx">
        <pc:chgData name="DARIO PRAWARA TEH WEI RONG" userId="1332e4ec-ce71-475b-a32a-299703817a3d" providerId="ADAL" clId="{AB62037C-A2EB-4C48-A062-1B73DFAE87F1}" dt="2023-06-19T07:24:35.586" v="11753" actId="20577"/>
        <pc:sldMkLst>
          <pc:docMk/>
          <pc:sldMk cId="0" sldId="261"/>
        </pc:sldMkLst>
        <pc:spChg chg="mod">
          <ac:chgData name="DARIO PRAWARA TEH WEI RONG" userId="1332e4ec-ce71-475b-a32a-299703817a3d" providerId="ADAL" clId="{AB62037C-A2EB-4C48-A062-1B73DFAE87F1}" dt="2023-06-05T08:07:33.623" v="27" actId="1076"/>
          <ac:spMkLst>
            <pc:docMk/>
            <pc:sldMk cId="0" sldId="261"/>
            <ac:spMk id="4904" creationId="{00000000-0000-0000-0000-000000000000}"/>
          </ac:spMkLst>
        </pc:spChg>
        <pc:spChg chg="mod">
          <ac:chgData name="DARIO PRAWARA TEH WEI RONG" userId="1332e4ec-ce71-475b-a32a-299703817a3d" providerId="ADAL" clId="{AB62037C-A2EB-4C48-A062-1B73DFAE87F1}" dt="2023-06-05T08:08:35.418" v="50" actId="1076"/>
          <ac:spMkLst>
            <pc:docMk/>
            <pc:sldMk cId="0" sldId="261"/>
            <ac:spMk id="4905" creationId="{00000000-0000-0000-0000-000000000000}"/>
          </ac:spMkLst>
        </pc:spChg>
        <pc:grpChg chg="del">
          <ac:chgData name="DARIO PRAWARA TEH WEI RONG" userId="1332e4ec-ce71-475b-a32a-299703817a3d" providerId="ADAL" clId="{AB62037C-A2EB-4C48-A062-1B73DFAE87F1}" dt="2023-06-05T08:08:04.365" v="35" actId="478"/>
          <ac:grpSpMkLst>
            <pc:docMk/>
            <pc:sldMk cId="0" sldId="261"/>
            <ac:grpSpMk id="4906" creationId="{00000000-0000-0000-0000-000000000000}"/>
          </ac:grpSpMkLst>
        </pc:grpChg>
        <pc:grpChg chg="del">
          <ac:chgData name="DARIO PRAWARA TEH WEI RONG" userId="1332e4ec-ce71-475b-a32a-299703817a3d" providerId="ADAL" clId="{AB62037C-A2EB-4C48-A062-1B73DFAE87F1}" dt="2023-06-05T08:08:05.799" v="36" actId="478"/>
          <ac:grpSpMkLst>
            <pc:docMk/>
            <pc:sldMk cId="0" sldId="261"/>
            <ac:grpSpMk id="4913" creationId="{00000000-0000-0000-0000-000000000000}"/>
          </ac:grpSpMkLst>
        </pc:grpChg>
      </pc:sldChg>
      <pc:sldChg chg="addSp delSp modSp add mod modNotesTx">
        <pc:chgData name="DARIO PRAWARA TEH WEI RONG" userId="1332e4ec-ce71-475b-a32a-299703817a3d" providerId="ADAL" clId="{AB62037C-A2EB-4C48-A062-1B73DFAE87F1}" dt="2023-06-19T07:25:23.002" v="11931" actId="20577"/>
        <pc:sldMkLst>
          <pc:docMk/>
          <pc:sldMk cId="3425652967" sldId="262"/>
        </pc:sldMkLst>
        <pc:spChg chg="add del mod">
          <ac:chgData name="DARIO PRAWARA TEH WEI RONG" userId="1332e4ec-ce71-475b-a32a-299703817a3d" providerId="ADAL" clId="{AB62037C-A2EB-4C48-A062-1B73DFAE87F1}" dt="2023-06-05T08:10:39.117" v="126" actId="478"/>
          <ac:spMkLst>
            <pc:docMk/>
            <pc:sldMk cId="3425652967" sldId="262"/>
            <ac:spMk id="3" creationId="{F94EC878-5080-67A1-69C5-75FBC7D72A31}"/>
          </ac:spMkLst>
        </pc:spChg>
        <pc:spChg chg="add mod">
          <ac:chgData name="DARIO PRAWARA TEH WEI RONG" userId="1332e4ec-ce71-475b-a32a-299703817a3d" providerId="ADAL" clId="{AB62037C-A2EB-4C48-A062-1B73DFAE87F1}" dt="2023-06-05T08:14:33.174" v="415" actId="1036"/>
          <ac:spMkLst>
            <pc:docMk/>
            <pc:sldMk cId="3425652967" sldId="262"/>
            <ac:spMk id="6" creationId="{BE81C52E-073F-9C69-A2E8-C231F25AEB09}"/>
          </ac:spMkLst>
        </pc:spChg>
        <pc:spChg chg="mod">
          <ac:chgData name="DARIO PRAWARA TEH WEI RONG" userId="1332e4ec-ce71-475b-a32a-299703817a3d" providerId="ADAL" clId="{AB62037C-A2EB-4C48-A062-1B73DFAE87F1}" dt="2023-06-06T11:32:22.027" v="4192" actId="1076"/>
          <ac:spMkLst>
            <pc:docMk/>
            <pc:sldMk cId="3425652967" sldId="262"/>
            <ac:spMk id="4904" creationId="{00000000-0000-0000-0000-000000000000}"/>
          </ac:spMkLst>
        </pc:spChg>
        <pc:spChg chg="del">
          <ac:chgData name="DARIO PRAWARA TEH WEI RONG" userId="1332e4ec-ce71-475b-a32a-299703817a3d" providerId="ADAL" clId="{AB62037C-A2EB-4C48-A062-1B73DFAE87F1}" dt="2023-06-05T08:10:34.322" v="124" actId="478"/>
          <ac:spMkLst>
            <pc:docMk/>
            <pc:sldMk cId="3425652967" sldId="262"/>
            <ac:spMk id="4905" creationId="{00000000-0000-0000-0000-000000000000}"/>
          </ac:spMkLst>
        </pc:spChg>
        <pc:grpChg chg="mod">
          <ac:chgData name="DARIO PRAWARA TEH WEI RONG" userId="1332e4ec-ce71-475b-a32a-299703817a3d" providerId="ADAL" clId="{AB62037C-A2EB-4C48-A062-1B73DFAE87F1}" dt="2023-06-05T08:11:37.402" v="155" actId="1076"/>
          <ac:grpSpMkLst>
            <pc:docMk/>
            <pc:sldMk cId="3425652967" sldId="262"/>
            <ac:grpSpMk id="4921" creationId="{00000000-0000-0000-0000-000000000000}"/>
          </ac:grpSpMkLst>
        </pc:grpChg>
        <pc:picChg chg="add mod">
          <ac:chgData name="DARIO PRAWARA TEH WEI RONG" userId="1332e4ec-ce71-475b-a32a-299703817a3d" providerId="ADAL" clId="{AB62037C-A2EB-4C48-A062-1B73DFAE87F1}" dt="2023-06-05T08:11:39.354" v="156" actId="1076"/>
          <ac:picMkLst>
            <pc:docMk/>
            <pc:sldMk cId="3425652967" sldId="262"/>
            <ac:picMk id="5" creationId="{B4BCD819-43DE-BC2A-B78A-72873943A4ED}"/>
          </ac:picMkLst>
        </pc:picChg>
      </pc:sldChg>
      <pc:sldChg chg="modSp del mod modNotesTx">
        <pc:chgData name="DARIO PRAWARA TEH WEI RONG" userId="1332e4ec-ce71-475b-a32a-299703817a3d" providerId="ADAL" clId="{AB62037C-A2EB-4C48-A062-1B73DFAE87F1}" dt="2023-06-19T07:35:47.223" v="12454" actId="20577"/>
        <pc:sldMkLst>
          <pc:docMk/>
          <pc:sldMk cId="3090534234" sldId="263"/>
        </pc:sldMkLst>
        <pc:spChg chg="add mod">
          <ac:chgData name="DARIO PRAWARA TEH WEI RONG" userId="1332e4ec-ce71-475b-a32a-299703817a3d" providerId="ADAL" clId="{AB62037C-A2EB-4C48-A062-1B73DFAE87F1}" dt="2023-06-06T11:32:12.025" v="4188" actId="1076"/>
          <ac:spMkLst>
            <pc:docMk/>
            <pc:sldMk cId="3090534234" sldId="263"/>
            <ac:spMk id="3" creationId="{C7827BDC-49EE-0AB9-0585-F2329F928EB7}"/>
          </ac:spMkLst>
        </pc:spChg>
        <pc:spChg chg="del">
          <ac:chgData name="DARIO PRAWARA TEH WEI RONG" userId="1332e4ec-ce71-475b-a32a-299703817a3d" providerId="ADAL" clId="{AB62037C-A2EB-4C48-A062-1B73DFAE87F1}" dt="2023-06-05T08:15:58.430" v="479" actId="478"/>
          <ac:spMkLst>
            <pc:docMk/>
            <pc:sldMk cId="3090534234" sldId="263"/>
            <ac:spMk id="6" creationId="{BE81C52E-073F-9C69-A2E8-C231F25AEB09}"/>
          </ac:spMkLst>
        </pc:spChg>
        <pc:spChg chg="add del">
          <ac:chgData name="DARIO PRAWARA TEH WEI RONG" userId="1332e4ec-ce71-475b-a32a-299703817a3d" providerId="ADAL" clId="{AB62037C-A2EB-4C48-A062-1B73DFAE87F1}" dt="2023-06-05T08:20:48.530" v="655" actId="22"/>
          <ac:spMkLst>
            <pc:docMk/>
            <pc:sldMk cId="3090534234" sldId="263"/>
            <ac:spMk id="9" creationId="{1BB596EA-F62E-ED7F-D854-8F297E1FBCA4}"/>
          </ac:spMkLst>
        </pc:spChg>
        <pc:spChg chg="mod">
          <ac:chgData name="DARIO PRAWARA TEH WEI RONG" userId="1332e4ec-ce71-475b-a32a-299703817a3d" providerId="ADAL" clId="{AB62037C-A2EB-4C48-A062-1B73DFAE87F1}" dt="2023-06-06T11:32:05.433" v="4186" actId="1076"/>
          <ac:spMkLst>
            <pc:docMk/>
            <pc:sldMk cId="3090534234" sldId="263"/>
            <ac:spMk id="4904" creationId="{00000000-0000-0000-0000-000000000000}"/>
          </ac:spMkLst>
        </pc:spChg>
        <pc:picChg chg="del">
          <ac:chgData name="DARIO PRAWARA TEH WEI RONG" userId="1332e4ec-ce71-475b-a32a-299703817a3d" providerId="ADAL" clId="{AB62037C-A2EB-4C48-A062-1B73DFAE87F1}" dt="2023-06-05T08:15:18.679" v="418" actId="478"/>
          <ac:picMkLst>
            <pc:docMk/>
            <pc:sldMk cId="3090534234" sldId="263"/>
            <ac:picMk id="5" creationId="{B4BCD819-43DE-BC2A-B78A-72873943A4ED}"/>
          </ac:picMkLst>
        </pc:picChg>
        <pc:picChg chg="mod">
          <ac:chgData name="DARIO PRAWARA TEH WEI RONG" userId="1332e4ec-ce71-475b-a32a-299703817a3d" providerId="ADAL" clId="{AB62037C-A2EB-4C48-A062-1B73DFAE87F1}" dt="2023-06-07T19:24:16.128" v="10662" actId="1076"/>
          <ac:picMkLst>
            <pc:docMk/>
            <pc:sldMk cId="3090534234" sldId="263"/>
            <ac:picMk id="7" creationId="{556FF49B-4329-C226-5AE9-A53DC4AE2379}"/>
          </ac:picMkLst>
        </pc:picChg>
      </pc:sldChg>
      <pc:sldChg chg="addSp delSp modSp add mod ord modNotesTx">
        <pc:chgData name="DARIO PRAWARA TEH WEI RONG" userId="1332e4ec-ce71-475b-a32a-299703817a3d" providerId="ADAL" clId="{AB62037C-A2EB-4C48-A062-1B73DFAE87F1}" dt="2023-06-19T07:38:15.961" v="12892" actId="20577"/>
        <pc:sldMkLst>
          <pc:docMk/>
          <pc:sldMk cId="342223504" sldId="264"/>
        </pc:sldMkLst>
        <pc:spChg chg="mod">
          <ac:chgData name="DARIO PRAWARA TEH WEI RONG" userId="1332e4ec-ce71-475b-a32a-299703817a3d" providerId="ADAL" clId="{AB62037C-A2EB-4C48-A062-1B73DFAE87F1}" dt="2023-06-05T08:28:43.095" v="985" actId="1076"/>
          <ac:spMkLst>
            <pc:docMk/>
            <pc:sldMk cId="342223504" sldId="264"/>
            <ac:spMk id="6" creationId="{BE81C52E-073F-9C69-A2E8-C231F25AEB09}"/>
          </ac:spMkLst>
        </pc:spChg>
        <pc:spChg chg="mod">
          <ac:chgData name="DARIO PRAWARA TEH WEI RONG" userId="1332e4ec-ce71-475b-a32a-299703817a3d" providerId="ADAL" clId="{AB62037C-A2EB-4C48-A062-1B73DFAE87F1}" dt="2023-06-06T11:32:30.085" v="4195" actId="1076"/>
          <ac:spMkLst>
            <pc:docMk/>
            <pc:sldMk cId="342223504" sldId="264"/>
            <ac:spMk id="4904" creationId="{00000000-0000-0000-0000-000000000000}"/>
          </ac:spMkLst>
        </pc:spChg>
        <pc:picChg chg="add del mod">
          <ac:chgData name="DARIO PRAWARA TEH WEI RONG" userId="1332e4ec-ce71-475b-a32a-299703817a3d" providerId="ADAL" clId="{AB62037C-A2EB-4C48-A062-1B73DFAE87F1}" dt="2023-06-05T08:26:12.098" v="719" actId="478"/>
          <ac:picMkLst>
            <pc:docMk/>
            <pc:sldMk cId="342223504" sldId="264"/>
            <ac:picMk id="3" creationId="{54237FAB-759E-7690-BB62-0855A8EB7AF4}"/>
          </ac:picMkLst>
        </pc:picChg>
        <pc:picChg chg="del">
          <ac:chgData name="DARIO PRAWARA TEH WEI RONG" userId="1332e4ec-ce71-475b-a32a-299703817a3d" providerId="ADAL" clId="{AB62037C-A2EB-4C48-A062-1B73DFAE87F1}" dt="2023-06-05T08:24:54.226" v="659" actId="478"/>
          <ac:picMkLst>
            <pc:docMk/>
            <pc:sldMk cId="342223504" sldId="264"/>
            <ac:picMk id="5" creationId="{B4BCD819-43DE-BC2A-B78A-72873943A4ED}"/>
          </ac:picMkLst>
        </pc:picChg>
        <pc:picChg chg="add mod">
          <ac:chgData name="DARIO PRAWARA TEH WEI RONG" userId="1332e4ec-ce71-475b-a32a-299703817a3d" providerId="ADAL" clId="{AB62037C-A2EB-4C48-A062-1B73DFAE87F1}" dt="2023-06-05T08:26:39.734" v="729" actId="208"/>
          <ac:picMkLst>
            <pc:docMk/>
            <pc:sldMk cId="342223504" sldId="264"/>
            <ac:picMk id="7" creationId="{783B7B71-C915-0835-94A0-003D1194FB93}"/>
          </ac:picMkLst>
        </pc:picChg>
        <pc:picChg chg="add mod">
          <ac:chgData name="DARIO PRAWARA TEH WEI RONG" userId="1332e4ec-ce71-475b-a32a-299703817a3d" providerId="ADAL" clId="{AB62037C-A2EB-4C48-A062-1B73DFAE87F1}" dt="2023-06-05T08:26:38.353" v="728" actId="208"/>
          <ac:picMkLst>
            <pc:docMk/>
            <pc:sldMk cId="342223504" sldId="264"/>
            <ac:picMk id="9" creationId="{B3945CA4-6C63-FB7B-7472-7460DDA4DAD1}"/>
          </ac:picMkLst>
        </pc:picChg>
      </pc:sldChg>
      <pc:sldChg chg="modSp del mod modNotesTx">
        <pc:chgData name="DARIO PRAWARA TEH WEI RONG" userId="1332e4ec-ce71-475b-a32a-299703817a3d" providerId="ADAL" clId="{AB62037C-A2EB-4C48-A062-1B73DFAE87F1}" dt="2023-06-19T07:43:59.365" v="13372" actId="20577"/>
        <pc:sldMkLst>
          <pc:docMk/>
          <pc:sldMk cId="3827338216" sldId="265"/>
        </pc:sldMkLst>
        <pc:spChg chg="mod">
          <ac:chgData name="DARIO PRAWARA TEH WEI RONG" userId="1332e4ec-ce71-475b-a32a-299703817a3d" providerId="ADAL" clId="{AB62037C-A2EB-4C48-A062-1B73DFAE87F1}" dt="2023-06-07T19:36:18.487" v="10665" actId="20577"/>
          <ac:spMkLst>
            <pc:docMk/>
            <pc:sldMk cId="3827338216" sldId="265"/>
            <ac:spMk id="6" creationId="{BE81C52E-073F-9C69-A2E8-C231F25AEB09}"/>
          </ac:spMkLst>
        </pc:spChg>
        <pc:spChg chg="mod">
          <ac:chgData name="DARIO PRAWARA TEH WEI RONG" userId="1332e4ec-ce71-475b-a32a-299703817a3d" providerId="ADAL" clId="{AB62037C-A2EB-4C48-A062-1B73DFAE87F1}" dt="2023-06-06T11:32:38.487" v="4198" actId="1076"/>
          <ac:spMkLst>
            <pc:docMk/>
            <pc:sldMk cId="3827338216" sldId="265"/>
            <ac:spMk id="4904" creationId="{00000000-0000-0000-0000-000000000000}"/>
          </ac:spMkLst>
        </pc:spChg>
        <pc:picChg chg="add mod">
          <ac:chgData name="DARIO PRAWARA TEH WEI RONG" userId="1332e4ec-ce71-475b-a32a-299703817a3d" providerId="ADAL" clId="{AB62037C-A2EB-4C48-A062-1B73DFAE87F1}" dt="2023-06-06T08:01:30.623" v="1042" actId="14100"/>
          <ac:picMkLst>
            <pc:docMk/>
            <pc:sldMk cId="3827338216" sldId="265"/>
            <ac:picMk id="3" creationId="{0096884F-F14C-F287-6A9B-D2BB53A712D6}"/>
          </ac:picMkLst>
        </pc:picChg>
        <pc:picChg chg="add mod">
          <ac:chgData name="DARIO PRAWARA TEH WEI RONG" userId="1332e4ec-ce71-475b-a32a-299703817a3d" providerId="ADAL" clId="{AB62037C-A2EB-4C48-A062-1B73DFAE87F1}" dt="2023-06-06T08:01:19.383" v="1038" actId="1076"/>
          <ac:picMkLst>
            <pc:docMk/>
            <pc:sldMk cId="3827338216" sldId="265"/>
            <ac:picMk id="5" creationId="{8785243D-33F7-1AFA-02C6-A6B9579EDBD5}"/>
          </ac:picMkLst>
        </pc:picChg>
        <pc:picChg chg="del">
          <ac:chgData name="DARIO PRAWARA TEH WEI RONG" userId="1332e4ec-ce71-475b-a32a-299703817a3d" providerId="ADAL" clId="{AB62037C-A2EB-4C48-A062-1B73DFAE87F1}" dt="2023-06-06T07:59:45.375" v="1015" actId="478"/>
          <ac:picMkLst>
            <pc:docMk/>
            <pc:sldMk cId="3827338216" sldId="265"/>
            <ac:picMk id="7" creationId="{783B7B71-C915-0835-94A0-003D1194FB93}"/>
          </ac:picMkLst>
        </pc:picChg>
        <pc:picChg chg="del">
          <ac:chgData name="DARIO PRAWARA TEH WEI RONG" userId="1332e4ec-ce71-475b-a32a-299703817a3d" providerId="ADAL" clId="{AB62037C-A2EB-4C48-A062-1B73DFAE87F1}" dt="2023-06-06T07:59:46.381" v="1016" actId="478"/>
          <ac:picMkLst>
            <pc:docMk/>
            <pc:sldMk cId="3827338216" sldId="265"/>
            <ac:picMk id="9" creationId="{B3945CA4-6C63-FB7B-7472-7460DDA4DAD1}"/>
          </ac:picMkLst>
        </pc:picChg>
      </pc:sldChg>
      <pc:sldChg chg="del mod modShow modNotesTx">
        <pc:chgData name="DARIO PRAWARA TEH WEI RONG" userId="1332e4ec-ce71-475b-a32a-299703817a3d" providerId="ADAL" clId="{AB62037C-A2EB-4C48-A062-1B73DFAE87F1}" dt="2023-06-19T07:44:27.969" v="13477" actId="20577"/>
        <pc:sldMkLst>
          <pc:docMk/>
          <pc:sldMk cId="2936399625" sldId="266"/>
        </pc:sldMkLst>
        <pc:spChg chg="add del mod">
          <ac:chgData name="DARIO PRAWARA TEH WEI RONG" userId="1332e4ec-ce71-475b-a32a-299703817a3d" providerId="ADAL" clId="{AB62037C-A2EB-4C48-A062-1B73DFAE87F1}" dt="2023-06-06T08:08:58.052" v="1541" actId="478"/>
          <ac:spMkLst>
            <pc:docMk/>
            <pc:sldMk cId="2936399625" sldId="266"/>
            <ac:spMk id="4" creationId="{FB78F460-D5B9-44A0-EF86-8628CC2174ED}"/>
          </ac:spMkLst>
        </pc:spChg>
        <pc:spChg chg="add del">
          <ac:chgData name="DARIO PRAWARA TEH WEI RONG" userId="1332e4ec-ce71-475b-a32a-299703817a3d" providerId="ADAL" clId="{AB62037C-A2EB-4C48-A062-1B73DFAE87F1}" dt="2023-06-06T08:09:09.347" v="1545" actId="478"/>
          <ac:spMkLst>
            <pc:docMk/>
            <pc:sldMk cId="2936399625" sldId="266"/>
            <ac:spMk id="6" creationId="{BE81C52E-073F-9C69-A2E8-C231F25AEB09}"/>
          </ac:spMkLst>
        </pc:spChg>
        <pc:spChg chg="add del mod">
          <ac:chgData name="DARIO PRAWARA TEH WEI RONG" userId="1332e4ec-ce71-475b-a32a-299703817a3d" providerId="ADAL" clId="{AB62037C-A2EB-4C48-A062-1B73DFAE87F1}" dt="2023-06-06T08:09:38.230" v="1546" actId="478"/>
          <ac:spMkLst>
            <pc:docMk/>
            <pc:sldMk cId="2936399625" sldId="266"/>
            <ac:spMk id="8" creationId="{7147EAAC-9445-76C2-F301-0CF372768ED7}"/>
          </ac:spMkLst>
        </pc:spChg>
        <pc:spChg chg="mod">
          <ac:chgData name="DARIO PRAWARA TEH WEI RONG" userId="1332e4ec-ce71-475b-a32a-299703817a3d" providerId="ADAL" clId="{AB62037C-A2EB-4C48-A062-1B73DFAE87F1}" dt="2023-06-06T11:32:48.425" v="4201" actId="1076"/>
          <ac:spMkLst>
            <pc:docMk/>
            <pc:sldMk cId="2936399625" sldId="266"/>
            <ac:spMk id="4904" creationId="{00000000-0000-0000-0000-000000000000}"/>
          </ac:spMkLst>
        </pc:spChg>
        <pc:picChg chg="del">
          <ac:chgData name="DARIO PRAWARA TEH WEI RONG" userId="1332e4ec-ce71-475b-a32a-299703817a3d" providerId="ADAL" clId="{AB62037C-A2EB-4C48-A062-1B73DFAE87F1}" dt="2023-06-06T08:08:46.601" v="1534" actId="478"/>
          <ac:picMkLst>
            <pc:docMk/>
            <pc:sldMk cId="2936399625" sldId="266"/>
            <ac:picMk id="3" creationId="{0096884F-F14C-F287-6A9B-D2BB53A712D6}"/>
          </ac:picMkLst>
        </pc:picChg>
        <pc:picChg chg="add del">
          <ac:chgData name="DARIO PRAWARA TEH WEI RONG" userId="1332e4ec-ce71-475b-a32a-299703817a3d" providerId="ADAL" clId="{AB62037C-A2EB-4C48-A062-1B73DFAE87F1}" dt="2023-06-06T08:09:06.780" v="1544" actId="478"/>
          <ac:picMkLst>
            <pc:docMk/>
            <pc:sldMk cId="2936399625" sldId="266"/>
            <ac:picMk id="5" creationId="{8785243D-33F7-1AFA-02C6-A6B9579EDBD5}"/>
          </ac:picMkLst>
        </pc:picChg>
        <pc:picChg chg="add mod">
          <ac:chgData name="DARIO PRAWARA TEH WEI RONG" userId="1332e4ec-ce71-475b-a32a-299703817a3d" providerId="ADAL" clId="{AB62037C-A2EB-4C48-A062-1B73DFAE87F1}" dt="2023-06-06T11:32:53.222" v="4202" actId="1076"/>
          <ac:picMkLst>
            <pc:docMk/>
            <pc:sldMk cId="2936399625" sldId="266"/>
            <ac:picMk id="10" creationId="{D6C1F684-D788-EFEE-76C4-D0050D1CF2CA}"/>
          </ac:picMkLst>
        </pc:picChg>
      </pc:sldChg>
      <pc:sldChg chg="add del">
        <pc:chgData name="DARIO PRAWARA TEH WEI RONG" userId="1332e4ec-ce71-475b-a32a-299703817a3d" providerId="ADAL" clId="{AB62037C-A2EB-4C48-A062-1B73DFAE87F1}" dt="2023-06-06T05:13:44.873" v="993" actId="47"/>
        <pc:sldMkLst>
          <pc:docMk/>
          <pc:sldMk cId="3377427678" sldId="266"/>
        </pc:sldMkLst>
      </pc:sldChg>
      <pc:sldChg chg="addSp delSp modSp add mod modNotesTx">
        <pc:chgData name="DARIO PRAWARA TEH WEI RONG" userId="1332e4ec-ce71-475b-a32a-299703817a3d" providerId="ADAL" clId="{AB62037C-A2EB-4C48-A062-1B73DFAE87F1}" dt="2023-06-19T07:47:43.874" v="13551" actId="20577"/>
        <pc:sldMkLst>
          <pc:docMk/>
          <pc:sldMk cId="1794555540" sldId="267"/>
        </pc:sldMkLst>
        <pc:spChg chg="add del">
          <ac:chgData name="DARIO PRAWARA TEH WEI RONG" userId="1332e4ec-ce71-475b-a32a-299703817a3d" providerId="ADAL" clId="{AB62037C-A2EB-4C48-A062-1B73DFAE87F1}" dt="2023-06-06T08:12:32.903" v="1593" actId="22"/>
          <ac:spMkLst>
            <pc:docMk/>
            <pc:sldMk cId="1794555540" sldId="267"/>
            <ac:spMk id="3" creationId="{D470F992-A920-1B9D-F974-007BD1F3AAC3}"/>
          </ac:spMkLst>
        </pc:spChg>
        <pc:spChg chg="add del mod">
          <ac:chgData name="DARIO PRAWARA TEH WEI RONG" userId="1332e4ec-ce71-475b-a32a-299703817a3d" providerId="ADAL" clId="{AB62037C-A2EB-4C48-A062-1B73DFAE87F1}" dt="2023-06-06T08:18:43.199" v="1704" actId="20577"/>
          <ac:spMkLst>
            <pc:docMk/>
            <pc:sldMk cId="1794555540" sldId="267"/>
            <ac:spMk id="5" creationId="{6254E510-89E4-7B2A-4E2B-50ACF6306B13}"/>
          </ac:spMkLst>
        </pc:spChg>
        <pc:spChg chg="add del">
          <ac:chgData name="DARIO PRAWARA TEH WEI RONG" userId="1332e4ec-ce71-475b-a32a-299703817a3d" providerId="ADAL" clId="{AB62037C-A2EB-4C48-A062-1B73DFAE87F1}" dt="2023-06-06T08:14:06.261" v="1608"/>
          <ac:spMkLst>
            <pc:docMk/>
            <pc:sldMk cId="1794555540" sldId="267"/>
            <ac:spMk id="6" creationId="{307E0B32-3532-C0A5-AE84-A14A21B3BA44}"/>
          </ac:spMkLst>
        </pc:spChg>
        <pc:spChg chg="mod">
          <ac:chgData name="DARIO PRAWARA TEH WEI RONG" userId="1332e4ec-ce71-475b-a32a-299703817a3d" providerId="ADAL" clId="{AB62037C-A2EB-4C48-A062-1B73DFAE87F1}" dt="2023-06-06T11:32:59.350" v="4205" actId="1076"/>
          <ac:spMkLst>
            <pc:docMk/>
            <pc:sldMk cId="1794555540" sldId="267"/>
            <ac:spMk id="4904" creationId="{00000000-0000-0000-0000-000000000000}"/>
          </ac:spMkLst>
        </pc:spChg>
        <pc:grpChg chg="del">
          <ac:chgData name="DARIO PRAWARA TEH WEI RONG" userId="1332e4ec-ce71-475b-a32a-299703817a3d" providerId="ADAL" clId="{AB62037C-A2EB-4C48-A062-1B73DFAE87F1}" dt="2023-06-06T08:14:31.536" v="1614" actId="478"/>
          <ac:grpSpMkLst>
            <pc:docMk/>
            <pc:sldMk cId="1794555540" sldId="267"/>
            <ac:grpSpMk id="4921" creationId="{00000000-0000-0000-0000-000000000000}"/>
          </ac:grpSpMkLst>
        </pc:grpChg>
        <pc:picChg chg="del">
          <ac:chgData name="DARIO PRAWARA TEH WEI RONG" userId="1332e4ec-ce71-475b-a32a-299703817a3d" providerId="ADAL" clId="{AB62037C-A2EB-4C48-A062-1B73DFAE87F1}" dt="2023-06-06T08:10:59.041" v="1580" actId="478"/>
          <ac:picMkLst>
            <pc:docMk/>
            <pc:sldMk cId="1794555540" sldId="267"/>
            <ac:picMk id="10" creationId="{D6C1F684-D788-EFEE-76C4-D0050D1CF2CA}"/>
          </ac:picMkLst>
        </pc:picChg>
        <pc:picChg chg="add mod">
          <ac:chgData name="DARIO PRAWARA TEH WEI RONG" userId="1332e4ec-ce71-475b-a32a-299703817a3d" providerId="ADAL" clId="{AB62037C-A2EB-4C48-A062-1B73DFAE87F1}" dt="2023-06-06T08:19:03.871" v="1708" actId="1076"/>
          <ac:picMkLst>
            <pc:docMk/>
            <pc:sldMk cId="1794555540" sldId="267"/>
            <ac:picMk id="1026" creationId="{B8ABD064-A880-4B75-C917-50ED7C3474C5}"/>
          </ac:picMkLst>
        </pc:picChg>
      </pc:sldChg>
      <pc:sldChg chg="del">
        <pc:chgData name="DARIO PRAWARA TEH WEI RONG" userId="1332e4ec-ce71-475b-a32a-299703817a3d" providerId="ADAL" clId="{AB62037C-A2EB-4C48-A062-1B73DFAE87F1}" dt="2023-06-05T08:08:53.038" v="57" actId="47"/>
        <pc:sldMkLst>
          <pc:docMk/>
          <pc:sldMk cId="0" sldId="268"/>
        </pc:sldMkLst>
      </pc:sldChg>
      <pc:sldChg chg="addSp delSp modSp add del mod">
        <pc:chgData name="DARIO PRAWARA TEH WEI RONG" userId="1332e4ec-ce71-475b-a32a-299703817a3d" providerId="ADAL" clId="{AB62037C-A2EB-4C48-A062-1B73DFAE87F1}" dt="2023-06-06T08:20:50.075" v="1724" actId="47"/>
        <pc:sldMkLst>
          <pc:docMk/>
          <pc:sldMk cId="1229472787" sldId="268"/>
        </pc:sldMkLst>
        <pc:spChg chg="mod">
          <ac:chgData name="DARIO PRAWARA TEH WEI RONG" userId="1332e4ec-ce71-475b-a32a-299703817a3d" providerId="ADAL" clId="{AB62037C-A2EB-4C48-A062-1B73DFAE87F1}" dt="2023-06-06T08:20:25.587" v="1715"/>
          <ac:spMkLst>
            <pc:docMk/>
            <pc:sldMk cId="1229472787" sldId="268"/>
            <ac:spMk id="4904" creationId="{00000000-0000-0000-0000-000000000000}"/>
          </ac:spMkLst>
        </pc:spChg>
        <pc:picChg chg="add del mod">
          <ac:chgData name="DARIO PRAWARA TEH WEI RONG" userId="1332e4ec-ce71-475b-a32a-299703817a3d" providerId="ADAL" clId="{AB62037C-A2EB-4C48-A062-1B73DFAE87F1}" dt="2023-06-06T08:20:21.565" v="1714" actId="478"/>
          <ac:picMkLst>
            <pc:docMk/>
            <pc:sldMk cId="1229472787" sldId="268"/>
            <ac:picMk id="2" creationId="{103C54E0-078B-959F-EC14-434D81284666}"/>
          </ac:picMkLst>
        </pc:picChg>
      </pc:sldChg>
      <pc:sldChg chg="add del">
        <pc:chgData name="DARIO PRAWARA TEH WEI RONG" userId="1332e4ec-ce71-475b-a32a-299703817a3d" providerId="ADAL" clId="{AB62037C-A2EB-4C48-A062-1B73DFAE87F1}" dt="2023-06-06T08:20:07.534" v="1711"/>
        <pc:sldMkLst>
          <pc:docMk/>
          <pc:sldMk cId="2165560533" sldId="269"/>
        </pc:sldMkLst>
      </pc:sldChg>
      <pc:sldChg chg="addSp delSp modSp add mod">
        <pc:chgData name="DARIO PRAWARA TEH WEI RONG" userId="1332e4ec-ce71-475b-a32a-299703817a3d" providerId="ADAL" clId="{AB62037C-A2EB-4C48-A062-1B73DFAE87F1}" dt="2023-06-06T11:33:05.644" v="4208" actId="1076"/>
        <pc:sldMkLst>
          <pc:docMk/>
          <pc:sldMk cId="4159608034" sldId="269"/>
        </pc:sldMkLst>
        <pc:spChg chg="mod">
          <ac:chgData name="DARIO PRAWARA TEH WEI RONG" userId="1332e4ec-ce71-475b-a32a-299703817a3d" providerId="ADAL" clId="{AB62037C-A2EB-4C48-A062-1B73DFAE87F1}" dt="2023-06-06T08:26:17.876" v="1795" actId="20577"/>
          <ac:spMkLst>
            <pc:docMk/>
            <pc:sldMk cId="4159608034" sldId="269"/>
            <ac:spMk id="5" creationId="{6254E510-89E4-7B2A-4E2B-50ACF6306B13}"/>
          </ac:spMkLst>
        </pc:spChg>
        <pc:spChg chg="mod">
          <ac:chgData name="DARIO PRAWARA TEH WEI RONG" userId="1332e4ec-ce71-475b-a32a-299703817a3d" providerId="ADAL" clId="{AB62037C-A2EB-4C48-A062-1B73DFAE87F1}" dt="2023-06-06T11:33:05.644" v="4208" actId="1076"/>
          <ac:spMkLst>
            <pc:docMk/>
            <pc:sldMk cId="4159608034" sldId="269"/>
            <ac:spMk id="4904" creationId="{00000000-0000-0000-0000-000000000000}"/>
          </ac:spMkLst>
        </pc:spChg>
        <pc:picChg chg="del">
          <ac:chgData name="DARIO PRAWARA TEH WEI RONG" userId="1332e4ec-ce71-475b-a32a-299703817a3d" providerId="ADAL" clId="{AB62037C-A2EB-4C48-A062-1B73DFAE87F1}" dt="2023-06-06T08:20:32.186" v="1717" actId="478"/>
          <ac:picMkLst>
            <pc:docMk/>
            <pc:sldMk cId="4159608034" sldId="269"/>
            <ac:picMk id="1026" creationId="{B8ABD064-A880-4B75-C917-50ED7C3474C5}"/>
          </ac:picMkLst>
        </pc:picChg>
        <pc:picChg chg="add mod">
          <ac:chgData name="DARIO PRAWARA TEH WEI RONG" userId="1332e4ec-ce71-475b-a32a-299703817a3d" providerId="ADAL" clId="{AB62037C-A2EB-4C48-A062-1B73DFAE87F1}" dt="2023-06-06T08:25:23.199" v="1751" actId="1076"/>
          <ac:picMkLst>
            <pc:docMk/>
            <pc:sldMk cId="4159608034" sldId="269"/>
            <ac:picMk id="2050" creationId="{8A0664F7-039E-FEA5-34C0-C2111889738B}"/>
          </ac:picMkLst>
        </pc:picChg>
      </pc:sldChg>
      <pc:sldChg chg="del">
        <pc:chgData name="DARIO PRAWARA TEH WEI RONG" userId="1332e4ec-ce71-475b-a32a-299703817a3d" providerId="ADAL" clId="{AB62037C-A2EB-4C48-A062-1B73DFAE87F1}" dt="2023-06-05T08:08:53.411" v="59" actId="47"/>
        <pc:sldMkLst>
          <pc:docMk/>
          <pc:sldMk cId="1041177638" sldId="270"/>
        </pc:sldMkLst>
        <pc:spChg chg="mod">
          <ac:chgData name="DARIO PRAWARA TEH WEI RONG" userId="1332e4ec-ce71-475b-a32a-299703817a3d" providerId="ADAL" clId="{AB62037C-A2EB-4C48-A062-1B73DFAE87F1}" dt="2023-06-06T08:27:47.231" v="1818" actId="20577"/>
          <ac:spMkLst>
            <pc:docMk/>
            <pc:sldMk cId="1041177638" sldId="270"/>
            <ac:spMk id="5" creationId="{6254E510-89E4-7B2A-4E2B-50ACF6306B13}"/>
          </ac:spMkLst>
        </pc:spChg>
        <pc:spChg chg="mod">
          <ac:chgData name="DARIO PRAWARA TEH WEI RONG" userId="1332e4ec-ce71-475b-a32a-299703817a3d" providerId="ADAL" clId="{AB62037C-A2EB-4C48-A062-1B73DFAE87F1}" dt="2023-06-06T11:33:12.117" v="4211" actId="1076"/>
          <ac:spMkLst>
            <pc:docMk/>
            <pc:sldMk cId="1041177638" sldId="270"/>
            <ac:spMk id="4904" creationId="{00000000-0000-0000-0000-000000000000}"/>
          </ac:spMkLst>
        </pc:spChg>
        <pc:picChg chg="add del">
          <ac:chgData name="DARIO PRAWARA TEH WEI RONG" userId="1332e4ec-ce71-475b-a32a-299703817a3d" providerId="ADAL" clId="{AB62037C-A2EB-4C48-A062-1B73DFAE87F1}" dt="2023-06-06T08:29:53.412" v="1837" actId="22"/>
          <ac:picMkLst>
            <pc:docMk/>
            <pc:sldMk cId="1041177638" sldId="270"/>
            <ac:picMk id="3" creationId="{401F06BE-53E2-E32B-9460-5949414A5298}"/>
          </ac:picMkLst>
        </pc:picChg>
        <pc:picChg chg="del">
          <ac:chgData name="DARIO PRAWARA TEH WEI RONG" userId="1332e4ec-ce71-475b-a32a-299703817a3d" providerId="ADAL" clId="{AB62037C-A2EB-4C48-A062-1B73DFAE87F1}" dt="2023-06-06T08:21:18.333" v="1726" actId="478"/>
          <ac:picMkLst>
            <pc:docMk/>
            <pc:sldMk cId="1041177638" sldId="270"/>
            <ac:picMk id="2050" creationId="{8A0664F7-039E-FEA5-34C0-C2111889738B}"/>
          </ac:picMkLst>
        </pc:picChg>
        <pc:picChg chg="add mod">
          <ac:chgData name="DARIO PRAWARA TEH WEI RONG" userId="1332e4ec-ce71-475b-a32a-299703817a3d" providerId="ADAL" clId="{AB62037C-A2EB-4C48-A062-1B73DFAE87F1}" dt="2023-06-06T08:21:34.676" v="1732" actId="1076"/>
          <ac:picMkLst>
            <pc:docMk/>
            <pc:sldMk cId="1041177638" sldId="270"/>
            <ac:picMk id="4098" creationId="{D6E62932-13D9-D01F-0504-2C1D2E673394}"/>
          </ac:picMkLst>
        </pc:picChg>
      </pc:sldChg>
      <pc:sldChg chg="addSp delSp modSp add mod ord">
        <pc:chgData name="DARIO PRAWARA TEH WEI RONG" userId="1332e4ec-ce71-475b-a32a-299703817a3d" providerId="ADAL" clId="{AB62037C-A2EB-4C48-A062-1B73DFAE87F1}" dt="2023-06-08T12:50:42.958" v="10667" actId="113"/>
        <pc:sldMkLst>
          <pc:docMk/>
          <pc:sldMk cId="3702596548" sldId="271"/>
        </pc:sldMkLst>
        <pc:spChg chg="mod">
          <ac:chgData name="DARIO PRAWARA TEH WEI RONG" userId="1332e4ec-ce71-475b-a32a-299703817a3d" providerId="ADAL" clId="{AB62037C-A2EB-4C48-A062-1B73DFAE87F1}" dt="2023-06-06T08:35:13.856" v="2027" actId="20577"/>
          <ac:spMkLst>
            <pc:docMk/>
            <pc:sldMk cId="3702596548" sldId="271"/>
            <ac:spMk id="6" creationId="{BE81C52E-073F-9C69-A2E8-C231F25AEB09}"/>
          </ac:spMkLst>
        </pc:spChg>
        <pc:spChg chg="add mod">
          <ac:chgData name="DARIO PRAWARA TEH WEI RONG" userId="1332e4ec-ce71-475b-a32a-299703817a3d" providerId="ADAL" clId="{AB62037C-A2EB-4C48-A062-1B73DFAE87F1}" dt="2023-06-08T12:50:42.958" v="10667" actId="113"/>
          <ac:spMkLst>
            <pc:docMk/>
            <pc:sldMk cId="3702596548" sldId="271"/>
            <ac:spMk id="11" creationId="{F6E31C56-8BF5-1C55-9C80-50E430D58223}"/>
          </ac:spMkLst>
        </pc:spChg>
        <pc:spChg chg="add mod">
          <ac:chgData name="DARIO PRAWARA TEH WEI RONG" userId="1332e4ec-ce71-475b-a32a-299703817a3d" providerId="ADAL" clId="{AB62037C-A2EB-4C48-A062-1B73DFAE87F1}" dt="2023-06-06T08:38:01.879" v="2327" actId="1076"/>
          <ac:spMkLst>
            <pc:docMk/>
            <pc:sldMk cId="3702596548" sldId="271"/>
            <ac:spMk id="12" creationId="{06545915-51C8-06A0-ADC4-46256396AEFB}"/>
          </ac:spMkLst>
        </pc:spChg>
        <pc:spChg chg="mod">
          <ac:chgData name="DARIO PRAWARA TEH WEI RONG" userId="1332e4ec-ce71-475b-a32a-299703817a3d" providerId="ADAL" clId="{AB62037C-A2EB-4C48-A062-1B73DFAE87F1}" dt="2023-06-06T11:33:22.260" v="4215" actId="1076"/>
          <ac:spMkLst>
            <pc:docMk/>
            <pc:sldMk cId="3702596548" sldId="271"/>
            <ac:spMk id="4904" creationId="{00000000-0000-0000-0000-000000000000}"/>
          </ac:spMkLst>
        </pc:spChg>
        <pc:picChg chg="add mod">
          <ac:chgData name="DARIO PRAWARA TEH WEI RONG" userId="1332e4ec-ce71-475b-a32a-299703817a3d" providerId="ADAL" clId="{AB62037C-A2EB-4C48-A062-1B73DFAE87F1}" dt="2023-06-06T08:33:04.705" v="1886" actId="208"/>
          <ac:picMkLst>
            <pc:docMk/>
            <pc:sldMk cId="3702596548" sldId="271"/>
            <ac:picMk id="3" creationId="{A20B9A72-0D8F-BC1C-60E4-EA91189643C7}"/>
          </ac:picMkLst>
        </pc:picChg>
        <pc:picChg chg="add mod">
          <ac:chgData name="DARIO PRAWARA TEH WEI RONG" userId="1332e4ec-ce71-475b-a32a-299703817a3d" providerId="ADAL" clId="{AB62037C-A2EB-4C48-A062-1B73DFAE87F1}" dt="2023-06-06T08:35:06.868" v="2025" actId="1076"/>
          <ac:picMkLst>
            <pc:docMk/>
            <pc:sldMk cId="3702596548" sldId="271"/>
            <ac:picMk id="5" creationId="{DF25273D-7A3C-E5E0-91C5-CF6801D35E41}"/>
          </ac:picMkLst>
        </pc:picChg>
        <pc:picChg chg="del">
          <ac:chgData name="DARIO PRAWARA TEH WEI RONG" userId="1332e4ec-ce71-475b-a32a-299703817a3d" providerId="ADAL" clId="{AB62037C-A2EB-4C48-A062-1B73DFAE87F1}" dt="2023-06-06T08:30:12.572" v="1870" actId="478"/>
          <ac:picMkLst>
            <pc:docMk/>
            <pc:sldMk cId="3702596548" sldId="271"/>
            <ac:picMk id="7" creationId="{783B7B71-C915-0835-94A0-003D1194FB93}"/>
          </ac:picMkLst>
        </pc:picChg>
        <pc:picChg chg="del">
          <ac:chgData name="DARIO PRAWARA TEH WEI RONG" userId="1332e4ec-ce71-475b-a32a-299703817a3d" providerId="ADAL" clId="{AB62037C-A2EB-4C48-A062-1B73DFAE87F1}" dt="2023-06-06T08:30:13.760" v="1871" actId="478"/>
          <ac:picMkLst>
            <pc:docMk/>
            <pc:sldMk cId="3702596548" sldId="271"/>
            <ac:picMk id="9" creationId="{B3945CA4-6C63-FB7B-7472-7460DDA4DAD1}"/>
          </ac:picMkLst>
        </pc:picChg>
        <pc:picChg chg="add mod">
          <ac:chgData name="DARIO PRAWARA TEH WEI RONG" userId="1332e4ec-ce71-475b-a32a-299703817a3d" providerId="ADAL" clId="{AB62037C-A2EB-4C48-A062-1B73DFAE87F1}" dt="2023-06-06T08:37:03.081" v="2206" actId="14100"/>
          <ac:picMkLst>
            <pc:docMk/>
            <pc:sldMk cId="3702596548" sldId="271"/>
            <ac:picMk id="10" creationId="{11FF26CC-31AD-3F8B-2532-D5D21E54C8F4}"/>
          </ac:picMkLst>
        </pc:picChg>
      </pc:sldChg>
      <pc:sldChg chg="del">
        <pc:chgData name="DARIO PRAWARA TEH WEI RONG" userId="1332e4ec-ce71-475b-a32a-299703817a3d" providerId="ADAL" clId="{AB62037C-A2EB-4C48-A062-1B73DFAE87F1}" dt="2023-06-05T08:08:53.738" v="61" actId="47"/>
        <pc:sldMkLst>
          <pc:docMk/>
          <pc:sldMk cId="3254430387" sldId="272"/>
        </pc:sldMkLst>
        <pc:spChg chg="add del mod">
          <ac:chgData name="DARIO PRAWARA TEH WEI RONG" userId="1332e4ec-ce71-475b-a32a-299703817a3d" providerId="ADAL" clId="{AB62037C-A2EB-4C48-A062-1B73DFAE87F1}" dt="2023-06-06T08:41:48.769" v="2332" actId="478"/>
          <ac:spMkLst>
            <pc:docMk/>
            <pc:sldMk cId="3254430387" sldId="272"/>
            <ac:spMk id="4" creationId="{14260016-E8B3-FE7A-8184-37F487B4C1F6}"/>
          </ac:spMkLst>
        </pc:spChg>
        <pc:spChg chg="del">
          <ac:chgData name="DARIO PRAWARA TEH WEI RONG" userId="1332e4ec-ce71-475b-a32a-299703817a3d" providerId="ADAL" clId="{AB62037C-A2EB-4C48-A062-1B73DFAE87F1}" dt="2023-06-06T08:41:45.659" v="2330" actId="478"/>
          <ac:spMkLst>
            <pc:docMk/>
            <pc:sldMk cId="3254430387" sldId="272"/>
            <ac:spMk id="6" creationId="{BE81C52E-073F-9C69-A2E8-C231F25AEB09}"/>
          </ac:spMkLst>
        </pc:spChg>
        <pc:spChg chg="del">
          <ac:chgData name="DARIO PRAWARA TEH WEI RONG" userId="1332e4ec-ce71-475b-a32a-299703817a3d" providerId="ADAL" clId="{AB62037C-A2EB-4C48-A062-1B73DFAE87F1}" dt="2023-06-06T08:42:08.627" v="2334" actId="478"/>
          <ac:spMkLst>
            <pc:docMk/>
            <pc:sldMk cId="3254430387" sldId="272"/>
            <ac:spMk id="11" creationId="{F6E31C56-8BF5-1C55-9C80-50E430D58223}"/>
          </ac:spMkLst>
        </pc:spChg>
        <pc:spChg chg="mod">
          <ac:chgData name="DARIO PRAWARA TEH WEI RONG" userId="1332e4ec-ce71-475b-a32a-299703817a3d" providerId="ADAL" clId="{AB62037C-A2EB-4C48-A062-1B73DFAE87F1}" dt="2023-06-06T08:48:21.795" v="2942" actId="1076"/>
          <ac:spMkLst>
            <pc:docMk/>
            <pc:sldMk cId="3254430387" sldId="272"/>
            <ac:spMk id="12" creationId="{06545915-51C8-06A0-ADC4-46256396AEFB}"/>
          </ac:spMkLst>
        </pc:spChg>
        <pc:spChg chg="add mod">
          <ac:chgData name="DARIO PRAWARA TEH WEI RONG" userId="1332e4ec-ce71-475b-a32a-299703817a3d" providerId="ADAL" clId="{AB62037C-A2EB-4C48-A062-1B73DFAE87F1}" dt="2023-06-07T06:13:04.998" v="6258" actId="20577"/>
          <ac:spMkLst>
            <pc:docMk/>
            <pc:sldMk cId="3254430387" sldId="272"/>
            <ac:spMk id="14" creationId="{D998FF15-F04F-936E-F23D-6092A6E24EAE}"/>
          </ac:spMkLst>
        </pc:spChg>
        <pc:spChg chg="mod">
          <ac:chgData name="DARIO PRAWARA TEH WEI RONG" userId="1332e4ec-ce71-475b-a32a-299703817a3d" providerId="ADAL" clId="{AB62037C-A2EB-4C48-A062-1B73DFAE87F1}" dt="2023-06-06T11:33:28.143" v="4218" actId="1076"/>
          <ac:spMkLst>
            <pc:docMk/>
            <pc:sldMk cId="3254430387" sldId="272"/>
            <ac:spMk id="4904" creationId="{00000000-0000-0000-0000-000000000000}"/>
          </ac:spMkLst>
        </pc:spChg>
        <pc:picChg chg="del">
          <ac:chgData name="DARIO PRAWARA TEH WEI RONG" userId="1332e4ec-ce71-475b-a32a-299703817a3d" providerId="ADAL" clId="{AB62037C-A2EB-4C48-A062-1B73DFAE87F1}" dt="2023-06-06T08:41:43.162" v="2329" actId="478"/>
          <ac:picMkLst>
            <pc:docMk/>
            <pc:sldMk cId="3254430387" sldId="272"/>
            <ac:picMk id="3" creationId="{A20B9A72-0D8F-BC1C-60E4-EA91189643C7}"/>
          </ac:picMkLst>
        </pc:picChg>
        <pc:picChg chg="del">
          <ac:chgData name="DARIO PRAWARA TEH WEI RONG" userId="1332e4ec-ce71-475b-a32a-299703817a3d" providerId="ADAL" clId="{AB62037C-A2EB-4C48-A062-1B73DFAE87F1}" dt="2023-06-06T08:41:46.862" v="2331" actId="478"/>
          <ac:picMkLst>
            <pc:docMk/>
            <pc:sldMk cId="3254430387" sldId="272"/>
            <ac:picMk id="5" creationId="{DF25273D-7A3C-E5E0-91C5-CF6801D35E41}"/>
          </ac:picMkLst>
        </pc:picChg>
        <pc:picChg chg="add mod modCrop">
          <ac:chgData name="DARIO PRAWARA TEH WEI RONG" userId="1332e4ec-ce71-475b-a32a-299703817a3d" providerId="ADAL" clId="{AB62037C-A2EB-4C48-A062-1B73DFAE87F1}" dt="2023-06-06T08:48:19.306" v="2941" actId="1076"/>
          <ac:picMkLst>
            <pc:docMk/>
            <pc:sldMk cId="3254430387" sldId="272"/>
            <ac:picMk id="8" creationId="{1FBDA61A-B958-3C1C-5964-0919CB6EC597}"/>
          </ac:picMkLst>
        </pc:picChg>
        <pc:picChg chg="del">
          <ac:chgData name="DARIO PRAWARA TEH WEI RONG" userId="1332e4ec-ce71-475b-a32a-299703817a3d" providerId="ADAL" clId="{AB62037C-A2EB-4C48-A062-1B73DFAE87F1}" dt="2023-06-06T08:42:07.050" v="2333" actId="478"/>
          <ac:picMkLst>
            <pc:docMk/>
            <pc:sldMk cId="3254430387" sldId="272"/>
            <ac:picMk id="10" creationId="{11FF26CC-31AD-3F8B-2532-D5D21E54C8F4}"/>
          </ac:picMkLst>
        </pc:picChg>
        <pc:picChg chg="add del mod modCrop">
          <ac:chgData name="DARIO PRAWARA TEH WEI RONG" userId="1332e4ec-ce71-475b-a32a-299703817a3d" providerId="ADAL" clId="{AB62037C-A2EB-4C48-A062-1B73DFAE87F1}" dt="2023-06-07T06:16:31.905" v="6311" actId="478"/>
          <ac:picMkLst>
            <pc:docMk/>
            <pc:sldMk cId="3254430387" sldId="272"/>
            <ac:picMk id="13" creationId="{5BC14015-41AC-8A52-8F4C-4AE60C6E9A2A}"/>
          </ac:picMkLst>
        </pc:picChg>
        <pc:picChg chg="add mod">
          <ac:chgData name="DARIO PRAWARA TEH WEI RONG" userId="1332e4ec-ce71-475b-a32a-299703817a3d" providerId="ADAL" clId="{AB62037C-A2EB-4C48-A062-1B73DFAE87F1}" dt="2023-06-07T06:16:34.722" v="6312" actId="1076"/>
          <ac:picMkLst>
            <pc:docMk/>
            <pc:sldMk cId="3254430387" sldId="272"/>
            <ac:picMk id="16" creationId="{738AC307-F4AF-E9A5-810B-6B097B88698B}"/>
          </ac:picMkLst>
        </pc:picChg>
      </pc:sldChg>
      <pc:sldChg chg="addSp delSp modSp add mod ord">
        <pc:chgData name="DARIO PRAWARA TEH WEI RONG" userId="1332e4ec-ce71-475b-a32a-299703817a3d" providerId="ADAL" clId="{AB62037C-A2EB-4C48-A062-1B73DFAE87F1}" dt="2023-06-07T06:18:32.885" v="6346" actId="1036"/>
        <pc:sldMkLst>
          <pc:docMk/>
          <pc:sldMk cId="3307314199" sldId="273"/>
        </pc:sldMkLst>
        <pc:spChg chg="mod">
          <ac:chgData name="DARIO PRAWARA TEH WEI RONG" userId="1332e4ec-ce71-475b-a32a-299703817a3d" providerId="ADAL" clId="{AB62037C-A2EB-4C48-A062-1B73DFAE87F1}" dt="2023-06-07T06:13:46.680" v="6284" actId="14100"/>
          <ac:spMkLst>
            <pc:docMk/>
            <pc:sldMk cId="3307314199" sldId="273"/>
            <ac:spMk id="6" creationId="{BE81C52E-073F-9C69-A2E8-C231F25AEB09}"/>
          </ac:spMkLst>
        </pc:spChg>
        <pc:spChg chg="mod">
          <ac:chgData name="DARIO PRAWARA TEH WEI RONG" userId="1332e4ec-ce71-475b-a32a-299703817a3d" providerId="ADAL" clId="{AB62037C-A2EB-4C48-A062-1B73DFAE87F1}" dt="2023-06-06T11:33:33.592" v="4221" actId="1076"/>
          <ac:spMkLst>
            <pc:docMk/>
            <pc:sldMk cId="3307314199" sldId="273"/>
            <ac:spMk id="4904" creationId="{00000000-0000-0000-0000-000000000000}"/>
          </ac:spMkLst>
        </pc:spChg>
        <pc:picChg chg="add del mod">
          <ac:chgData name="DARIO PRAWARA TEH WEI RONG" userId="1332e4ec-ce71-475b-a32a-299703817a3d" providerId="ADAL" clId="{AB62037C-A2EB-4C48-A062-1B73DFAE87F1}" dt="2023-06-07T06:13:34.999" v="6265" actId="478"/>
          <ac:picMkLst>
            <pc:docMk/>
            <pc:sldMk cId="3307314199" sldId="273"/>
            <ac:picMk id="3" creationId="{ADAF0656-B059-BA29-D29C-2DE5CBBAEF52}"/>
          </ac:picMkLst>
        </pc:picChg>
        <pc:picChg chg="del">
          <ac:chgData name="DARIO PRAWARA TEH WEI RONG" userId="1332e4ec-ce71-475b-a32a-299703817a3d" providerId="ADAL" clId="{AB62037C-A2EB-4C48-A062-1B73DFAE87F1}" dt="2023-06-06T08:53:17.005" v="2976" actId="478"/>
          <ac:picMkLst>
            <pc:docMk/>
            <pc:sldMk cId="3307314199" sldId="273"/>
            <ac:picMk id="5" creationId="{B4BCD819-43DE-BC2A-B78A-72873943A4ED}"/>
          </ac:picMkLst>
        </pc:picChg>
        <pc:picChg chg="add del">
          <ac:chgData name="DARIO PRAWARA TEH WEI RONG" userId="1332e4ec-ce71-475b-a32a-299703817a3d" providerId="ADAL" clId="{AB62037C-A2EB-4C48-A062-1B73DFAE87F1}" dt="2023-06-06T08:57:50.550" v="3240" actId="22"/>
          <ac:picMkLst>
            <pc:docMk/>
            <pc:sldMk cId="3307314199" sldId="273"/>
            <ac:picMk id="7" creationId="{F18D31D0-8FE1-54DD-87C6-CFCD1F9E3AD3}"/>
          </ac:picMkLst>
        </pc:picChg>
        <pc:picChg chg="add mod">
          <ac:chgData name="DARIO PRAWARA TEH WEI RONG" userId="1332e4ec-ce71-475b-a32a-299703817a3d" providerId="ADAL" clId="{AB62037C-A2EB-4C48-A062-1B73DFAE87F1}" dt="2023-06-07T06:13:36.682" v="6266" actId="1076"/>
          <ac:picMkLst>
            <pc:docMk/>
            <pc:sldMk cId="3307314199" sldId="273"/>
            <ac:picMk id="9" creationId="{DC18DC11-BA0A-C9C2-03B7-95A0FA20C900}"/>
          </ac:picMkLst>
        </pc:picChg>
        <pc:picChg chg="add del mod">
          <ac:chgData name="DARIO PRAWARA TEH WEI RONG" userId="1332e4ec-ce71-475b-a32a-299703817a3d" providerId="ADAL" clId="{AB62037C-A2EB-4C48-A062-1B73DFAE87F1}" dt="2023-06-07T06:12:53.047" v="6253" actId="478"/>
          <ac:picMkLst>
            <pc:docMk/>
            <pc:sldMk cId="3307314199" sldId="273"/>
            <ac:picMk id="5122" creationId="{50691AEA-B55D-0B65-B879-3518D0A22608}"/>
          </ac:picMkLst>
        </pc:picChg>
        <pc:picChg chg="add mod">
          <ac:chgData name="DARIO PRAWARA TEH WEI RONG" userId="1332e4ec-ce71-475b-a32a-299703817a3d" providerId="ADAL" clId="{AB62037C-A2EB-4C48-A062-1B73DFAE87F1}" dt="2023-06-07T06:18:32.885" v="6346" actId="1036"/>
          <ac:picMkLst>
            <pc:docMk/>
            <pc:sldMk cId="3307314199" sldId="273"/>
            <ac:picMk id="5124" creationId="{B1040902-2901-681E-28F0-3C6ABB34E4F8}"/>
          </ac:picMkLst>
        </pc:picChg>
      </pc:sldChg>
      <pc:sldChg chg="modSp del mod">
        <pc:chgData name="DARIO PRAWARA TEH WEI RONG" userId="1332e4ec-ce71-475b-a32a-299703817a3d" providerId="ADAL" clId="{AB62037C-A2EB-4C48-A062-1B73DFAE87F1}" dt="2023-06-09T00:39:24.117" v="10740" actId="14100"/>
        <pc:sldMkLst>
          <pc:docMk/>
          <pc:sldMk cId="2476934683" sldId="274"/>
        </pc:sldMkLst>
        <pc:spChg chg="mod">
          <ac:chgData name="DARIO PRAWARA TEH WEI RONG" userId="1332e4ec-ce71-475b-a32a-299703817a3d" providerId="ADAL" clId="{AB62037C-A2EB-4C48-A062-1B73DFAE87F1}" dt="2023-06-07T07:43:23.412" v="9006" actId="1076"/>
          <ac:spMkLst>
            <pc:docMk/>
            <pc:sldMk cId="2476934683" sldId="274"/>
            <ac:spMk id="6" creationId="{BE81C52E-073F-9C69-A2E8-C231F25AEB09}"/>
          </ac:spMkLst>
        </pc:spChg>
        <pc:spChg chg="mod">
          <ac:chgData name="DARIO PRAWARA TEH WEI RONG" userId="1332e4ec-ce71-475b-a32a-299703817a3d" providerId="ADAL" clId="{AB62037C-A2EB-4C48-A062-1B73DFAE87F1}" dt="2023-06-07T09:21:28.416" v="10635" actId="1076"/>
          <ac:spMkLst>
            <pc:docMk/>
            <pc:sldMk cId="2476934683" sldId="274"/>
            <ac:spMk id="4904" creationId="{00000000-0000-0000-0000-000000000000}"/>
          </ac:spMkLst>
        </pc:spChg>
        <pc:picChg chg="del mod">
          <ac:chgData name="DARIO PRAWARA TEH WEI RONG" userId="1332e4ec-ce71-475b-a32a-299703817a3d" providerId="ADAL" clId="{AB62037C-A2EB-4C48-A062-1B73DFAE87F1}" dt="2023-06-06T09:01:32.250" v="3249" actId="478"/>
          <ac:picMkLst>
            <pc:docMk/>
            <pc:sldMk cId="2476934683" sldId="274"/>
            <ac:picMk id="3" creationId="{ADAF0656-B059-BA29-D29C-2DE5CBBAEF52}"/>
          </ac:picMkLst>
        </pc:picChg>
        <pc:picChg chg="add del mod modCrop">
          <ac:chgData name="DARIO PRAWARA TEH WEI RONG" userId="1332e4ec-ce71-475b-a32a-299703817a3d" providerId="ADAL" clId="{AB62037C-A2EB-4C48-A062-1B73DFAE87F1}" dt="2023-06-07T07:41:30.728" v="8845" actId="478"/>
          <ac:picMkLst>
            <pc:docMk/>
            <pc:sldMk cId="2476934683" sldId="274"/>
            <ac:picMk id="4" creationId="{B692D868-E328-FA70-7341-6C2FF7C9890D}"/>
          </ac:picMkLst>
        </pc:picChg>
        <pc:picChg chg="add del mod">
          <ac:chgData name="DARIO PRAWARA TEH WEI RONG" userId="1332e4ec-ce71-475b-a32a-299703817a3d" providerId="ADAL" clId="{AB62037C-A2EB-4C48-A062-1B73DFAE87F1}" dt="2023-06-07T07:37:27.932" v="8804" actId="478"/>
          <ac:picMkLst>
            <pc:docMk/>
            <pc:sldMk cId="2476934683" sldId="274"/>
            <ac:picMk id="7" creationId="{A4304229-AEAD-24BC-C6E9-8818E39670A8}"/>
          </ac:picMkLst>
        </pc:picChg>
        <pc:picChg chg="add del mod">
          <ac:chgData name="DARIO PRAWARA TEH WEI RONG" userId="1332e4ec-ce71-475b-a32a-299703817a3d" providerId="ADAL" clId="{AB62037C-A2EB-4C48-A062-1B73DFAE87F1}" dt="2023-06-07T07:39:23.423" v="8827" actId="478"/>
          <ac:picMkLst>
            <pc:docMk/>
            <pc:sldMk cId="2476934683" sldId="274"/>
            <ac:picMk id="9" creationId="{0A0F9521-0661-B337-42E9-CE6B4826F1D3}"/>
          </ac:picMkLst>
        </pc:picChg>
        <pc:picChg chg="add del mod">
          <ac:chgData name="DARIO PRAWARA TEH WEI RONG" userId="1332e4ec-ce71-475b-a32a-299703817a3d" providerId="ADAL" clId="{AB62037C-A2EB-4C48-A062-1B73DFAE87F1}" dt="2023-06-09T00:39:24.117" v="10740" actId="14100"/>
          <ac:picMkLst>
            <pc:docMk/>
            <pc:sldMk cId="2476934683" sldId="274"/>
            <ac:picMk id="11" creationId="{098D3582-2663-98BF-C0F6-5E1503690717}"/>
          </ac:picMkLst>
        </pc:picChg>
        <pc:picChg chg="add mod">
          <ac:chgData name="DARIO PRAWARA TEH WEI RONG" userId="1332e4ec-ce71-475b-a32a-299703817a3d" providerId="ADAL" clId="{AB62037C-A2EB-4C48-A062-1B73DFAE87F1}" dt="2023-06-07T07:42:03.942" v="8856" actId="14100"/>
          <ac:picMkLst>
            <pc:docMk/>
            <pc:sldMk cId="2476934683" sldId="274"/>
            <ac:picMk id="13" creationId="{D1419CEE-0240-EA2C-EDF2-FBE829605C64}"/>
          </ac:picMkLst>
        </pc:picChg>
        <pc:picChg chg="add del mod">
          <ac:chgData name="DARIO PRAWARA TEH WEI RONG" userId="1332e4ec-ce71-475b-a32a-299703817a3d" providerId="ADAL" clId="{AB62037C-A2EB-4C48-A062-1B73DFAE87F1}" dt="2023-06-07T09:21:11.110" v="10630" actId="478"/>
          <ac:picMkLst>
            <pc:docMk/>
            <pc:sldMk cId="2476934683" sldId="274"/>
            <ac:picMk id="15" creationId="{C7F78CC4-00EA-8AAC-F3A8-1C74622A2B07}"/>
          </ac:picMkLst>
        </pc:picChg>
        <pc:picChg chg="del">
          <ac:chgData name="DARIO PRAWARA TEH WEI RONG" userId="1332e4ec-ce71-475b-a32a-299703817a3d" providerId="ADAL" clId="{AB62037C-A2EB-4C48-A062-1B73DFAE87F1}" dt="2023-06-06T09:01:14.493" v="3247" actId="478"/>
          <ac:picMkLst>
            <pc:docMk/>
            <pc:sldMk cId="2476934683" sldId="274"/>
            <ac:picMk id="5122" creationId="{50691AEA-B55D-0B65-B879-3518D0A22608}"/>
          </ac:picMkLst>
        </pc:picChg>
      </pc:sldChg>
      <pc:sldChg chg="del">
        <pc:chgData name="DARIO PRAWARA TEH WEI RONG" userId="1332e4ec-ce71-475b-a32a-299703817a3d" providerId="ADAL" clId="{AB62037C-A2EB-4C48-A062-1B73DFAE87F1}" dt="2023-06-05T08:08:54.305" v="64" actId="47"/>
        <pc:sldMkLst>
          <pc:docMk/>
          <pc:sldMk cId="0" sldId="275"/>
        </pc:sldMkLst>
      </pc:sldChg>
      <pc:sldChg chg="modSp add del mod">
        <pc:chgData name="DARIO PRAWARA TEH WEI RONG" userId="1332e4ec-ce71-475b-a32a-299703817a3d" providerId="ADAL" clId="{AB62037C-A2EB-4C48-A062-1B73DFAE87F1}" dt="2023-06-07T07:34:18.959" v="8787" actId="47"/>
        <pc:sldMkLst>
          <pc:docMk/>
          <pc:sldMk cId="3445198599" sldId="275"/>
        </pc:sldMkLst>
        <pc:spChg chg="mod">
          <ac:chgData name="DARIO PRAWARA TEH WEI RONG" userId="1332e4ec-ce71-475b-a32a-299703817a3d" providerId="ADAL" clId="{AB62037C-A2EB-4C48-A062-1B73DFAE87F1}" dt="2023-06-06T11:33:49.013" v="4227" actId="1076"/>
          <ac:spMkLst>
            <pc:docMk/>
            <pc:sldMk cId="3445198599" sldId="275"/>
            <ac:spMk id="4904" creationId="{00000000-0000-0000-0000-000000000000}"/>
          </ac:spMkLst>
        </pc:spChg>
      </pc:sldChg>
      <pc:sldChg chg="addSp delSp modSp add mod">
        <pc:chgData name="DARIO PRAWARA TEH WEI RONG" userId="1332e4ec-ce71-475b-a32a-299703817a3d" providerId="ADAL" clId="{AB62037C-A2EB-4C48-A062-1B73DFAE87F1}" dt="2023-06-19T08:45:18.142" v="13553" actId="1036"/>
        <pc:sldMkLst>
          <pc:docMk/>
          <pc:sldMk cId="1032668199" sldId="276"/>
        </pc:sldMkLst>
        <pc:spChg chg="mod">
          <ac:chgData name="DARIO PRAWARA TEH WEI RONG" userId="1332e4ec-ce71-475b-a32a-299703817a3d" providerId="ADAL" clId="{AB62037C-A2EB-4C48-A062-1B73DFAE87F1}" dt="2023-06-09T00:42:52.043" v="10762" actId="20577"/>
          <ac:spMkLst>
            <pc:docMk/>
            <pc:sldMk cId="1032668199" sldId="276"/>
            <ac:spMk id="6" creationId="{BE81C52E-073F-9C69-A2E8-C231F25AEB09}"/>
          </ac:spMkLst>
        </pc:spChg>
        <pc:spChg chg="add del">
          <ac:chgData name="DARIO PRAWARA TEH WEI RONG" userId="1332e4ec-ce71-475b-a32a-299703817a3d" providerId="ADAL" clId="{AB62037C-A2EB-4C48-A062-1B73DFAE87F1}" dt="2023-06-06T10:19:52.223" v="4111" actId="22"/>
          <ac:spMkLst>
            <pc:docMk/>
            <pc:sldMk cId="1032668199" sldId="276"/>
            <ac:spMk id="10" creationId="{C9529317-0FB3-5931-4247-86F849C25C58}"/>
          </ac:spMkLst>
        </pc:spChg>
        <pc:spChg chg="mod ord">
          <ac:chgData name="DARIO PRAWARA TEH WEI RONG" userId="1332e4ec-ce71-475b-a32a-299703817a3d" providerId="ADAL" clId="{AB62037C-A2EB-4C48-A062-1B73DFAE87F1}" dt="2023-06-06T11:33:57.647" v="4230" actId="1076"/>
          <ac:spMkLst>
            <pc:docMk/>
            <pc:sldMk cId="1032668199" sldId="276"/>
            <ac:spMk id="4904" creationId="{00000000-0000-0000-0000-000000000000}"/>
          </ac:spMkLst>
        </pc:spChg>
        <pc:grpChg chg="del mod">
          <ac:chgData name="DARIO PRAWARA TEH WEI RONG" userId="1332e4ec-ce71-475b-a32a-299703817a3d" providerId="ADAL" clId="{AB62037C-A2EB-4C48-A062-1B73DFAE87F1}" dt="2023-06-06T09:52:17.761" v="3694" actId="478"/>
          <ac:grpSpMkLst>
            <pc:docMk/>
            <pc:sldMk cId="1032668199" sldId="276"/>
            <ac:grpSpMk id="4921" creationId="{00000000-0000-0000-0000-000000000000}"/>
          </ac:grpSpMkLst>
        </pc:grpChg>
        <pc:picChg chg="add del mod">
          <ac:chgData name="DARIO PRAWARA TEH WEI RONG" userId="1332e4ec-ce71-475b-a32a-299703817a3d" providerId="ADAL" clId="{AB62037C-A2EB-4C48-A062-1B73DFAE87F1}" dt="2023-06-06T10:11:08.393" v="3718" actId="478"/>
          <ac:picMkLst>
            <pc:docMk/>
            <pc:sldMk cId="1032668199" sldId="276"/>
            <ac:picMk id="3" creationId="{BC945B6A-EAB4-83C9-21A3-D40E2B6478EF}"/>
          </ac:picMkLst>
        </pc:picChg>
        <pc:picChg chg="del">
          <ac:chgData name="DARIO PRAWARA TEH WEI RONG" userId="1332e4ec-ce71-475b-a32a-299703817a3d" providerId="ADAL" clId="{AB62037C-A2EB-4C48-A062-1B73DFAE87F1}" dt="2023-06-06T09:52:23.513" v="3695" actId="478"/>
          <ac:picMkLst>
            <pc:docMk/>
            <pc:sldMk cId="1032668199" sldId="276"/>
            <ac:picMk id="4" creationId="{B692D868-E328-FA70-7341-6C2FF7C9890D}"/>
          </ac:picMkLst>
        </pc:picChg>
        <pc:picChg chg="del">
          <ac:chgData name="DARIO PRAWARA TEH WEI RONG" userId="1332e4ec-ce71-475b-a32a-299703817a3d" providerId="ADAL" clId="{AB62037C-A2EB-4C48-A062-1B73DFAE87F1}" dt="2023-06-06T09:52:24.661" v="3696" actId="478"/>
          <ac:picMkLst>
            <pc:docMk/>
            <pc:sldMk cId="1032668199" sldId="276"/>
            <ac:picMk id="7" creationId="{A4304229-AEAD-24BC-C6E9-8818E39670A8}"/>
          </ac:picMkLst>
        </pc:picChg>
        <pc:picChg chg="add mod">
          <ac:chgData name="DARIO PRAWARA TEH WEI RONG" userId="1332e4ec-ce71-475b-a32a-299703817a3d" providerId="ADAL" clId="{AB62037C-A2EB-4C48-A062-1B73DFAE87F1}" dt="2023-06-19T08:45:18.142" v="13553" actId="1036"/>
          <ac:picMkLst>
            <pc:docMk/>
            <pc:sldMk cId="1032668199" sldId="276"/>
            <ac:picMk id="8" creationId="{9E33539F-DA89-7774-3A83-CEA2933D0B96}"/>
          </ac:picMkLst>
        </pc:picChg>
        <pc:picChg chg="add mod">
          <ac:chgData name="DARIO PRAWARA TEH WEI RONG" userId="1332e4ec-ce71-475b-a32a-299703817a3d" providerId="ADAL" clId="{AB62037C-A2EB-4C48-A062-1B73DFAE87F1}" dt="2023-06-09T00:38:20.292" v="10737" actId="14100"/>
          <ac:picMkLst>
            <pc:docMk/>
            <pc:sldMk cId="1032668199" sldId="276"/>
            <ac:picMk id="5122" creationId="{152C8075-4D91-216E-AB50-507569747930}"/>
          </ac:picMkLst>
        </pc:picChg>
        <pc:picChg chg="add del mod">
          <ac:chgData name="DARIO PRAWARA TEH WEI RONG" userId="1332e4ec-ce71-475b-a32a-299703817a3d" providerId="ADAL" clId="{AB62037C-A2EB-4C48-A062-1B73DFAE87F1}" dt="2023-06-07T06:11:43.210" v="6245" actId="478"/>
          <ac:picMkLst>
            <pc:docMk/>
            <pc:sldMk cId="1032668199" sldId="276"/>
            <ac:picMk id="6146" creationId="{D8BCA6FB-08E7-04FF-2D13-2B5AC22109A0}"/>
          </ac:picMkLst>
        </pc:picChg>
        <pc:picChg chg="add del mod">
          <ac:chgData name="DARIO PRAWARA TEH WEI RONG" userId="1332e4ec-ce71-475b-a32a-299703817a3d" providerId="ADAL" clId="{AB62037C-A2EB-4C48-A062-1B73DFAE87F1}" dt="2023-06-07T06:15:49.306" v="6301" actId="478"/>
          <ac:picMkLst>
            <pc:docMk/>
            <pc:sldMk cId="1032668199" sldId="276"/>
            <ac:picMk id="6148" creationId="{600F16DF-4B61-660F-3E65-1BE74EC9912D}"/>
          </ac:picMkLst>
        </pc:picChg>
        <pc:picChg chg="add del mod">
          <ac:chgData name="DARIO PRAWARA TEH WEI RONG" userId="1332e4ec-ce71-475b-a32a-299703817a3d" providerId="ADAL" clId="{AB62037C-A2EB-4C48-A062-1B73DFAE87F1}" dt="2023-06-07T09:20:11.109" v="10607" actId="478"/>
          <ac:picMkLst>
            <pc:docMk/>
            <pc:sldMk cId="1032668199" sldId="276"/>
            <ac:picMk id="6150" creationId="{927DBB5B-19DA-5043-7705-B117B139F9E5}"/>
          </ac:picMkLst>
        </pc:picChg>
        <pc:picChg chg="add del mod">
          <ac:chgData name="DARIO PRAWARA TEH WEI RONG" userId="1332e4ec-ce71-475b-a32a-299703817a3d" providerId="ADAL" clId="{AB62037C-A2EB-4C48-A062-1B73DFAE87F1}" dt="2023-06-09T00:38:02.436" v="10728" actId="478"/>
          <ac:picMkLst>
            <pc:docMk/>
            <pc:sldMk cId="1032668199" sldId="276"/>
            <ac:picMk id="6152" creationId="{6485FB76-57DB-B47D-60BD-0904C7CF1100}"/>
          </ac:picMkLst>
        </pc:picChg>
      </pc:sldChg>
      <pc:sldChg chg="del">
        <pc:chgData name="DARIO PRAWARA TEH WEI RONG" userId="1332e4ec-ce71-475b-a32a-299703817a3d" providerId="ADAL" clId="{AB62037C-A2EB-4C48-A062-1B73DFAE87F1}" dt="2023-06-05T08:08:54.620" v="66" actId="47"/>
        <pc:sldMkLst>
          <pc:docMk/>
          <pc:sldMk cId="0" sldId="277"/>
        </pc:sldMkLst>
      </pc:sldChg>
      <pc:sldChg chg="addSp delSp modSp add del mod">
        <pc:chgData name="DARIO PRAWARA TEH WEI RONG" userId="1332e4ec-ce71-475b-a32a-299703817a3d" providerId="ADAL" clId="{AB62037C-A2EB-4C48-A062-1B73DFAE87F1}" dt="2023-06-06T11:58:14.820" v="4599" actId="47"/>
        <pc:sldMkLst>
          <pc:docMk/>
          <pc:sldMk cId="1192314820" sldId="277"/>
        </pc:sldMkLst>
        <pc:spChg chg="mod">
          <ac:chgData name="DARIO PRAWARA TEH WEI RONG" userId="1332e4ec-ce71-475b-a32a-299703817a3d" providerId="ADAL" clId="{AB62037C-A2EB-4C48-A062-1B73DFAE87F1}" dt="2023-06-06T10:20:56.947" v="4113" actId="113"/>
          <ac:spMkLst>
            <pc:docMk/>
            <pc:sldMk cId="1192314820" sldId="277"/>
            <ac:spMk id="6" creationId="{BE81C52E-073F-9C69-A2E8-C231F25AEB09}"/>
          </ac:spMkLst>
        </pc:spChg>
        <pc:spChg chg="mod">
          <ac:chgData name="DARIO PRAWARA TEH WEI RONG" userId="1332e4ec-ce71-475b-a32a-299703817a3d" providerId="ADAL" clId="{AB62037C-A2EB-4C48-A062-1B73DFAE87F1}" dt="2023-06-06T11:34:02.726" v="4231" actId="1076"/>
          <ac:spMkLst>
            <pc:docMk/>
            <pc:sldMk cId="1192314820" sldId="277"/>
            <ac:spMk id="4904" creationId="{00000000-0000-0000-0000-000000000000}"/>
          </ac:spMkLst>
        </pc:spChg>
        <pc:picChg chg="add mod">
          <ac:chgData name="DARIO PRAWARA TEH WEI RONG" userId="1332e4ec-ce71-475b-a32a-299703817a3d" providerId="ADAL" clId="{AB62037C-A2EB-4C48-A062-1B73DFAE87F1}" dt="2023-06-06T11:35:13.991" v="4260" actId="1076"/>
          <ac:picMkLst>
            <pc:docMk/>
            <pc:sldMk cId="1192314820" sldId="277"/>
            <ac:picMk id="3" creationId="{34A93D8F-9231-D1DA-3AC6-3463267BD810}"/>
          </ac:picMkLst>
        </pc:picChg>
        <pc:picChg chg="add del mod">
          <ac:chgData name="DARIO PRAWARA TEH WEI RONG" userId="1332e4ec-ce71-475b-a32a-299703817a3d" providerId="ADAL" clId="{AB62037C-A2EB-4C48-A062-1B73DFAE87F1}" dt="2023-06-06T11:35:20.255" v="4263"/>
          <ac:picMkLst>
            <pc:docMk/>
            <pc:sldMk cId="1192314820" sldId="277"/>
            <ac:picMk id="4" creationId="{46CC286F-46CB-9FBC-8CB0-76433B6FCECF}"/>
          </ac:picMkLst>
        </pc:picChg>
        <pc:picChg chg="del">
          <ac:chgData name="DARIO PRAWARA TEH WEI RONG" userId="1332e4ec-ce71-475b-a32a-299703817a3d" providerId="ADAL" clId="{AB62037C-A2EB-4C48-A062-1B73DFAE87F1}" dt="2023-06-06T11:23:15.987" v="4154" actId="478"/>
          <ac:picMkLst>
            <pc:docMk/>
            <pc:sldMk cId="1192314820" sldId="277"/>
            <ac:picMk id="8" creationId="{9E33539F-DA89-7774-3A83-CEA2933D0B96}"/>
          </ac:picMkLst>
        </pc:picChg>
        <pc:picChg chg="del">
          <ac:chgData name="DARIO PRAWARA TEH WEI RONG" userId="1332e4ec-ce71-475b-a32a-299703817a3d" providerId="ADAL" clId="{AB62037C-A2EB-4C48-A062-1B73DFAE87F1}" dt="2023-06-06T11:23:14.799" v="4153" actId="478"/>
          <ac:picMkLst>
            <pc:docMk/>
            <pc:sldMk cId="1192314820" sldId="277"/>
            <ac:picMk id="6146" creationId="{D8BCA6FB-08E7-04FF-2D13-2B5AC22109A0}"/>
          </ac:picMkLst>
        </pc:picChg>
        <pc:picChg chg="add del mod">
          <ac:chgData name="DARIO PRAWARA TEH WEI RONG" userId="1332e4ec-ce71-475b-a32a-299703817a3d" providerId="ADAL" clId="{AB62037C-A2EB-4C48-A062-1B73DFAE87F1}" dt="2023-06-06T11:30:46.863" v="4162"/>
          <ac:picMkLst>
            <pc:docMk/>
            <pc:sldMk cId="1192314820" sldId="277"/>
            <ac:picMk id="9218" creationId="{4C18F48A-2DD7-BF69-FB3F-A8D1AEB52CC2}"/>
          </ac:picMkLst>
        </pc:picChg>
        <pc:picChg chg="add mod">
          <ac:chgData name="DARIO PRAWARA TEH WEI RONG" userId="1332e4ec-ce71-475b-a32a-299703817a3d" providerId="ADAL" clId="{AB62037C-A2EB-4C48-A062-1B73DFAE87F1}" dt="2023-06-06T11:35:15.385" v="4261" actId="1076"/>
          <ac:picMkLst>
            <pc:docMk/>
            <pc:sldMk cId="1192314820" sldId="277"/>
            <ac:picMk id="9220" creationId="{C68A33E2-F153-676E-A2A1-A3C79908DE13}"/>
          </ac:picMkLst>
        </pc:picChg>
      </pc:sldChg>
      <pc:sldChg chg="addSp delSp modSp add mod">
        <pc:chgData name="DARIO PRAWARA TEH WEI RONG" userId="1332e4ec-ce71-475b-a32a-299703817a3d" providerId="ADAL" clId="{AB62037C-A2EB-4C48-A062-1B73DFAE87F1}" dt="2023-06-09T00:37:48.158" v="10727" actId="20577"/>
        <pc:sldMkLst>
          <pc:docMk/>
          <pc:sldMk cId="3635923032" sldId="278"/>
        </pc:sldMkLst>
        <pc:spChg chg="mod">
          <ac:chgData name="DARIO PRAWARA TEH WEI RONG" userId="1332e4ec-ce71-475b-a32a-299703817a3d" providerId="ADAL" clId="{AB62037C-A2EB-4C48-A062-1B73DFAE87F1}" dt="2023-06-09T00:37:48.158" v="10727" actId="20577"/>
          <ac:spMkLst>
            <pc:docMk/>
            <pc:sldMk cId="3635923032" sldId="278"/>
            <ac:spMk id="6" creationId="{BE81C52E-073F-9C69-A2E8-C231F25AEB09}"/>
          </ac:spMkLst>
        </pc:spChg>
        <pc:picChg chg="add mod">
          <ac:chgData name="DARIO PRAWARA TEH WEI RONG" userId="1332e4ec-ce71-475b-a32a-299703817a3d" providerId="ADAL" clId="{AB62037C-A2EB-4C48-A062-1B73DFAE87F1}" dt="2023-06-09T00:37:38.197" v="10725" actId="14100"/>
          <ac:picMkLst>
            <pc:docMk/>
            <pc:sldMk cId="3635923032" sldId="278"/>
            <ac:picMk id="4098" creationId="{CE5B3FA4-46E2-8BA3-6319-665C27C5D850}"/>
          </ac:picMkLst>
        </pc:picChg>
        <pc:picChg chg="del">
          <ac:chgData name="DARIO PRAWARA TEH WEI RONG" userId="1332e4ec-ce71-475b-a32a-299703817a3d" providerId="ADAL" clId="{AB62037C-A2EB-4C48-A062-1B73DFAE87F1}" dt="2023-06-07T06:15:00.408" v="6285" actId="478"/>
          <ac:picMkLst>
            <pc:docMk/>
            <pc:sldMk cId="3635923032" sldId="278"/>
            <ac:picMk id="9220" creationId="{C68A33E2-F153-676E-A2A1-A3C79908DE13}"/>
          </ac:picMkLst>
        </pc:picChg>
        <pc:picChg chg="add del mod">
          <ac:chgData name="DARIO PRAWARA TEH WEI RONG" userId="1332e4ec-ce71-475b-a32a-299703817a3d" providerId="ADAL" clId="{AB62037C-A2EB-4C48-A062-1B73DFAE87F1}" dt="2023-06-07T09:19:19.955" v="10588" actId="478"/>
          <ac:picMkLst>
            <pc:docMk/>
            <pc:sldMk cId="3635923032" sldId="278"/>
            <ac:picMk id="15362" creationId="{16054E6F-833C-44DD-D57C-0B4D38EA8933}"/>
          </ac:picMkLst>
        </pc:picChg>
        <pc:picChg chg="add del mod">
          <ac:chgData name="DARIO PRAWARA TEH WEI RONG" userId="1332e4ec-ce71-475b-a32a-299703817a3d" providerId="ADAL" clId="{AB62037C-A2EB-4C48-A062-1B73DFAE87F1}" dt="2023-06-09T00:37:19.624" v="10718" actId="478"/>
          <ac:picMkLst>
            <pc:docMk/>
            <pc:sldMk cId="3635923032" sldId="278"/>
            <ac:picMk id="15364" creationId="{9E6FFBC5-B8F7-0BFF-F1E5-CAB6BC6F2FCB}"/>
          </ac:picMkLst>
        </pc:picChg>
      </pc:sldChg>
      <pc:sldChg chg="del">
        <pc:chgData name="DARIO PRAWARA TEH WEI RONG" userId="1332e4ec-ce71-475b-a32a-299703817a3d" providerId="ADAL" clId="{AB62037C-A2EB-4C48-A062-1B73DFAE87F1}" dt="2023-06-05T08:08:55.195" v="68" actId="47"/>
        <pc:sldMkLst>
          <pc:docMk/>
          <pc:sldMk cId="598752527" sldId="279"/>
        </pc:sldMkLst>
        <pc:spChg chg="mod">
          <ac:chgData name="DARIO PRAWARA TEH WEI RONG" userId="1332e4ec-ce71-475b-a32a-299703817a3d" providerId="ADAL" clId="{AB62037C-A2EB-4C48-A062-1B73DFAE87F1}" dt="2023-06-07T05:38:56.656" v="5662" actId="1076"/>
          <ac:spMkLst>
            <pc:docMk/>
            <pc:sldMk cId="598752527" sldId="279"/>
            <ac:spMk id="6" creationId="{BE81C52E-073F-9C69-A2E8-C231F25AEB09}"/>
          </ac:spMkLst>
        </pc:spChg>
        <pc:spChg chg="mod">
          <ac:chgData name="DARIO PRAWARA TEH WEI RONG" userId="1332e4ec-ce71-475b-a32a-299703817a3d" providerId="ADAL" clId="{AB62037C-A2EB-4C48-A062-1B73DFAE87F1}" dt="2023-06-06T11:58:53.268" v="4627" actId="1076"/>
          <ac:spMkLst>
            <pc:docMk/>
            <pc:sldMk cId="598752527" sldId="279"/>
            <ac:spMk id="4904" creationId="{00000000-0000-0000-0000-000000000000}"/>
          </ac:spMkLst>
        </pc:spChg>
        <pc:picChg chg="del">
          <ac:chgData name="DARIO PRAWARA TEH WEI RONG" userId="1332e4ec-ce71-475b-a32a-299703817a3d" providerId="ADAL" clId="{AB62037C-A2EB-4C48-A062-1B73DFAE87F1}" dt="2023-06-06T11:58:54.198" v="4628" actId="478"/>
          <ac:picMkLst>
            <pc:docMk/>
            <pc:sldMk cId="598752527" sldId="279"/>
            <ac:picMk id="3" creationId="{34A93D8F-9231-D1DA-3AC6-3463267BD810}"/>
          </ac:picMkLst>
        </pc:picChg>
        <pc:picChg chg="add del mod">
          <ac:chgData name="DARIO PRAWARA TEH WEI RONG" userId="1332e4ec-ce71-475b-a32a-299703817a3d" providerId="ADAL" clId="{AB62037C-A2EB-4C48-A062-1B73DFAE87F1}" dt="2023-06-07T05:50:53.691" v="5668" actId="478"/>
          <ac:picMkLst>
            <pc:docMk/>
            <pc:sldMk cId="598752527" sldId="279"/>
            <ac:picMk id="4" creationId="{E4ADEE18-40EE-83ED-501E-BB07547602C4}"/>
          </ac:picMkLst>
        </pc:picChg>
        <pc:picChg chg="add del mod">
          <ac:chgData name="DARIO PRAWARA TEH WEI RONG" userId="1332e4ec-ce71-475b-a32a-299703817a3d" providerId="ADAL" clId="{AB62037C-A2EB-4C48-A062-1B73DFAE87F1}" dt="2023-06-06T12:01:09.307" v="4636" actId="478"/>
          <ac:picMkLst>
            <pc:docMk/>
            <pc:sldMk cId="598752527" sldId="279"/>
            <ac:picMk id="7" creationId="{44F19B90-0400-6307-C194-0DC687D381DE}"/>
          </ac:picMkLst>
        </pc:picChg>
        <pc:picChg chg="add mod">
          <ac:chgData name="DARIO PRAWARA TEH WEI RONG" userId="1332e4ec-ce71-475b-a32a-299703817a3d" providerId="ADAL" clId="{AB62037C-A2EB-4C48-A062-1B73DFAE87F1}" dt="2023-06-07T05:39:08.002" v="5666" actId="1076"/>
          <ac:picMkLst>
            <pc:docMk/>
            <pc:sldMk cId="598752527" sldId="279"/>
            <ac:picMk id="9" creationId="{E355F1D8-4DA3-8C0A-97B2-F96FDD579CE8}"/>
          </ac:picMkLst>
        </pc:picChg>
        <pc:picChg chg="add del mod">
          <ac:chgData name="DARIO PRAWARA TEH WEI RONG" userId="1332e4ec-ce71-475b-a32a-299703817a3d" providerId="ADAL" clId="{AB62037C-A2EB-4C48-A062-1B73DFAE87F1}" dt="2023-06-06T12:11:11.195" v="4814" actId="478"/>
          <ac:picMkLst>
            <pc:docMk/>
            <pc:sldMk cId="598752527" sldId="279"/>
            <ac:picMk id="11" creationId="{13C1DDA1-452D-9ED7-A92C-E7B19479B8AD}"/>
          </ac:picMkLst>
        </pc:picChg>
        <pc:picChg chg="add mod">
          <ac:chgData name="DARIO PRAWARA TEH WEI RONG" userId="1332e4ec-ce71-475b-a32a-299703817a3d" providerId="ADAL" clId="{AB62037C-A2EB-4C48-A062-1B73DFAE87F1}" dt="2023-06-07T09:19:09.129" v="10587" actId="14100"/>
          <ac:picMkLst>
            <pc:docMk/>
            <pc:sldMk cId="598752527" sldId="279"/>
            <ac:picMk id="13" creationId="{4E63459A-E9C6-99ED-723A-BD380570FAF8}"/>
          </ac:picMkLst>
        </pc:picChg>
        <pc:picChg chg="del">
          <ac:chgData name="DARIO PRAWARA TEH WEI RONG" userId="1332e4ec-ce71-475b-a32a-299703817a3d" providerId="ADAL" clId="{AB62037C-A2EB-4C48-A062-1B73DFAE87F1}" dt="2023-06-06T11:58:55.048" v="4629" actId="478"/>
          <ac:picMkLst>
            <pc:docMk/>
            <pc:sldMk cId="598752527" sldId="279"/>
            <ac:picMk id="9220" creationId="{C68A33E2-F153-676E-A2A1-A3C79908DE13}"/>
          </ac:picMkLst>
        </pc:picChg>
      </pc:sldChg>
      <pc:sldChg chg="addSp delSp modSp add mod">
        <pc:chgData name="DARIO PRAWARA TEH WEI RONG" userId="1332e4ec-ce71-475b-a32a-299703817a3d" providerId="ADAL" clId="{AB62037C-A2EB-4C48-A062-1B73DFAE87F1}" dt="2023-06-09T00:34:24.133" v="10691" actId="1076"/>
        <pc:sldMkLst>
          <pc:docMk/>
          <pc:sldMk cId="567754999" sldId="280"/>
        </pc:sldMkLst>
        <pc:spChg chg="add del mod">
          <ac:chgData name="DARIO PRAWARA TEH WEI RONG" userId="1332e4ec-ce71-475b-a32a-299703817a3d" providerId="ADAL" clId="{AB62037C-A2EB-4C48-A062-1B73DFAE87F1}" dt="2023-06-06T15:08:34.530" v="5290" actId="478"/>
          <ac:spMkLst>
            <pc:docMk/>
            <pc:sldMk cId="567754999" sldId="280"/>
            <ac:spMk id="3" creationId="{3DF1A51F-50B8-F58E-AA7D-10B4BC4DF72B}"/>
          </ac:spMkLst>
        </pc:spChg>
        <pc:spChg chg="del mod">
          <ac:chgData name="DARIO PRAWARA TEH WEI RONG" userId="1332e4ec-ce71-475b-a32a-299703817a3d" providerId="ADAL" clId="{AB62037C-A2EB-4C48-A062-1B73DFAE87F1}" dt="2023-06-06T15:08:33.571" v="5289" actId="478"/>
          <ac:spMkLst>
            <pc:docMk/>
            <pc:sldMk cId="567754999" sldId="280"/>
            <ac:spMk id="6" creationId="{BE81C52E-073F-9C69-A2E8-C231F25AEB09}"/>
          </ac:spMkLst>
        </pc:spChg>
        <pc:spChg chg="add mod">
          <ac:chgData name="DARIO PRAWARA TEH WEI RONG" userId="1332e4ec-ce71-475b-a32a-299703817a3d" providerId="ADAL" clId="{AB62037C-A2EB-4C48-A062-1B73DFAE87F1}" dt="2023-06-07T07:14:58.214" v="8106" actId="20577"/>
          <ac:spMkLst>
            <pc:docMk/>
            <pc:sldMk cId="567754999" sldId="280"/>
            <ac:spMk id="11" creationId="{F0A2F1A1-8FF6-5DB3-51CF-D420D36FA2F9}"/>
          </ac:spMkLst>
        </pc:spChg>
        <pc:spChg chg="add del">
          <ac:chgData name="DARIO PRAWARA TEH WEI RONG" userId="1332e4ec-ce71-475b-a32a-299703817a3d" providerId="ADAL" clId="{AB62037C-A2EB-4C48-A062-1B73DFAE87F1}" dt="2023-06-07T06:48:15.762" v="6916" actId="22"/>
          <ac:spMkLst>
            <pc:docMk/>
            <pc:sldMk cId="567754999" sldId="280"/>
            <ac:spMk id="13" creationId="{FF635897-290A-318C-79CA-36D7094A006F}"/>
          </ac:spMkLst>
        </pc:spChg>
        <pc:spChg chg="add mod">
          <ac:chgData name="DARIO PRAWARA TEH WEI RONG" userId="1332e4ec-ce71-475b-a32a-299703817a3d" providerId="ADAL" clId="{AB62037C-A2EB-4C48-A062-1B73DFAE87F1}" dt="2023-06-07T08:04:12.069" v="9757" actId="1076"/>
          <ac:spMkLst>
            <pc:docMk/>
            <pc:sldMk cId="567754999" sldId="280"/>
            <ac:spMk id="15" creationId="{E403C625-442B-6971-E8E4-1E3340FE17C7}"/>
          </ac:spMkLst>
        </pc:spChg>
        <pc:spChg chg="add del mod">
          <ac:chgData name="DARIO PRAWARA TEH WEI RONG" userId="1332e4ec-ce71-475b-a32a-299703817a3d" providerId="ADAL" clId="{AB62037C-A2EB-4C48-A062-1B73DFAE87F1}" dt="2023-06-07T08:03:27.015" v="9719" actId="478"/>
          <ac:spMkLst>
            <pc:docMk/>
            <pc:sldMk cId="567754999" sldId="280"/>
            <ac:spMk id="17" creationId="{13B92B92-5652-C61E-0C33-971D338D47E0}"/>
          </ac:spMkLst>
        </pc:spChg>
        <pc:spChg chg="add mod">
          <ac:chgData name="DARIO PRAWARA TEH WEI RONG" userId="1332e4ec-ce71-475b-a32a-299703817a3d" providerId="ADAL" clId="{AB62037C-A2EB-4C48-A062-1B73DFAE87F1}" dt="2023-06-07T08:03:54.744" v="9755" actId="1076"/>
          <ac:spMkLst>
            <pc:docMk/>
            <pc:sldMk cId="567754999" sldId="280"/>
            <ac:spMk id="22" creationId="{A20A92DE-C858-62DD-E40C-04D049D0F99E}"/>
          </ac:spMkLst>
        </pc:spChg>
        <pc:spChg chg="mod">
          <ac:chgData name="DARIO PRAWARA TEH WEI RONG" userId="1332e4ec-ce71-475b-a32a-299703817a3d" providerId="ADAL" clId="{AB62037C-A2EB-4C48-A062-1B73DFAE87F1}" dt="2023-06-07T06:17:08.144" v="6320" actId="1076"/>
          <ac:spMkLst>
            <pc:docMk/>
            <pc:sldMk cId="567754999" sldId="280"/>
            <ac:spMk id="4904" creationId="{00000000-0000-0000-0000-000000000000}"/>
          </ac:spMkLst>
        </pc:spChg>
        <pc:picChg chg="add mod">
          <ac:chgData name="DARIO PRAWARA TEH WEI RONG" userId="1332e4ec-ce71-475b-a32a-299703817a3d" providerId="ADAL" clId="{AB62037C-A2EB-4C48-A062-1B73DFAE87F1}" dt="2023-06-09T00:34:24.133" v="10691" actId="1076"/>
          <ac:picMkLst>
            <pc:docMk/>
            <pc:sldMk cId="567754999" sldId="280"/>
            <ac:picMk id="3" creationId="{F10E8D63-2E6F-F876-64ED-A861114EA643}"/>
          </ac:picMkLst>
        </pc:picChg>
        <pc:picChg chg="del">
          <ac:chgData name="DARIO PRAWARA TEH WEI RONG" userId="1332e4ec-ce71-475b-a32a-299703817a3d" providerId="ADAL" clId="{AB62037C-A2EB-4C48-A062-1B73DFAE87F1}" dt="2023-06-06T15:08:29.699" v="5285" actId="478"/>
          <ac:picMkLst>
            <pc:docMk/>
            <pc:sldMk cId="567754999" sldId="280"/>
            <ac:picMk id="4" creationId="{E4ADEE18-40EE-83ED-501E-BB07547602C4}"/>
          </ac:picMkLst>
        </pc:picChg>
        <pc:picChg chg="add mod">
          <ac:chgData name="DARIO PRAWARA TEH WEI RONG" userId="1332e4ec-ce71-475b-a32a-299703817a3d" providerId="ADAL" clId="{AB62037C-A2EB-4C48-A062-1B73DFAE87F1}" dt="2023-06-07T08:03:31.389" v="9721" actId="1076"/>
          <ac:picMkLst>
            <pc:docMk/>
            <pc:sldMk cId="567754999" sldId="280"/>
            <ac:picMk id="7" creationId="{FED30780-92AE-F2FC-056D-97ED64ACC8AB}"/>
          </ac:picMkLst>
        </pc:picChg>
        <pc:picChg chg="del">
          <ac:chgData name="DARIO PRAWARA TEH WEI RONG" userId="1332e4ec-ce71-475b-a32a-299703817a3d" providerId="ADAL" clId="{AB62037C-A2EB-4C48-A062-1B73DFAE87F1}" dt="2023-06-06T15:08:30.491" v="5286" actId="478"/>
          <ac:picMkLst>
            <pc:docMk/>
            <pc:sldMk cId="567754999" sldId="280"/>
            <ac:picMk id="9" creationId="{E355F1D8-4DA3-8C0A-97B2-F96FDD579CE8}"/>
          </ac:picMkLst>
        </pc:picChg>
        <pc:picChg chg="add del mod">
          <ac:chgData name="DARIO PRAWARA TEH WEI RONG" userId="1332e4ec-ce71-475b-a32a-299703817a3d" providerId="ADAL" clId="{AB62037C-A2EB-4C48-A062-1B73DFAE87F1}" dt="2023-06-07T08:54:01.560" v="9807" actId="478"/>
          <ac:picMkLst>
            <pc:docMk/>
            <pc:sldMk cId="567754999" sldId="280"/>
            <ac:picMk id="10" creationId="{BB697798-B9F5-227F-7E13-3A09526FD9D1}"/>
          </ac:picMkLst>
        </pc:picChg>
        <pc:picChg chg="add del mod">
          <ac:chgData name="DARIO PRAWARA TEH WEI RONG" userId="1332e4ec-ce71-475b-a32a-299703817a3d" providerId="ADAL" clId="{AB62037C-A2EB-4C48-A062-1B73DFAE87F1}" dt="2023-06-07T08:02:14.874" v="9709" actId="478"/>
          <ac:picMkLst>
            <pc:docMk/>
            <pc:sldMk cId="567754999" sldId="280"/>
            <ac:picMk id="19" creationId="{E81E69D7-7E1C-D82E-7821-1E3C5059E4BA}"/>
          </ac:picMkLst>
        </pc:picChg>
        <pc:picChg chg="add del mod">
          <ac:chgData name="DARIO PRAWARA TEH WEI RONG" userId="1332e4ec-ce71-475b-a32a-299703817a3d" providerId="ADAL" clId="{AB62037C-A2EB-4C48-A062-1B73DFAE87F1}" dt="2023-06-07T09:18:36.677" v="10581" actId="14100"/>
          <ac:picMkLst>
            <pc:docMk/>
            <pc:sldMk cId="567754999" sldId="280"/>
            <ac:picMk id="21" creationId="{1F729617-45BD-5A82-E18E-54DD5967AEE5}"/>
          </ac:picMkLst>
        </pc:picChg>
        <pc:picChg chg="add del mod">
          <ac:chgData name="DARIO PRAWARA TEH WEI RONG" userId="1332e4ec-ce71-475b-a32a-299703817a3d" providerId="ADAL" clId="{AB62037C-A2EB-4C48-A062-1B73DFAE87F1}" dt="2023-06-09T00:34:21.611" v="10690" actId="478"/>
          <ac:picMkLst>
            <pc:docMk/>
            <pc:sldMk cId="567754999" sldId="280"/>
            <ac:picMk id="24" creationId="{149851C0-C9A4-43AF-EEA5-F2DE00DEBB3E}"/>
          </ac:picMkLst>
        </pc:picChg>
        <pc:picChg chg="add del mod">
          <ac:chgData name="DARIO PRAWARA TEH WEI RONG" userId="1332e4ec-ce71-475b-a32a-299703817a3d" providerId="ADAL" clId="{AB62037C-A2EB-4C48-A062-1B73DFAE87F1}" dt="2023-06-07T06:42:43.144" v="6373" actId="478"/>
          <ac:picMkLst>
            <pc:docMk/>
            <pc:sldMk cId="567754999" sldId="280"/>
            <ac:picMk id="13314" creationId="{6273F6D5-3BBE-E2DE-D499-BEF276750DD9}"/>
          </ac:picMkLst>
        </pc:picChg>
      </pc:sldChg>
      <pc:sldChg chg="addSp delSp modSp add mod ord">
        <pc:chgData name="DARIO PRAWARA TEH WEI RONG" userId="1332e4ec-ce71-475b-a32a-299703817a3d" providerId="ADAL" clId="{AB62037C-A2EB-4C48-A062-1B73DFAE87F1}" dt="2023-06-09T16:44:13.768" v="10811" actId="20577"/>
        <pc:sldMkLst>
          <pc:docMk/>
          <pc:sldMk cId="1537954875" sldId="281"/>
        </pc:sldMkLst>
        <pc:spChg chg="add mod">
          <ac:chgData name="DARIO PRAWARA TEH WEI RONG" userId="1332e4ec-ce71-475b-a32a-299703817a3d" providerId="ADAL" clId="{AB62037C-A2EB-4C48-A062-1B73DFAE87F1}" dt="2023-06-09T16:44:13.768" v="10811" actId="20577"/>
          <ac:spMkLst>
            <pc:docMk/>
            <pc:sldMk cId="1537954875" sldId="281"/>
            <ac:spMk id="4" creationId="{544C60F2-65F3-67DF-064E-7DC6038C89C6}"/>
          </ac:spMkLst>
        </pc:spChg>
        <pc:spChg chg="mod">
          <ac:chgData name="DARIO PRAWARA TEH WEI RONG" userId="1332e4ec-ce71-475b-a32a-299703817a3d" providerId="ADAL" clId="{AB62037C-A2EB-4C48-A062-1B73DFAE87F1}" dt="2023-06-06T15:22:31.745" v="5408" actId="1076"/>
          <ac:spMkLst>
            <pc:docMk/>
            <pc:sldMk cId="1537954875" sldId="281"/>
            <ac:spMk id="4904" creationId="{00000000-0000-0000-0000-000000000000}"/>
          </ac:spMkLst>
        </pc:spChg>
        <pc:picChg chg="add mod">
          <ac:chgData name="DARIO PRAWARA TEH WEI RONG" userId="1332e4ec-ce71-475b-a32a-299703817a3d" providerId="ADAL" clId="{AB62037C-A2EB-4C48-A062-1B73DFAE87F1}" dt="2023-06-07T07:17:45.193" v="8115" actId="1076"/>
          <ac:picMkLst>
            <pc:docMk/>
            <pc:sldMk cId="1537954875" sldId="281"/>
            <ac:picMk id="3" creationId="{351E6440-44CA-DD3D-64D0-2D5EAB5F7126}"/>
          </ac:picMkLst>
        </pc:picChg>
        <pc:picChg chg="add mod">
          <ac:chgData name="DARIO PRAWARA TEH WEI RONG" userId="1332e4ec-ce71-475b-a32a-299703817a3d" providerId="ADAL" clId="{AB62037C-A2EB-4C48-A062-1B73DFAE87F1}" dt="2023-06-09T00:36:54.663" v="10717" actId="14100"/>
          <ac:picMkLst>
            <pc:docMk/>
            <pc:sldMk cId="1537954875" sldId="281"/>
            <ac:picMk id="3074" creationId="{4F424B26-4FDB-242E-6658-7FB5D63A282B}"/>
          </ac:picMkLst>
        </pc:picChg>
        <pc:picChg chg="add del mod">
          <ac:chgData name="DARIO PRAWARA TEH WEI RONG" userId="1332e4ec-ce71-475b-a32a-299703817a3d" providerId="ADAL" clId="{AB62037C-A2EB-4C48-A062-1B73DFAE87F1}" dt="2023-06-06T18:21:18.070" v="5422" actId="478"/>
          <ac:picMkLst>
            <pc:docMk/>
            <pc:sldMk cId="1537954875" sldId="281"/>
            <ac:picMk id="12290" creationId="{4A36F4DB-170B-CD5A-E8EB-75734F19B341}"/>
          </ac:picMkLst>
        </pc:picChg>
        <pc:picChg chg="add del mod">
          <ac:chgData name="DARIO PRAWARA TEH WEI RONG" userId="1332e4ec-ce71-475b-a32a-299703817a3d" providerId="ADAL" clId="{AB62037C-A2EB-4C48-A062-1B73DFAE87F1}" dt="2023-06-07T08:55:19.456" v="9823" actId="478"/>
          <ac:picMkLst>
            <pc:docMk/>
            <pc:sldMk cId="1537954875" sldId="281"/>
            <ac:picMk id="12292" creationId="{EF5B730A-95DA-1A5B-A337-B961330F4E7C}"/>
          </ac:picMkLst>
        </pc:picChg>
        <pc:picChg chg="add del mod">
          <ac:chgData name="DARIO PRAWARA TEH WEI RONG" userId="1332e4ec-ce71-475b-a32a-299703817a3d" providerId="ADAL" clId="{AB62037C-A2EB-4C48-A062-1B73DFAE87F1}" dt="2023-06-07T08:57:15.793" v="9901" actId="478"/>
          <ac:picMkLst>
            <pc:docMk/>
            <pc:sldMk cId="1537954875" sldId="281"/>
            <ac:picMk id="12294" creationId="{32DADC54-6BB3-8238-B146-7BD71C55114B}"/>
          </ac:picMkLst>
        </pc:picChg>
        <pc:picChg chg="add del mod">
          <ac:chgData name="DARIO PRAWARA TEH WEI RONG" userId="1332e4ec-ce71-475b-a32a-299703817a3d" providerId="ADAL" clId="{AB62037C-A2EB-4C48-A062-1B73DFAE87F1}" dt="2023-06-09T00:36:35.151" v="10709" actId="478"/>
          <ac:picMkLst>
            <pc:docMk/>
            <pc:sldMk cId="1537954875" sldId="281"/>
            <ac:picMk id="12296" creationId="{F68E8964-B468-F0F7-E52E-A155A43D0016}"/>
          </ac:picMkLst>
        </pc:picChg>
      </pc:sldChg>
      <pc:sldChg chg="addSp delSp modSp add mod">
        <pc:chgData name="DARIO PRAWARA TEH WEI RONG" userId="1332e4ec-ce71-475b-a32a-299703817a3d" providerId="ADAL" clId="{AB62037C-A2EB-4C48-A062-1B73DFAE87F1}" dt="2023-06-19T09:52:40.833" v="13554" actId="1036"/>
        <pc:sldMkLst>
          <pc:docMk/>
          <pc:sldMk cId="958421018" sldId="282"/>
        </pc:sldMkLst>
        <pc:spChg chg="add mod">
          <ac:chgData name="DARIO PRAWARA TEH WEI RONG" userId="1332e4ec-ce71-475b-a32a-299703817a3d" providerId="ADAL" clId="{AB62037C-A2EB-4C48-A062-1B73DFAE87F1}" dt="2023-06-19T09:52:40.833" v="13554" actId="1036"/>
          <ac:spMkLst>
            <pc:docMk/>
            <pc:sldMk cId="958421018" sldId="282"/>
            <ac:spMk id="6" creationId="{681F5250-FCB3-20DB-32EA-1FA5844D3B16}"/>
          </ac:spMkLst>
        </pc:spChg>
        <pc:spChg chg="mod">
          <ac:chgData name="DARIO PRAWARA TEH WEI RONG" userId="1332e4ec-ce71-475b-a32a-299703817a3d" providerId="ADAL" clId="{AB62037C-A2EB-4C48-A062-1B73DFAE87F1}" dt="2023-06-07T06:00:33.948" v="5722" actId="1076"/>
          <ac:spMkLst>
            <pc:docMk/>
            <pc:sldMk cId="958421018" sldId="282"/>
            <ac:spMk id="4904" creationId="{00000000-0000-0000-0000-000000000000}"/>
          </ac:spMkLst>
        </pc:spChg>
        <pc:picChg chg="add mod modCrop">
          <ac:chgData name="DARIO PRAWARA TEH WEI RONG" userId="1332e4ec-ce71-475b-a32a-299703817a3d" providerId="ADAL" clId="{AB62037C-A2EB-4C48-A062-1B73DFAE87F1}" dt="2023-06-07T06:00:39.027" v="5725" actId="1076"/>
          <ac:picMkLst>
            <pc:docMk/>
            <pc:sldMk cId="958421018" sldId="282"/>
            <ac:picMk id="3" creationId="{F0956E96-6B02-317D-89A8-EAEFFF378B28}"/>
          </ac:picMkLst>
        </pc:picChg>
        <pc:picChg chg="add mod">
          <ac:chgData name="DARIO PRAWARA TEH WEI RONG" userId="1332e4ec-ce71-475b-a32a-299703817a3d" providerId="ADAL" clId="{AB62037C-A2EB-4C48-A062-1B73DFAE87F1}" dt="2023-06-07T06:00:40.864" v="5726" actId="1076"/>
          <ac:picMkLst>
            <pc:docMk/>
            <pc:sldMk cId="958421018" sldId="282"/>
            <ac:picMk id="5" creationId="{74F22382-DBE5-329C-B8D6-F5E44FF99F00}"/>
          </ac:picMkLst>
        </pc:picChg>
        <pc:picChg chg="add del mod">
          <ac:chgData name="DARIO PRAWARA TEH WEI RONG" userId="1332e4ec-ce71-475b-a32a-299703817a3d" providerId="ADAL" clId="{AB62037C-A2EB-4C48-A062-1B73DFAE87F1}" dt="2023-06-07T05:56:59.149" v="5689" actId="478"/>
          <ac:picMkLst>
            <pc:docMk/>
            <pc:sldMk cId="958421018" sldId="282"/>
            <ac:picMk id="11266" creationId="{C0C19450-E715-A8EF-E56E-2C6653DF26EE}"/>
          </ac:picMkLst>
        </pc:picChg>
        <pc:picChg chg="add del mod">
          <ac:chgData name="DARIO PRAWARA TEH WEI RONG" userId="1332e4ec-ce71-475b-a32a-299703817a3d" providerId="ADAL" clId="{AB62037C-A2EB-4C48-A062-1B73DFAE87F1}" dt="2023-06-07T05:57:52.302" v="5697" actId="478"/>
          <ac:picMkLst>
            <pc:docMk/>
            <pc:sldMk cId="958421018" sldId="282"/>
            <ac:picMk id="11268" creationId="{7C572F6A-40A7-C614-6993-CD23D0E3062A}"/>
          </ac:picMkLst>
        </pc:picChg>
        <pc:picChg chg="add del mod">
          <ac:chgData name="DARIO PRAWARA TEH WEI RONG" userId="1332e4ec-ce71-475b-a32a-299703817a3d" providerId="ADAL" clId="{AB62037C-A2EB-4C48-A062-1B73DFAE87F1}" dt="2023-06-07T05:59:53.535" v="5714" actId="478"/>
          <ac:picMkLst>
            <pc:docMk/>
            <pc:sldMk cId="958421018" sldId="282"/>
            <ac:picMk id="11270" creationId="{4239BA11-3D0D-C9C6-8C73-224EF5B250AA}"/>
          </ac:picMkLst>
        </pc:picChg>
        <pc:picChg chg="add del mod">
          <ac:chgData name="DARIO PRAWARA TEH WEI RONG" userId="1332e4ec-ce71-475b-a32a-299703817a3d" providerId="ADAL" clId="{AB62037C-A2EB-4C48-A062-1B73DFAE87F1}" dt="2023-06-07T06:00:05.207" v="5716" actId="478"/>
          <ac:picMkLst>
            <pc:docMk/>
            <pc:sldMk cId="958421018" sldId="282"/>
            <ac:picMk id="11272" creationId="{E5B1213D-17C6-B251-F6CC-FB530EB1D721}"/>
          </ac:picMkLst>
        </pc:picChg>
        <pc:picChg chg="add mod">
          <ac:chgData name="DARIO PRAWARA TEH WEI RONG" userId="1332e4ec-ce71-475b-a32a-299703817a3d" providerId="ADAL" clId="{AB62037C-A2EB-4C48-A062-1B73DFAE87F1}" dt="2023-06-07T06:00:35.491" v="5723" actId="1076"/>
          <ac:picMkLst>
            <pc:docMk/>
            <pc:sldMk cId="958421018" sldId="282"/>
            <ac:picMk id="11274" creationId="{47C653F3-6E69-EAC4-36B5-D5E088455E0F}"/>
          </ac:picMkLst>
        </pc:picChg>
      </pc:sldChg>
      <pc:sldChg chg="del">
        <pc:chgData name="DARIO PRAWARA TEH WEI RONG" userId="1332e4ec-ce71-475b-a32a-299703817a3d" providerId="ADAL" clId="{AB62037C-A2EB-4C48-A062-1B73DFAE87F1}" dt="2023-06-05T08:08:56.340" v="72" actId="47"/>
        <pc:sldMkLst>
          <pc:docMk/>
          <pc:sldMk cId="2593811963" sldId="283"/>
        </pc:sldMkLst>
        <pc:spChg chg="add mod">
          <ac:chgData name="DARIO PRAWARA TEH WEI RONG" userId="1332e4ec-ce71-475b-a32a-299703817a3d" providerId="ADAL" clId="{AB62037C-A2EB-4C48-A062-1B73DFAE87F1}" dt="2023-06-07T09:14:15.951" v="10427" actId="20577"/>
          <ac:spMkLst>
            <pc:docMk/>
            <pc:sldMk cId="2593811963" sldId="283"/>
            <ac:spMk id="2" creationId="{AD333E8C-7896-0FCE-C380-3A18E3BCBB71}"/>
          </ac:spMkLst>
        </pc:spChg>
        <pc:spChg chg="add del mod">
          <ac:chgData name="DARIO PRAWARA TEH WEI RONG" userId="1332e4ec-ce71-475b-a32a-299703817a3d" providerId="ADAL" clId="{AB62037C-A2EB-4C48-A062-1B73DFAE87F1}" dt="2023-06-07T07:58:01.609" v="9181"/>
          <ac:spMkLst>
            <pc:docMk/>
            <pc:sldMk cId="2593811963" sldId="283"/>
            <ac:spMk id="4" creationId="{61885CFB-8BC2-8B54-8A63-EA76FD463967}"/>
          </ac:spMkLst>
        </pc:spChg>
        <pc:spChg chg="add del">
          <ac:chgData name="DARIO PRAWARA TEH WEI RONG" userId="1332e4ec-ce71-475b-a32a-299703817a3d" providerId="ADAL" clId="{AB62037C-A2EB-4C48-A062-1B73DFAE87F1}" dt="2023-06-07T07:58:05.867" v="9184"/>
          <ac:spMkLst>
            <pc:docMk/>
            <pc:sldMk cId="2593811963" sldId="283"/>
            <ac:spMk id="5" creationId="{337F9C90-7082-015C-0046-70857F6F82B2}"/>
          </ac:spMkLst>
        </pc:spChg>
        <pc:spChg chg="mod">
          <ac:chgData name="DARIO PRAWARA TEH WEI RONG" userId="1332e4ec-ce71-475b-a32a-299703817a3d" providerId="ADAL" clId="{AB62037C-A2EB-4C48-A062-1B73DFAE87F1}" dt="2023-06-07T08:00:29.190" v="9669" actId="1076"/>
          <ac:spMkLst>
            <pc:docMk/>
            <pc:sldMk cId="2593811963" sldId="283"/>
            <ac:spMk id="4904" creationId="{00000000-0000-0000-0000-000000000000}"/>
          </ac:spMkLst>
        </pc:spChg>
        <pc:picChg chg="add mod">
          <ac:chgData name="DARIO PRAWARA TEH WEI RONG" userId="1332e4ec-ce71-475b-a32a-299703817a3d" providerId="ADAL" clId="{AB62037C-A2EB-4C48-A062-1B73DFAE87F1}" dt="2023-06-07T08:01:00.608" v="9694" actId="1076"/>
          <ac:picMkLst>
            <pc:docMk/>
            <pc:sldMk cId="2593811963" sldId="283"/>
            <ac:picMk id="3" creationId="{A91FA50A-0E93-6F6B-D04B-DA5EB05FA0B8}"/>
          </ac:picMkLst>
        </pc:picChg>
      </pc:sldChg>
      <pc:sldChg chg="addSp delSp modSp add mod">
        <pc:chgData name="DARIO PRAWARA TEH WEI RONG" userId="1332e4ec-ce71-475b-a32a-299703817a3d" providerId="ADAL" clId="{AB62037C-A2EB-4C48-A062-1B73DFAE87F1}" dt="2023-06-09T00:35:47.159" v="10695" actId="1076"/>
        <pc:sldMkLst>
          <pc:docMk/>
          <pc:sldMk cId="356588774" sldId="284"/>
        </pc:sldMkLst>
        <pc:spChg chg="add del">
          <ac:chgData name="DARIO PRAWARA TEH WEI RONG" userId="1332e4ec-ce71-475b-a32a-299703817a3d" providerId="ADAL" clId="{AB62037C-A2EB-4C48-A062-1B73DFAE87F1}" dt="2023-06-07T07:15:57.962" v="8110" actId="22"/>
          <ac:spMkLst>
            <pc:docMk/>
            <pc:sldMk cId="356588774" sldId="284"/>
            <ac:spMk id="3" creationId="{C4EE0D37-E527-0F22-DF2D-A4A7C7260346}"/>
          </ac:spMkLst>
        </pc:spChg>
        <pc:spChg chg="add del mod">
          <ac:chgData name="DARIO PRAWARA TEH WEI RONG" userId="1332e4ec-ce71-475b-a32a-299703817a3d" providerId="ADAL" clId="{AB62037C-A2EB-4C48-A062-1B73DFAE87F1}" dt="2023-06-07T08:04:33.988" v="9760"/>
          <ac:spMkLst>
            <pc:docMk/>
            <pc:sldMk cId="356588774" sldId="284"/>
            <ac:spMk id="4" creationId="{D9194AD0-93DE-AAD0-AFEF-8A3E3FB6378A}"/>
          </ac:spMkLst>
        </pc:spChg>
        <pc:spChg chg="mod">
          <ac:chgData name="DARIO PRAWARA TEH WEI RONG" userId="1332e4ec-ce71-475b-a32a-299703817a3d" providerId="ADAL" clId="{AB62037C-A2EB-4C48-A062-1B73DFAE87F1}" dt="2023-06-07T09:33:14.182" v="10660" actId="20577"/>
          <ac:spMkLst>
            <pc:docMk/>
            <pc:sldMk cId="356588774" sldId="284"/>
            <ac:spMk id="11" creationId="{F0A2F1A1-8FF6-5DB3-51CF-D420D36FA2F9}"/>
          </ac:spMkLst>
        </pc:spChg>
        <pc:spChg chg="del">
          <ac:chgData name="DARIO PRAWARA TEH WEI RONG" userId="1332e4ec-ce71-475b-a32a-299703817a3d" providerId="ADAL" clId="{AB62037C-A2EB-4C48-A062-1B73DFAE87F1}" dt="2023-06-07T06:54:49.653" v="7321" actId="478"/>
          <ac:spMkLst>
            <pc:docMk/>
            <pc:sldMk cId="356588774" sldId="284"/>
            <ac:spMk id="15" creationId="{E403C625-442B-6971-E8E4-1E3340FE17C7}"/>
          </ac:spMkLst>
        </pc:spChg>
        <pc:spChg chg="del">
          <ac:chgData name="DARIO PRAWARA TEH WEI RONG" userId="1332e4ec-ce71-475b-a32a-299703817a3d" providerId="ADAL" clId="{AB62037C-A2EB-4C48-A062-1B73DFAE87F1}" dt="2023-06-07T06:54:53.033" v="7323" actId="478"/>
          <ac:spMkLst>
            <pc:docMk/>
            <pc:sldMk cId="356588774" sldId="284"/>
            <ac:spMk id="17" creationId="{13B92B92-5652-C61E-0C33-971D338D47E0}"/>
          </ac:spMkLst>
        </pc:spChg>
        <pc:picChg chg="del">
          <ac:chgData name="DARIO PRAWARA TEH WEI RONG" userId="1332e4ec-ce71-475b-a32a-299703817a3d" providerId="ADAL" clId="{AB62037C-A2EB-4C48-A062-1B73DFAE87F1}" dt="2023-06-07T06:54:50.598" v="7322" actId="478"/>
          <ac:picMkLst>
            <pc:docMk/>
            <pc:sldMk cId="356588774" sldId="284"/>
            <ac:picMk id="7" creationId="{FED30780-92AE-F2FC-056D-97ED64ACC8AB}"/>
          </ac:picMkLst>
        </pc:picChg>
        <pc:picChg chg="del">
          <ac:chgData name="DARIO PRAWARA TEH WEI RONG" userId="1332e4ec-ce71-475b-a32a-299703817a3d" providerId="ADAL" clId="{AB62037C-A2EB-4C48-A062-1B73DFAE87F1}" dt="2023-06-07T06:54:53.783" v="7324" actId="478"/>
          <ac:picMkLst>
            <pc:docMk/>
            <pc:sldMk cId="356588774" sldId="284"/>
            <ac:picMk id="10" creationId="{BB697798-B9F5-227F-7E13-3A09526FD9D1}"/>
          </ac:picMkLst>
        </pc:picChg>
        <pc:picChg chg="add mod">
          <ac:chgData name="DARIO PRAWARA TEH WEI RONG" userId="1332e4ec-ce71-475b-a32a-299703817a3d" providerId="ADAL" clId="{AB62037C-A2EB-4C48-A062-1B73DFAE87F1}" dt="2023-06-09T00:35:47.159" v="10695" actId="1076"/>
          <ac:picMkLst>
            <pc:docMk/>
            <pc:sldMk cId="356588774" sldId="284"/>
            <ac:picMk id="1026" creationId="{C625438C-1E74-9544-DC69-968DF9545030}"/>
          </ac:picMkLst>
        </pc:picChg>
        <pc:picChg chg="add del mod">
          <ac:chgData name="DARIO PRAWARA TEH WEI RONG" userId="1332e4ec-ce71-475b-a32a-299703817a3d" providerId="ADAL" clId="{AB62037C-A2EB-4C48-A062-1B73DFAE87F1}" dt="2023-06-07T08:53:09.790" v="9782" actId="478"/>
          <ac:picMkLst>
            <pc:docMk/>
            <pc:sldMk cId="356588774" sldId="284"/>
            <ac:picMk id="16386" creationId="{E577910F-B939-8960-D416-ECC3BB9679DD}"/>
          </ac:picMkLst>
        </pc:picChg>
        <pc:picChg chg="add del mod">
          <ac:chgData name="DARIO PRAWARA TEH WEI RONG" userId="1332e4ec-ce71-475b-a32a-299703817a3d" providerId="ADAL" clId="{AB62037C-A2EB-4C48-A062-1B73DFAE87F1}" dt="2023-06-07T09:18:08.481" v="10575" actId="478"/>
          <ac:picMkLst>
            <pc:docMk/>
            <pc:sldMk cId="356588774" sldId="284"/>
            <ac:picMk id="16388" creationId="{F5FD640B-A816-F26E-6D8F-39EAB691BC46}"/>
          </ac:picMkLst>
        </pc:picChg>
        <pc:picChg chg="add del mod">
          <ac:chgData name="DARIO PRAWARA TEH WEI RONG" userId="1332e4ec-ce71-475b-a32a-299703817a3d" providerId="ADAL" clId="{AB62037C-A2EB-4C48-A062-1B73DFAE87F1}" dt="2023-06-09T00:35:38.833" v="10692" actId="478"/>
          <ac:picMkLst>
            <pc:docMk/>
            <pc:sldMk cId="356588774" sldId="284"/>
            <ac:picMk id="16390" creationId="{8346E72D-3CC0-64B8-AA86-32D12EC2965E}"/>
          </ac:picMkLst>
        </pc:picChg>
      </pc:sldChg>
      <pc:sldChg chg="addSp delSp modSp del mod">
        <pc:chgData name="DARIO PRAWARA TEH WEI RONG" userId="1332e4ec-ce71-475b-a32a-299703817a3d" providerId="ADAL" clId="{AB62037C-A2EB-4C48-A062-1B73DFAE87F1}" dt="2023-06-09T00:36:24.414" v="10708" actId="20577"/>
        <pc:sldMkLst>
          <pc:docMk/>
          <pc:sldMk cId="2167667617" sldId="285"/>
        </pc:sldMkLst>
        <pc:spChg chg="mod">
          <ac:chgData name="DARIO PRAWARA TEH WEI RONG" userId="1332e4ec-ce71-475b-a32a-299703817a3d" providerId="ADAL" clId="{AB62037C-A2EB-4C48-A062-1B73DFAE87F1}" dt="2023-06-09T00:36:24.414" v="10708" actId="20577"/>
          <ac:spMkLst>
            <pc:docMk/>
            <pc:sldMk cId="2167667617" sldId="285"/>
            <ac:spMk id="11" creationId="{F0A2F1A1-8FF6-5DB3-51CF-D420D36FA2F9}"/>
          </ac:spMkLst>
        </pc:spChg>
        <pc:spChg chg="mod">
          <ac:chgData name="DARIO PRAWARA TEH WEI RONG" userId="1332e4ec-ce71-475b-a32a-299703817a3d" providerId="ADAL" clId="{AB62037C-A2EB-4C48-A062-1B73DFAE87F1}" dt="2023-06-07T09:17:42.955" v="10571" actId="20577"/>
          <ac:spMkLst>
            <pc:docMk/>
            <pc:sldMk cId="2167667617" sldId="285"/>
            <ac:spMk id="4904" creationId="{00000000-0000-0000-0000-000000000000}"/>
          </ac:spMkLst>
        </pc:spChg>
        <pc:picChg chg="add mod">
          <ac:chgData name="DARIO PRAWARA TEH WEI RONG" userId="1332e4ec-ce71-475b-a32a-299703817a3d" providerId="ADAL" clId="{AB62037C-A2EB-4C48-A062-1B73DFAE87F1}" dt="2023-06-09T00:36:20.620" v="10706" actId="1076"/>
          <ac:picMkLst>
            <pc:docMk/>
            <pc:sldMk cId="2167667617" sldId="285"/>
            <ac:picMk id="3" creationId="{AA0AD72F-5D55-2A9E-0ED0-D8FA1240699C}"/>
          </ac:picMkLst>
        </pc:picChg>
        <pc:picChg chg="add mod">
          <ac:chgData name="DARIO PRAWARA TEH WEI RONG" userId="1332e4ec-ce71-475b-a32a-299703817a3d" providerId="ADAL" clId="{AB62037C-A2EB-4C48-A062-1B73DFAE87F1}" dt="2023-06-09T00:36:18.091" v="10705" actId="1076"/>
          <ac:picMkLst>
            <pc:docMk/>
            <pc:sldMk cId="2167667617" sldId="285"/>
            <ac:picMk id="2050" creationId="{8BE31185-08FF-0244-2CC9-D55EE029EFED}"/>
          </ac:picMkLst>
        </pc:picChg>
        <pc:picChg chg="del">
          <ac:chgData name="DARIO PRAWARA TEH WEI RONG" userId="1332e4ec-ce71-475b-a32a-299703817a3d" providerId="ADAL" clId="{AB62037C-A2EB-4C48-A062-1B73DFAE87F1}" dt="2023-06-07T08:04:36.996" v="9762" actId="478"/>
          <ac:picMkLst>
            <pc:docMk/>
            <pc:sldMk cId="2167667617" sldId="285"/>
            <ac:picMk id="16386" creationId="{E577910F-B939-8960-D416-ECC3BB9679DD}"/>
          </ac:picMkLst>
        </pc:picChg>
        <pc:picChg chg="add del mod">
          <ac:chgData name="DARIO PRAWARA TEH WEI RONG" userId="1332e4ec-ce71-475b-a32a-299703817a3d" providerId="ADAL" clId="{AB62037C-A2EB-4C48-A062-1B73DFAE87F1}" dt="2023-06-07T09:08:26.802" v="10332" actId="478"/>
          <ac:picMkLst>
            <pc:docMk/>
            <pc:sldMk cId="2167667617" sldId="285"/>
            <ac:picMk id="17410" creationId="{54AA87EC-24EA-AB5B-119F-0FC1F93C792E}"/>
          </ac:picMkLst>
        </pc:picChg>
        <pc:picChg chg="add del mod">
          <ac:chgData name="DARIO PRAWARA TEH WEI RONG" userId="1332e4ec-ce71-475b-a32a-299703817a3d" providerId="ADAL" clId="{AB62037C-A2EB-4C48-A062-1B73DFAE87F1}" dt="2023-06-07T09:11:49.832" v="10389"/>
          <ac:picMkLst>
            <pc:docMk/>
            <pc:sldMk cId="2167667617" sldId="285"/>
            <ac:picMk id="17412" creationId="{0A0DC5D7-D8E0-F99F-64E0-89BBA47C13C8}"/>
          </ac:picMkLst>
        </pc:picChg>
        <pc:picChg chg="add del mod">
          <ac:chgData name="DARIO PRAWARA TEH WEI RONG" userId="1332e4ec-ce71-475b-a32a-299703817a3d" providerId="ADAL" clId="{AB62037C-A2EB-4C48-A062-1B73DFAE87F1}" dt="2023-06-09T00:35:51.975" v="10696" actId="478"/>
          <ac:picMkLst>
            <pc:docMk/>
            <pc:sldMk cId="2167667617" sldId="285"/>
            <ac:picMk id="17414" creationId="{43695F09-B1C5-DA3F-162C-147B152C758F}"/>
          </ac:picMkLst>
        </pc:picChg>
      </pc:sldChg>
      <pc:sldChg chg="add del">
        <pc:chgData name="DARIO PRAWARA TEH WEI RONG" userId="1332e4ec-ce71-475b-a32a-299703817a3d" providerId="ADAL" clId="{AB62037C-A2EB-4C48-A062-1B73DFAE87F1}" dt="2023-06-07T07:34:31.374" v="8788" actId="47"/>
        <pc:sldMkLst>
          <pc:docMk/>
          <pc:sldMk cId="2526785048" sldId="285"/>
        </pc:sldMkLst>
      </pc:sldChg>
      <pc:sldChg chg="del">
        <pc:chgData name="DARIO PRAWARA TEH WEI RONG" userId="1332e4ec-ce71-475b-a32a-299703817a3d" providerId="ADAL" clId="{AB62037C-A2EB-4C48-A062-1B73DFAE87F1}" dt="2023-06-05T08:08:56.738" v="75" actId="47"/>
        <pc:sldMkLst>
          <pc:docMk/>
          <pc:sldMk cId="0" sldId="286"/>
        </pc:sldMkLst>
      </pc:sldChg>
      <pc:sldChg chg="del">
        <pc:chgData name="DARIO PRAWARA TEH WEI RONG" userId="1332e4ec-ce71-475b-a32a-299703817a3d" providerId="ADAL" clId="{AB62037C-A2EB-4C48-A062-1B73DFAE87F1}" dt="2023-06-05T08:08:56.877" v="76" actId="47"/>
        <pc:sldMkLst>
          <pc:docMk/>
          <pc:sldMk cId="0" sldId="287"/>
        </pc:sldMkLst>
      </pc:sldChg>
      <pc:sldChg chg="del">
        <pc:chgData name="DARIO PRAWARA TEH WEI RONG" userId="1332e4ec-ce71-475b-a32a-299703817a3d" providerId="ADAL" clId="{AB62037C-A2EB-4C48-A062-1B73DFAE87F1}" dt="2023-06-05T08:08:57.038" v="77" actId="47"/>
        <pc:sldMkLst>
          <pc:docMk/>
          <pc:sldMk cId="0" sldId="288"/>
        </pc:sldMkLst>
      </pc:sldChg>
      <pc:sldChg chg="del">
        <pc:chgData name="DARIO PRAWARA TEH WEI RONG" userId="1332e4ec-ce71-475b-a32a-299703817a3d" providerId="ADAL" clId="{AB62037C-A2EB-4C48-A062-1B73DFAE87F1}" dt="2023-06-05T08:08:57.206" v="78" actId="47"/>
        <pc:sldMkLst>
          <pc:docMk/>
          <pc:sldMk cId="0" sldId="289"/>
        </pc:sldMkLst>
      </pc:sldChg>
      <pc:sldChg chg="del">
        <pc:chgData name="DARIO PRAWARA TEH WEI RONG" userId="1332e4ec-ce71-475b-a32a-299703817a3d" providerId="ADAL" clId="{AB62037C-A2EB-4C48-A062-1B73DFAE87F1}" dt="2023-06-05T08:08:57.510" v="79" actId="47"/>
        <pc:sldMkLst>
          <pc:docMk/>
          <pc:sldMk cId="0" sldId="290"/>
        </pc:sldMkLst>
      </pc:sldChg>
      <pc:sldChg chg="del">
        <pc:chgData name="DARIO PRAWARA TEH WEI RONG" userId="1332e4ec-ce71-475b-a32a-299703817a3d" providerId="ADAL" clId="{AB62037C-A2EB-4C48-A062-1B73DFAE87F1}" dt="2023-06-05T08:08:57.722" v="80" actId="47"/>
        <pc:sldMkLst>
          <pc:docMk/>
          <pc:sldMk cId="0" sldId="291"/>
        </pc:sldMkLst>
      </pc:sldChg>
      <pc:sldChg chg="del">
        <pc:chgData name="DARIO PRAWARA TEH WEI RONG" userId="1332e4ec-ce71-475b-a32a-299703817a3d" providerId="ADAL" clId="{AB62037C-A2EB-4C48-A062-1B73DFAE87F1}" dt="2023-06-05T08:08:58.226" v="81" actId="47"/>
        <pc:sldMkLst>
          <pc:docMk/>
          <pc:sldMk cId="0" sldId="292"/>
        </pc:sldMkLst>
      </pc:sldChg>
      <pc:sldChg chg="del">
        <pc:chgData name="DARIO PRAWARA TEH WEI RONG" userId="1332e4ec-ce71-475b-a32a-299703817a3d" providerId="ADAL" clId="{AB62037C-A2EB-4C48-A062-1B73DFAE87F1}" dt="2023-06-05T08:08:58.429" v="82" actId="47"/>
        <pc:sldMkLst>
          <pc:docMk/>
          <pc:sldMk cId="0" sldId="293"/>
        </pc:sldMkLst>
      </pc:sldChg>
      <pc:sldChg chg="del">
        <pc:chgData name="DARIO PRAWARA TEH WEI RONG" userId="1332e4ec-ce71-475b-a32a-299703817a3d" providerId="ADAL" clId="{AB62037C-A2EB-4C48-A062-1B73DFAE87F1}" dt="2023-06-05T08:08:58.595" v="83" actId="47"/>
        <pc:sldMkLst>
          <pc:docMk/>
          <pc:sldMk cId="0" sldId="294"/>
        </pc:sldMkLst>
      </pc:sldChg>
      <pc:sldChg chg="del">
        <pc:chgData name="DARIO PRAWARA TEH WEI RONG" userId="1332e4ec-ce71-475b-a32a-299703817a3d" providerId="ADAL" clId="{AB62037C-A2EB-4C48-A062-1B73DFAE87F1}" dt="2023-06-05T08:08:58.777" v="84" actId="47"/>
        <pc:sldMkLst>
          <pc:docMk/>
          <pc:sldMk cId="0" sldId="295"/>
        </pc:sldMkLst>
      </pc:sldChg>
      <pc:sldChg chg="del">
        <pc:chgData name="DARIO PRAWARA TEH WEI RONG" userId="1332e4ec-ce71-475b-a32a-299703817a3d" providerId="ADAL" clId="{AB62037C-A2EB-4C48-A062-1B73DFAE87F1}" dt="2023-06-05T08:08:59.363" v="85" actId="47"/>
        <pc:sldMkLst>
          <pc:docMk/>
          <pc:sldMk cId="0" sldId="296"/>
        </pc:sldMkLst>
      </pc:sldChg>
      <pc:sldChg chg="del">
        <pc:chgData name="DARIO PRAWARA TEH WEI RONG" userId="1332e4ec-ce71-475b-a32a-299703817a3d" providerId="ADAL" clId="{AB62037C-A2EB-4C48-A062-1B73DFAE87F1}" dt="2023-06-05T08:08:59.701" v="86" actId="47"/>
        <pc:sldMkLst>
          <pc:docMk/>
          <pc:sldMk cId="0" sldId="297"/>
        </pc:sldMkLst>
      </pc:sldChg>
      <pc:sldChg chg="del">
        <pc:chgData name="DARIO PRAWARA TEH WEI RONG" userId="1332e4ec-ce71-475b-a32a-299703817a3d" providerId="ADAL" clId="{AB62037C-A2EB-4C48-A062-1B73DFAE87F1}" dt="2023-06-05T08:08:59.908" v="87" actId="47"/>
        <pc:sldMkLst>
          <pc:docMk/>
          <pc:sldMk cId="0" sldId="298"/>
        </pc:sldMkLst>
      </pc:sldChg>
      <pc:sldChg chg="del">
        <pc:chgData name="DARIO PRAWARA TEH WEI RONG" userId="1332e4ec-ce71-475b-a32a-299703817a3d" providerId="ADAL" clId="{AB62037C-A2EB-4C48-A062-1B73DFAE87F1}" dt="2023-06-05T08:08:59.961" v="88" actId="47"/>
        <pc:sldMkLst>
          <pc:docMk/>
          <pc:sldMk cId="0" sldId="299"/>
        </pc:sldMkLst>
      </pc:sldChg>
      <pc:sldChg chg="del">
        <pc:chgData name="DARIO PRAWARA TEH WEI RONG" userId="1332e4ec-ce71-475b-a32a-299703817a3d" providerId="ADAL" clId="{AB62037C-A2EB-4C48-A062-1B73DFAE87F1}" dt="2023-06-05T08:09:00.031" v="89" actId="47"/>
        <pc:sldMkLst>
          <pc:docMk/>
          <pc:sldMk cId="0" sldId="300"/>
        </pc:sldMkLst>
      </pc:sldChg>
      <pc:sldChg chg="del">
        <pc:chgData name="DARIO PRAWARA TEH WEI RONG" userId="1332e4ec-ce71-475b-a32a-299703817a3d" providerId="ADAL" clId="{AB62037C-A2EB-4C48-A062-1B73DFAE87F1}" dt="2023-06-05T08:09:00.134" v="90" actId="47"/>
        <pc:sldMkLst>
          <pc:docMk/>
          <pc:sldMk cId="0" sldId="301"/>
        </pc:sldMkLst>
      </pc:sldChg>
      <pc:sldChg chg="del">
        <pc:chgData name="DARIO PRAWARA TEH WEI RONG" userId="1332e4ec-ce71-475b-a32a-299703817a3d" providerId="ADAL" clId="{AB62037C-A2EB-4C48-A062-1B73DFAE87F1}" dt="2023-06-05T08:09:00.864" v="91" actId="47"/>
        <pc:sldMkLst>
          <pc:docMk/>
          <pc:sldMk cId="0" sldId="302"/>
        </pc:sldMkLst>
      </pc:sldChg>
      <pc:sldChg chg="del">
        <pc:chgData name="DARIO PRAWARA TEH WEI RONG" userId="1332e4ec-ce71-475b-a32a-299703817a3d" providerId="ADAL" clId="{AB62037C-A2EB-4C48-A062-1B73DFAE87F1}" dt="2023-06-05T08:09:01.036" v="92" actId="47"/>
        <pc:sldMkLst>
          <pc:docMk/>
          <pc:sldMk cId="0" sldId="303"/>
        </pc:sldMkLst>
      </pc:sldChg>
      <pc:sldChg chg="del">
        <pc:chgData name="DARIO PRAWARA TEH WEI RONG" userId="1332e4ec-ce71-475b-a32a-299703817a3d" providerId="ADAL" clId="{AB62037C-A2EB-4C48-A062-1B73DFAE87F1}" dt="2023-06-05T08:09:01.199" v="93" actId="47"/>
        <pc:sldMkLst>
          <pc:docMk/>
          <pc:sldMk cId="0" sldId="304"/>
        </pc:sldMkLst>
      </pc:sldChg>
      <pc:sldChg chg="del">
        <pc:chgData name="DARIO PRAWARA TEH WEI RONG" userId="1332e4ec-ce71-475b-a32a-299703817a3d" providerId="ADAL" clId="{AB62037C-A2EB-4C48-A062-1B73DFAE87F1}" dt="2023-06-05T08:09:01.376" v="94" actId="47"/>
        <pc:sldMkLst>
          <pc:docMk/>
          <pc:sldMk cId="0" sldId="305"/>
        </pc:sldMkLst>
      </pc:sldChg>
      <pc:sldChg chg="del">
        <pc:chgData name="DARIO PRAWARA TEH WEI RONG" userId="1332e4ec-ce71-475b-a32a-299703817a3d" providerId="ADAL" clId="{AB62037C-A2EB-4C48-A062-1B73DFAE87F1}" dt="2023-06-05T08:09:01.724" v="95" actId="47"/>
        <pc:sldMkLst>
          <pc:docMk/>
          <pc:sldMk cId="0" sldId="306"/>
        </pc:sldMkLst>
      </pc:sldChg>
      <pc:sldChg chg="del">
        <pc:chgData name="DARIO PRAWARA TEH WEI RONG" userId="1332e4ec-ce71-475b-a32a-299703817a3d" providerId="ADAL" clId="{AB62037C-A2EB-4C48-A062-1B73DFAE87F1}" dt="2023-06-05T08:09:01.757" v="96" actId="47"/>
        <pc:sldMkLst>
          <pc:docMk/>
          <pc:sldMk cId="0" sldId="307"/>
        </pc:sldMkLst>
      </pc:sldChg>
      <pc:sldChg chg="del">
        <pc:chgData name="DARIO PRAWARA TEH WEI RONG" userId="1332e4ec-ce71-475b-a32a-299703817a3d" providerId="ADAL" clId="{AB62037C-A2EB-4C48-A062-1B73DFAE87F1}" dt="2023-06-05T08:09:01.910" v="97" actId="47"/>
        <pc:sldMkLst>
          <pc:docMk/>
          <pc:sldMk cId="0" sldId="308"/>
        </pc:sldMkLst>
      </pc:sldChg>
      <pc:sldChg chg="del">
        <pc:chgData name="DARIO PRAWARA TEH WEI RONG" userId="1332e4ec-ce71-475b-a32a-299703817a3d" providerId="ADAL" clId="{AB62037C-A2EB-4C48-A062-1B73DFAE87F1}" dt="2023-06-05T08:09:02.706" v="98" actId="47"/>
        <pc:sldMkLst>
          <pc:docMk/>
          <pc:sldMk cId="0" sldId="309"/>
        </pc:sldMkLst>
      </pc:sldChg>
      <pc:sldChg chg="del">
        <pc:chgData name="DARIO PRAWARA TEH WEI RONG" userId="1332e4ec-ce71-475b-a32a-299703817a3d" providerId="ADAL" clId="{AB62037C-A2EB-4C48-A062-1B73DFAE87F1}" dt="2023-06-05T08:09:02.918" v="99" actId="47"/>
        <pc:sldMkLst>
          <pc:docMk/>
          <pc:sldMk cId="0" sldId="310"/>
        </pc:sldMkLst>
      </pc:sldChg>
      <pc:sldChg chg="del">
        <pc:chgData name="DARIO PRAWARA TEH WEI RONG" userId="1332e4ec-ce71-475b-a32a-299703817a3d" providerId="ADAL" clId="{AB62037C-A2EB-4C48-A062-1B73DFAE87F1}" dt="2023-06-05T08:09:03.264" v="100" actId="47"/>
        <pc:sldMkLst>
          <pc:docMk/>
          <pc:sldMk cId="0" sldId="311"/>
        </pc:sldMkLst>
      </pc:sldChg>
      <pc:sldChg chg="del">
        <pc:chgData name="DARIO PRAWARA TEH WEI RONG" userId="1332e4ec-ce71-475b-a32a-299703817a3d" providerId="ADAL" clId="{AB62037C-A2EB-4C48-A062-1B73DFAE87F1}" dt="2023-06-05T08:09:03.456" v="101" actId="47"/>
        <pc:sldMkLst>
          <pc:docMk/>
          <pc:sldMk cId="0" sldId="312"/>
        </pc:sldMkLst>
      </pc:sldChg>
      <pc:sldChg chg="del">
        <pc:chgData name="DARIO PRAWARA TEH WEI RONG" userId="1332e4ec-ce71-475b-a32a-299703817a3d" providerId="ADAL" clId="{AB62037C-A2EB-4C48-A062-1B73DFAE87F1}" dt="2023-06-05T08:09:03.636" v="102" actId="47"/>
        <pc:sldMkLst>
          <pc:docMk/>
          <pc:sldMk cId="0" sldId="313"/>
        </pc:sldMkLst>
      </pc:sldChg>
      <pc:sldChg chg="del">
        <pc:chgData name="DARIO PRAWARA TEH WEI RONG" userId="1332e4ec-ce71-475b-a32a-299703817a3d" providerId="ADAL" clId="{AB62037C-A2EB-4C48-A062-1B73DFAE87F1}" dt="2023-06-05T08:09:03.698" v="103" actId="47"/>
        <pc:sldMkLst>
          <pc:docMk/>
          <pc:sldMk cId="0" sldId="314"/>
        </pc:sldMkLst>
      </pc:sldChg>
      <pc:sldChg chg="del">
        <pc:chgData name="DARIO PRAWARA TEH WEI RONG" userId="1332e4ec-ce71-475b-a32a-299703817a3d" providerId="ADAL" clId="{AB62037C-A2EB-4C48-A062-1B73DFAE87F1}" dt="2023-06-05T08:09:03.746" v="104" actId="47"/>
        <pc:sldMkLst>
          <pc:docMk/>
          <pc:sldMk cId="0" sldId="315"/>
        </pc:sldMkLst>
      </pc:sldChg>
      <pc:sldChg chg="del">
        <pc:chgData name="DARIO PRAWARA TEH WEI RONG" userId="1332e4ec-ce71-475b-a32a-299703817a3d" providerId="ADAL" clId="{AB62037C-A2EB-4C48-A062-1B73DFAE87F1}" dt="2023-06-05T08:09:04.108" v="105" actId="47"/>
        <pc:sldMkLst>
          <pc:docMk/>
          <pc:sldMk cId="0" sldId="316"/>
        </pc:sldMkLst>
      </pc:sldChg>
      <pc:sldChg chg="del">
        <pc:chgData name="DARIO PRAWARA TEH WEI RONG" userId="1332e4ec-ce71-475b-a32a-299703817a3d" providerId="ADAL" clId="{AB62037C-A2EB-4C48-A062-1B73DFAE87F1}" dt="2023-06-05T08:09:04.188" v="106" actId="47"/>
        <pc:sldMkLst>
          <pc:docMk/>
          <pc:sldMk cId="0" sldId="317"/>
        </pc:sldMkLst>
      </pc:sldChg>
      <pc:sldChg chg="del">
        <pc:chgData name="DARIO PRAWARA TEH WEI RONG" userId="1332e4ec-ce71-475b-a32a-299703817a3d" providerId="ADAL" clId="{AB62037C-A2EB-4C48-A062-1B73DFAE87F1}" dt="2023-06-05T08:09:04.294" v="107" actId="47"/>
        <pc:sldMkLst>
          <pc:docMk/>
          <pc:sldMk cId="0" sldId="318"/>
        </pc:sldMkLst>
      </pc:sldChg>
      <pc:sldChg chg="del">
        <pc:chgData name="DARIO PRAWARA TEH WEI RONG" userId="1332e4ec-ce71-475b-a32a-299703817a3d" providerId="ADAL" clId="{AB62037C-A2EB-4C48-A062-1B73DFAE87F1}" dt="2023-06-05T08:09:04.486" v="108" actId="47"/>
        <pc:sldMkLst>
          <pc:docMk/>
          <pc:sldMk cId="0" sldId="319"/>
        </pc:sldMkLst>
      </pc:sldChg>
      <pc:sldChg chg="del">
        <pc:chgData name="DARIO PRAWARA TEH WEI RONG" userId="1332e4ec-ce71-475b-a32a-299703817a3d" providerId="ADAL" clId="{AB62037C-A2EB-4C48-A062-1B73DFAE87F1}" dt="2023-06-05T08:09:04.654" v="109" actId="47"/>
        <pc:sldMkLst>
          <pc:docMk/>
          <pc:sldMk cId="0" sldId="320"/>
        </pc:sldMkLst>
      </pc:sldChg>
      <pc:sldChg chg="del">
        <pc:chgData name="DARIO PRAWARA TEH WEI RONG" userId="1332e4ec-ce71-475b-a32a-299703817a3d" providerId="ADAL" clId="{AB62037C-A2EB-4C48-A062-1B73DFAE87F1}" dt="2023-06-05T08:09:04.808" v="110" actId="47"/>
        <pc:sldMkLst>
          <pc:docMk/>
          <pc:sldMk cId="0" sldId="321"/>
        </pc:sldMkLst>
      </pc:sldChg>
      <pc:sldChg chg="del">
        <pc:chgData name="DARIO PRAWARA TEH WEI RONG" userId="1332e4ec-ce71-475b-a32a-299703817a3d" providerId="ADAL" clId="{AB62037C-A2EB-4C48-A062-1B73DFAE87F1}" dt="2023-06-05T08:09:04.980" v="111" actId="47"/>
        <pc:sldMkLst>
          <pc:docMk/>
          <pc:sldMk cId="0" sldId="322"/>
        </pc:sldMkLst>
      </pc:sldChg>
      <pc:sldChg chg="del">
        <pc:chgData name="DARIO PRAWARA TEH WEI RONG" userId="1332e4ec-ce71-475b-a32a-299703817a3d" providerId="ADAL" clId="{AB62037C-A2EB-4C48-A062-1B73DFAE87F1}" dt="2023-06-05T08:09:07.022" v="112" actId="47"/>
        <pc:sldMkLst>
          <pc:docMk/>
          <pc:sldMk cId="0" sldId="323"/>
        </pc:sldMkLst>
      </pc:sldChg>
      <pc:sldChg chg="del">
        <pc:chgData name="DARIO PRAWARA TEH WEI RONG" userId="1332e4ec-ce71-475b-a32a-299703817a3d" providerId="ADAL" clId="{AB62037C-A2EB-4C48-A062-1B73DFAE87F1}" dt="2023-06-05T08:09:09.116" v="113" actId="47"/>
        <pc:sldMkLst>
          <pc:docMk/>
          <pc:sldMk cId="0" sldId="324"/>
        </pc:sldMkLst>
      </pc:sldChg>
      <pc:sldChg chg="add del">
        <pc:chgData name="DARIO PRAWARA TEH WEI RONG" userId="1332e4ec-ce71-475b-a32a-299703817a3d" providerId="ADAL" clId="{AB62037C-A2EB-4C48-A062-1B73DFAE87F1}" dt="2023-06-05T08:09:19.307" v="122" actId="47"/>
        <pc:sldMkLst>
          <pc:docMk/>
          <pc:sldMk cId="0" sldId="325"/>
        </pc:sldMkLst>
      </pc:sldChg>
      <pc:sldMasterChg chg="addSldLayout delSldLayout">
        <pc:chgData name="DARIO PRAWARA TEH WEI RONG" userId="1332e4ec-ce71-475b-a32a-299703817a3d" providerId="ADAL" clId="{AB62037C-A2EB-4C48-A062-1B73DFAE87F1}" dt="2023-06-05T08:14:41.092" v="416" actId="47"/>
        <pc:sldMasterMkLst>
          <pc:docMk/>
          <pc:sldMasterMk cId="0" sldId="2147483685"/>
        </pc:sldMasterMkLst>
        <pc:sldLayoutChg chg="add del">
          <pc:chgData name="DARIO PRAWARA TEH WEI RONG" userId="1332e4ec-ce71-475b-a32a-299703817a3d" providerId="ADAL" clId="{AB62037C-A2EB-4C48-A062-1B73DFAE87F1}" dt="2023-06-05T08:09:16.889" v="118" actId="47"/>
          <pc:sldLayoutMkLst>
            <pc:docMk/>
            <pc:sldMasterMk cId="0" sldId="2147483685"/>
            <pc:sldLayoutMk cId="0" sldId="2147483648"/>
          </pc:sldLayoutMkLst>
        </pc:sldLayoutChg>
        <pc:sldLayoutChg chg="add del">
          <pc:chgData name="DARIO PRAWARA TEH WEI RONG" userId="1332e4ec-ce71-475b-a32a-299703817a3d" providerId="ADAL" clId="{AB62037C-A2EB-4C48-A062-1B73DFAE87F1}" dt="2023-06-05T08:14:41.092" v="416" actId="47"/>
          <pc:sldLayoutMkLst>
            <pc:docMk/>
            <pc:sldMasterMk cId="0" sldId="2147483685"/>
            <pc:sldLayoutMk cId="0" sldId="2147483649"/>
          </pc:sldLayoutMkLst>
        </pc:sldLayoutChg>
        <pc:sldLayoutChg chg="del">
          <pc:chgData name="DARIO PRAWARA TEH WEI RONG" userId="1332e4ec-ce71-475b-a32a-299703817a3d" providerId="ADAL" clId="{AB62037C-A2EB-4C48-A062-1B73DFAE87F1}" dt="2023-06-05T08:09:01.757" v="96" actId="47"/>
          <pc:sldLayoutMkLst>
            <pc:docMk/>
            <pc:sldMasterMk cId="0" sldId="2147483685"/>
            <pc:sldLayoutMk cId="0" sldId="2147483650"/>
          </pc:sldLayoutMkLst>
        </pc:sldLayoutChg>
        <pc:sldLayoutChg chg="del">
          <pc:chgData name="DARIO PRAWARA TEH WEI RONG" userId="1332e4ec-ce71-475b-a32a-299703817a3d" providerId="ADAL" clId="{AB62037C-A2EB-4C48-A062-1B73DFAE87F1}" dt="2023-06-05T08:08:56.055" v="71" actId="47"/>
          <pc:sldLayoutMkLst>
            <pc:docMk/>
            <pc:sldMasterMk cId="0" sldId="2147483685"/>
            <pc:sldLayoutMk cId="0" sldId="2147483651"/>
          </pc:sldLayoutMkLst>
        </pc:sldLayoutChg>
        <pc:sldLayoutChg chg="del">
          <pc:chgData name="DARIO PRAWARA TEH WEI RONG" userId="1332e4ec-ce71-475b-a32a-299703817a3d" providerId="ADAL" clId="{AB62037C-A2EB-4C48-A062-1B73DFAE87F1}" dt="2023-06-05T08:09:01.724" v="95" actId="47"/>
          <pc:sldLayoutMkLst>
            <pc:docMk/>
            <pc:sldMasterMk cId="0" sldId="2147483685"/>
            <pc:sldLayoutMk cId="0" sldId="2147483652"/>
          </pc:sldLayoutMkLst>
        </pc:sldLayoutChg>
        <pc:sldLayoutChg chg="del">
          <pc:chgData name="DARIO PRAWARA TEH WEI RONG" userId="1332e4ec-ce71-475b-a32a-299703817a3d" providerId="ADAL" clId="{AB62037C-A2EB-4C48-A062-1B73DFAE87F1}" dt="2023-06-05T08:08:56.540" v="74" actId="47"/>
          <pc:sldLayoutMkLst>
            <pc:docMk/>
            <pc:sldMasterMk cId="0" sldId="2147483685"/>
            <pc:sldLayoutMk cId="0" sldId="2147483653"/>
          </pc:sldLayoutMkLst>
        </pc:sldLayoutChg>
        <pc:sldLayoutChg chg="del">
          <pc:chgData name="DARIO PRAWARA TEH WEI RONG" userId="1332e4ec-ce71-475b-a32a-299703817a3d" providerId="ADAL" clId="{AB62037C-A2EB-4C48-A062-1B73DFAE87F1}" dt="2023-06-05T08:08:53.576" v="60" actId="47"/>
          <pc:sldLayoutMkLst>
            <pc:docMk/>
            <pc:sldMasterMk cId="0" sldId="2147483685"/>
            <pc:sldLayoutMk cId="0" sldId="2147483654"/>
          </pc:sldLayoutMkLst>
        </pc:sldLayoutChg>
        <pc:sldLayoutChg chg="add del">
          <pc:chgData name="DARIO PRAWARA TEH WEI RONG" userId="1332e4ec-ce71-475b-a32a-299703817a3d" providerId="ADAL" clId="{AB62037C-A2EB-4C48-A062-1B73DFAE87F1}" dt="2023-06-05T08:09:17.688" v="120" actId="47"/>
          <pc:sldLayoutMkLst>
            <pc:docMk/>
            <pc:sldMasterMk cId="0" sldId="2147483685"/>
            <pc:sldLayoutMk cId="0" sldId="2147483655"/>
          </pc:sldLayoutMkLst>
        </pc:sldLayoutChg>
        <pc:sldLayoutChg chg="del">
          <pc:chgData name="DARIO PRAWARA TEH WEI RONG" userId="1332e4ec-ce71-475b-a32a-299703817a3d" providerId="ADAL" clId="{AB62037C-A2EB-4C48-A062-1B73DFAE87F1}" dt="2023-06-05T08:08:55.195" v="68" actId="47"/>
          <pc:sldLayoutMkLst>
            <pc:docMk/>
            <pc:sldMasterMk cId="0" sldId="2147483685"/>
            <pc:sldLayoutMk cId="0" sldId="2147483656"/>
          </pc:sldLayoutMkLst>
        </pc:sldLayoutChg>
        <pc:sldLayoutChg chg="del">
          <pc:chgData name="DARIO PRAWARA TEH WEI RONG" userId="1332e4ec-ce71-475b-a32a-299703817a3d" providerId="ADAL" clId="{AB62037C-A2EB-4C48-A062-1B73DFAE87F1}" dt="2023-06-05T08:08:58.429" v="82" actId="47"/>
          <pc:sldLayoutMkLst>
            <pc:docMk/>
            <pc:sldMasterMk cId="0" sldId="2147483685"/>
            <pc:sldLayoutMk cId="0" sldId="2147483657"/>
          </pc:sldLayoutMkLst>
        </pc:sldLayoutChg>
        <pc:sldLayoutChg chg="del">
          <pc:chgData name="DARIO PRAWARA TEH WEI RONG" userId="1332e4ec-ce71-475b-a32a-299703817a3d" providerId="ADAL" clId="{AB62037C-A2EB-4C48-A062-1B73DFAE87F1}" dt="2023-06-05T08:08:58.777" v="84" actId="47"/>
          <pc:sldLayoutMkLst>
            <pc:docMk/>
            <pc:sldMasterMk cId="0" sldId="2147483685"/>
            <pc:sldLayoutMk cId="0" sldId="2147483661"/>
          </pc:sldLayoutMkLst>
        </pc:sldLayoutChg>
        <pc:sldLayoutChg chg="del">
          <pc:chgData name="DARIO PRAWARA TEH WEI RONG" userId="1332e4ec-ce71-475b-a32a-299703817a3d" providerId="ADAL" clId="{AB62037C-A2EB-4C48-A062-1B73DFAE87F1}" dt="2023-06-05T08:09:01.199" v="93" actId="47"/>
          <pc:sldLayoutMkLst>
            <pc:docMk/>
            <pc:sldMasterMk cId="0" sldId="2147483685"/>
            <pc:sldLayoutMk cId="0" sldId="2147483662"/>
          </pc:sldLayoutMkLst>
        </pc:sldLayoutChg>
        <pc:sldLayoutChg chg="del">
          <pc:chgData name="DARIO PRAWARA TEH WEI RONG" userId="1332e4ec-ce71-475b-a32a-299703817a3d" providerId="ADAL" clId="{AB62037C-A2EB-4C48-A062-1B73DFAE87F1}" dt="2023-06-05T08:08:52.836" v="56" actId="47"/>
          <pc:sldLayoutMkLst>
            <pc:docMk/>
            <pc:sldMasterMk cId="0" sldId="2147483685"/>
            <pc:sldLayoutMk cId="0" sldId="2147483663"/>
          </pc:sldLayoutMkLst>
        </pc:sldLayoutChg>
        <pc:sldLayoutChg chg="del">
          <pc:chgData name="DARIO PRAWARA TEH WEI RONG" userId="1332e4ec-ce71-475b-a32a-299703817a3d" providerId="ADAL" clId="{AB62037C-A2EB-4C48-A062-1B73DFAE87F1}" dt="2023-06-05T08:09:00.031" v="89" actId="47"/>
          <pc:sldLayoutMkLst>
            <pc:docMk/>
            <pc:sldMasterMk cId="0" sldId="2147483685"/>
            <pc:sldLayoutMk cId="0" sldId="2147483664"/>
          </pc:sldLayoutMkLst>
        </pc:sldLayoutChg>
        <pc:sldLayoutChg chg="del">
          <pc:chgData name="DARIO PRAWARA TEH WEI RONG" userId="1332e4ec-ce71-475b-a32a-299703817a3d" providerId="ADAL" clId="{AB62037C-A2EB-4C48-A062-1B73DFAE87F1}" dt="2023-06-05T08:08:51.338" v="52" actId="47"/>
          <pc:sldLayoutMkLst>
            <pc:docMk/>
            <pc:sldMasterMk cId="0" sldId="2147483685"/>
            <pc:sldLayoutMk cId="0" sldId="2147483665"/>
          </pc:sldLayoutMkLst>
        </pc:sldLayoutChg>
        <pc:sldLayoutChg chg="del">
          <pc:chgData name="DARIO PRAWARA TEH WEI RONG" userId="1332e4ec-ce71-475b-a32a-299703817a3d" providerId="ADAL" clId="{AB62037C-A2EB-4C48-A062-1B73DFAE87F1}" dt="2023-06-05T08:08:54.768" v="67" actId="47"/>
          <pc:sldLayoutMkLst>
            <pc:docMk/>
            <pc:sldMasterMk cId="0" sldId="2147483685"/>
            <pc:sldLayoutMk cId="0" sldId="2147483666"/>
          </pc:sldLayoutMkLst>
        </pc:sldLayoutChg>
        <pc:sldLayoutChg chg="del">
          <pc:chgData name="DARIO PRAWARA TEH WEI RONG" userId="1332e4ec-ce71-475b-a32a-299703817a3d" providerId="ADAL" clId="{AB62037C-A2EB-4C48-A062-1B73DFAE87F1}" dt="2023-06-05T08:09:00.864" v="91" actId="47"/>
          <pc:sldLayoutMkLst>
            <pc:docMk/>
            <pc:sldMasterMk cId="0" sldId="2147483685"/>
            <pc:sldLayoutMk cId="0" sldId="2147483667"/>
          </pc:sldLayoutMkLst>
        </pc:sldLayoutChg>
        <pc:sldLayoutChg chg="del">
          <pc:chgData name="DARIO PRAWARA TEH WEI RONG" userId="1332e4ec-ce71-475b-a32a-299703817a3d" providerId="ADAL" clId="{AB62037C-A2EB-4C48-A062-1B73DFAE87F1}" dt="2023-06-05T08:08:55.686" v="69" actId="47"/>
          <pc:sldLayoutMkLst>
            <pc:docMk/>
            <pc:sldMasterMk cId="0" sldId="2147483685"/>
            <pc:sldLayoutMk cId="0" sldId="2147483668"/>
          </pc:sldLayoutMkLst>
        </pc:sldLayoutChg>
        <pc:sldLayoutChg chg="del">
          <pc:chgData name="DARIO PRAWARA TEH WEI RONG" userId="1332e4ec-ce71-475b-a32a-299703817a3d" providerId="ADAL" clId="{AB62037C-A2EB-4C48-A062-1B73DFAE87F1}" dt="2023-06-05T08:09:01.036" v="92" actId="47"/>
          <pc:sldLayoutMkLst>
            <pc:docMk/>
            <pc:sldMasterMk cId="0" sldId="2147483685"/>
            <pc:sldLayoutMk cId="0" sldId="2147483669"/>
          </pc:sldLayoutMkLst>
        </pc:sldLayoutChg>
        <pc:sldLayoutChg chg="del">
          <pc:chgData name="DARIO PRAWARA TEH WEI RONG" userId="1332e4ec-ce71-475b-a32a-299703817a3d" providerId="ADAL" clId="{AB62037C-A2EB-4C48-A062-1B73DFAE87F1}" dt="2023-06-05T08:08:57.722" v="80" actId="47"/>
          <pc:sldLayoutMkLst>
            <pc:docMk/>
            <pc:sldMasterMk cId="0" sldId="2147483685"/>
            <pc:sldLayoutMk cId="0" sldId="2147483670"/>
          </pc:sldLayoutMkLst>
        </pc:sldLayoutChg>
        <pc:sldLayoutChg chg="del">
          <pc:chgData name="DARIO PRAWARA TEH WEI RONG" userId="1332e4ec-ce71-475b-a32a-299703817a3d" providerId="ADAL" clId="{AB62037C-A2EB-4C48-A062-1B73DFAE87F1}" dt="2023-06-05T08:08:59.908" v="87" actId="47"/>
          <pc:sldLayoutMkLst>
            <pc:docMk/>
            <pc:sldMasterMk cId="0" sldId="2147483685"/>
            <pc:sldLayoutMk cId="0" sldId="2147483671"/>
          </pc:sldLayoutMkLst>
        </pc:sldLayoutChg>
        <pc:sldLayoutChg chg="del">
          <pc:chgData name="DARIO PRAWARA TEH WEI RONG" userId="1332e4ec-ce71-475b-a32a-299703817a3d" providerId="ADAL" clId="{AB62037C-A2EB-4C48-A062-1B73DFAE87F1}" dt="2023-06-05T08:08:59.961" v="88" actId="47"/>
          <pc:sldLayoutMkLst>
            <pc:docMk/>
            <pc:sldMasterMk cId="0" sldId="2147483685"/>
            <pc:sldLayoutMk cId="0" sldId="2147483672"/>
          </pc:sldLayoutMkLst>
        </pc:sldLayoutChg>
        <pc:sldLayoutChg chg="del">
          <pc:chgData name="DARIO PRAWARA TEH WEI RONG" userId="1332e4ec-ce71-475b-a32a-299703817a3d" providerId="ADAL" clId="{AB62037C-A2EB-4C48-A062-1B73DFAE87F1}" dt="2023-06-05T08:08:59.701" v="86" actId="47"/>
          <pc:sldLayoutMkLst>
            <pc:docMk/>
            <pc:sldMasterMk cId="0" sldId="2147483685"/>
            <pc:sldLayoutMk cId="0" sldId="2147483673"/>
          </pc:sldLayoutMkLst>
        </pc:sldLayoutChg>
        <pc:sldLayoutChg chg="del">
          <pc:chgData name="DARIO PRAWARA TEH WEI RONG" userId="1332e4ec-ce71-475b-a32a-299703817a3d" providerId="ADAL" clId="{AB62037C-A2EB-4C48-A062-1B73DFAE87F1}" dt="2023-06-05T08:08:56.877" v="76" actId="47"/>
          <pc:sldLayoutMkLst>
            <pc:docMk/>
            <pc:sldMasterMk cId="0" sldId="2147483685"/>
            <pc:sldLayoutMk cId="0" sldId="2147483674"/>
          </pc:sldLayoutMkLst>
        </pc:sldLayoutChg>
        <pc:sldLayoutChg chg="del">
          <pc:chgData name="DARIO PRAWARA TEH WEI RONG" userId="1332e4ec-ce71-475b-a32a-299703817a3d" providerId="ADAL" clId="{AB62037C-A2EB-4C48-A062-1B73DFAE87F1}" dt="2023-06-05T08:08:57.510" v="79" actId="47"/>
          <pc:sldLayoutMkLst>
            <pc:docMk/>
            <pc:sldMasterMk cId="0" sldId="2147483685"/>
            <pc:sldLayoutMk cId="0" sldId="2147483675"/>
          </pc:sldLayoutMkLst>
        </pc:sldLayoutChg>
        <pc:sldLayoutChg chg="del">
          <pc:chgData name="DARIO PRAWARA TEH WEI RONG" userId="1332e4ec-ce71-475b-a32a-299703817a3d" providerId="ADAL" clId="{AB62037C-A2EB-4C48-A062-1B73DFAE87F1}" dt="2023-06-05T08:08:53.738" v="61" actId="47"/>
          <pc:sldLayoutMkLst>
            <pc:docMk/>
            <pc:sldMasterMk cId="0" sldId="2147483685"/>
            <pc:sldLayoutMk cId="0" sldId="2147483676"/>
          </pc:sldLayoutMkLst>
        </pc:sldLayoutChg>
        <pc:sldLayoutChg chg="del">
          <pc:chgData name="DARIO PRAWARA TEH WEI RONG" userId="1332e4ec-ce71-475b-a32a-299703817a3d" providerId="ADAL" clId="{AB62037C-A2EB-4C48-A062-1B73DFAE87F1}" dt="2023-06-05T08:09:00.134" v="90" actId="47"/>
          <pc:sldLayoutMkLst>
            <pc:docMk/>
            <pc:sldMasterMk cId="0" sldId="2147483685"/>
            <pc:sldLayoutMk cId="0" sldId="2147483677"/>
          </pc:sldLayoutMkLst>
        </pc:sldLayoutChg>
        <pc:sldLayoutChg chg="del">
          <pc:chgData name="DARIO PRAWARA TEH WEI RONG" userId="1332e4ec-ce71-475b-a32a-299703817a3d" providerId="ADAL" clId="{AB62037C-A2EB-4C48-A062-1B73DFAE87F1}" dt="2023-06-05T08:08:53.235" v="58" actId="47"/>
          <pc:sldLayoutMkLst>
            <pc:docMk/>
            <pc:sldMasterMk cId="0" sldId="2147483685"/>
            <pc:sldLayoutMk cId="0" sldId="2147483678"/>
          </pc:sldLayoutMkLst>
        </pc:sldLayoutChg>
        <pc:sldLayoutChg chg="del">
          <pc:chgData name="DARIO PRAWARA TEH WEI RONG" userId="1332e4ec-ce71-475b-a32a-299703817a3d" providerId="ADAL" clId="{AB62037C-A2EB-4C48-A062-1B73DFAE87F1}" dt="2023-06-05T08:08:53.411" v="59" actId="47"/>
          <pc:sldLayoutMkLst>
            <pc:docMk/>
            <pc:sldMasterMk cId="0" sldId="2147483685"/>
            <pc:sldLayoutMk cId="0" sldId="2147483679"/>
          </pc:sldLayoutMkLst>
        </pc:sldLayoutChg>
        <pc:sldLayoutChg chg="del">
          <pc:chgData name="DARIO PRAWARA TEH WEI RONG" userId="1332e4ec-ce71-475b-a32a-299703817a3d" providerId="ADAL" clId="{AB62037C-A2EB-4C48-A062-1B73DFAE87F1}" dt="2023-06-05T08:09:01.376" v="94" actId="47"/>
          <pc:sldLayoutMkLst>
            <pc:docMk/>
            <pc:sldMasterMk cId="0" sldId="2147483685"/>
            <pc:sldLayoutMk cId="0" sldId="2147483680"/>
          </pc:sldLayoutMkLst>
        </pc:sldLayoutChg>
      </pc:sldMasterChg>
      <pc:sldMasterChg chg="add del addSldLayout delSldLayout">
        <pc:chgData name="DARIO PRAWARA TEH WEI RONG" userId="1332e4ec-ce71-475b-a32a-299703817a3d" providerId="ADAL" clId="{AB62037C-A2EB-4C48-A062-1B73DFAE87F1}" dt="2023-06-05T08:09:19.307" v="122" actId="47"/>
        <pc:sldMasterMkLst>
          <pc:docMk/>
          <pc:sldMasterMk cId="0" sldId="2147483686"/>
        </pc:sldMasterMkLst>
        <pc:sldLayoutChg chg="add del">
          <pc:chgData name="DARIO PRAWARA TEH WEI RONG" userId="1332e4ec-ce71-475b-a32a-299703817a3d" providerId="ADAL" clId="{AB62037C-A2EB-4C48-A062-1B73DFAE87F1}" dt="2023-06-05T08:09:19.307" v="122" actId="47"/>
          <pc:sldLayoutMkLst>
            <pc:docMk/>
            <pc:sldMasterMk cId="0" sldId="2147483686"/>
            <pc:sldLayoutMk cId="0" sldId="2147483683"/>
          </pc:sldLayoutMkLst>
        </pc:sldLayoutChg>
        <pc:sldLayoutChg chg="del">
          <pc:chgData name="DARIO PRAWARA TEH WEI RONG" userId="1332e4ec-ce71-475b-a32a-299703817a3d" providerId="ADAL" clId="{AB62037C-A2EB-4C48-A062-1B73DFAE87F1}" dt="2023-06-05T08:09:09.116" v="113" actId="47"/>
          <pc:sldLayoutMkLst>
            <pc:docMk/>
            <pc:sldMasterMk cId="0" sldId="2147483686"/>
            <pc:sldLayoutMk cId="0" sldId="2147483684"/>
          </pc:sldLayoutMkLst>
        </pc:sldLayoutChg>
      </pc:sldMasterChg>
    </pc:docChg>
  </pc:docChgLst>
  <pc:docChgLst>
    <pc:chgData name="DARIO PRAWARA TEH WEI RONG" userId="1332e4ec-ce71-475b-a32a-299703817a3d" providerId="ADAL" clId="{63466BD7-CE12-4DA7-B6D0-E826E13236AD}"/>
    <pc:docChg chg="undo custSel delSld modSld">
      <pc:chgData name="DARIO PRAWARA TEH WEI RONG" userId="1332e4ec-ce71-475b-a32a-299703817a3d" providerId="ADAL" clId="{63466BD7-CE12-4DA7-B6D0-E826E13236AD}" dt="2023-05-07T19:46:06.339" v="234" actId="1076"/>
      <pc:docMkLst>
        <pc:docMk/>
      </pc:docMkLst>
      <pc:sldChg chg="addSp delSp modSp mod">
        <pc:chgData name="DARIO PRAWARA TEH WEI RONG" userId="1332e4ec-ce71-475b-a32a-299703817a3d" providerId="ADAL" clId="{63466BD7-CE12-4DA7-B6D0-E826E13236AD}" dt="2023-05-07T19:46:06.339" v="234" actId="1076"/>
        <pc:sldMkLst>
          <pc:docMk/>
          <pc:sldMk cId="0" sldId="256"/>
        </pc:sldMkLst>
        <pc:spChg chg="add del mod">
          <ac:chgData name="DARIO PRAWARA TEH WEI RONG" userId="1332e4ec-ce71-475b-a32a-299703817a3d" providerId="ADAL" clId="{63466BD7-CE12-4DA7-B6D0-E826E13236AD}" dt="2023-05-07T18:48:28.155" v="1" actId="478"/>
          <ac:spMkLst>
            <pc:docMk/>
            <pc:sldMk cId="0" sldId="256"/>
            <ac:spMk id="3" creationId="{4D8F4896-D0D2-E6D3-B860-7752962D5977}"/>
          </ac:spMkLst>
        </pc:spChg>
        <pc:spChg chg="add mod">
          <ac:chgData name="DARIO PRAWARA TEH WEI RONG" userId="1332e4ec-ce71-475b-a32a-299703817a3d" providerId="ADAL" clId="{63466BD7-CE12-4DA7-B6D0-E826E13236AD}" dt="2023-05-07T19:45:57.279" v="232" actId="1076"/>
          <ac:spMkLst>
            <pc:docMk/>
            <pc:sldMk cId="0" sldId="256"/>
            <ac:spMk id="4" creationId="{8D9F468F-FE48-8BFA-BA26-30CCA73E93DE}"/>
          </ac:spMkLst>
        </pc:spChg>
        <pc:spChg chg="add mod">
          <ac:chgData name="DARIO PRAWARA TEH WEI RONG" userId="1332e4ec-ce71-475b-a32a-299703817a3d" providerId="ADAL" clId="{63466BD7-CE12-4DA7-B6D0-E826E13236AD}" dt="2023-05-07T19:00:08.308" v="228" actId="6559"/>
          <ac:spMkLst>
            <pc:docMk/>
            <pc:sldMk cId="0" sldId="256"/>
            <ac:spMk id="5" creationId="{2178C44C-AC24-1399-2B98-5B1F595E9C12}"/>
          </ac:spMkLst>
        </pc:spChg>
        <pc:spChg chg="mod">
          <ac:chgData name="DARIO PRAWARA TEH WEI RONG" userId="1332e4ec-ce71-475b-a32a-299703817a3d" providerId="ADAL" clId="{63466BD7-CE12-4DA7-B6D0-E826E13236AD}" dt="2023-05-07T19:46:06.339" v="234" actId="1076"/>
          <ac:spMkLst>
            <pc:docMk/>
            <pc:sldMk cId="0" sldId="256"/>
            <ac:spMk id="4790" creationId="{00000000-0000-0000-0000-000000000000}"/>
          </ac:spMkLst>
        </pc:spChg>
        <pc:spChg chg="del">
          <ac:chgData name="DARIO PRAWARA TEH WEI RONG" userId="1332e4ec-ce71-475b-a32a-299703817a3d" providerId="ADAL" clId="{63466BD7-CE12-4DA7-B6D0-E826E13236AD}" dt="2023-05-07T18:48:25.973" v="0" actId="478"/>
          <ac:spMkLst>
            <pc:docMk/>
            <pc:sldMk cId="0" sldId="256"/>
            <ac:spMk id="4810" creationId="{00000000-0000-0000-0000-000000000000}"/>
          </ac:spMkLst>
        </pc:spChg>
        <pc:grpChg chg="mod">
          <ac:chgData name="DARIO PRAWARA TEH WEI RONG" userId="1332e4ec-ce71-475b-a32a-299703817a3d" providerId="ADAL" clId="{63466BD7-CE12-4DA7-B6D0-E826E13236AD}" dt="2023-05-07T18:59:28.617" v="223" actId="1076"/>
          <ac:grpSpMkLst>
            <pc:docMk/>
            <pc:sldMk cId="0" sldId="256"/>
            <ac:grpSpMk id="4796" creationId="{00000000-0000-0000-0000-000000000000}"/>
          </ac:grpSpMkLst>
        </pc:grpChg>
      </pc:sldChg>
      <pc:sldChg chg="del">
        <pc:chgData name="DARIO PRAWARA TEH WEI RONG" userId="1332e4ec-ce71-475b-a32a-299703817a3d" providerId="ADAL" clId="{63466BD7-CE12-4DA7-B6D0-E826E13236AD}" dt="2023-05-07T19:45:39.053" v="230" actId="47"/>
        <pc:sldMkLst>
          <pc:docMk/>
          <pc:sldMk cId="0" sldId="257"/>
        </pc:sldMkLst>
      </pc:sldChg>
      <pc:sldChg chg="del">
        <pc:chgData name="DARIO PRAWARA TEH WEI RONG" userId="1332e4ec-ce71-475b-a32a-299703817a3d" providerId="ADAL" clId="{63466BD7-CE12-4DA7-B6D0-E826E13236AD}" dt="2023-05-07T19:45:39.729" v="231" actId="47"/>
        <pc:sldMkLst>
          <pc:docMk/>
          <pc:sldMk cId="0" sldId="258"/>
        </pc:sldMkLst>
      </pc:sldChg>
      <pc:sldChg chg="del">
        <pc:chgData name="DARIO PRAWARA TEH WEI RONG" userId="1332e4ec-ce71-475b-a32a-299703817a3d" providerId="ADAL" clId="{63466BD7-CE12-4DA7-B6D0-E826E13236AD}" dt="2023-05-07T19:37:37.443" v="229" actId="47"/>
        <pc:sldMkLst>
          <pc:docMk/>
          <pc:sldMk cId="0" sldId="259"/>
        </pc:sldMkLst>
      </pc:sldChg>
      <pc:sldMasterChg chg="delSldLayout">
        <pc:chgData name="DARIO PRAWARA TEH WEI RONG" userId="1332e4ec-ce71-475b-a32a-299703817a3d" providerId="ADAL" clId="{63466BD7-CE12-4DA7-B6D0-E826E13236AD}" dt="2023-05-07T19:45:39.729" v="231" actId="47"/>
        <pc:sldMasterMkLst>
          <pc:docMk/>
          <pc:sldMasterMk cId="0" sldId="2147483685"/>
        </pc:sldMasterMkLst>
        <pc:sldLayoutChg chg="del">
          <pc:chgData name="DARIO PRAWARA TEH WEI RONG" userId="1332e4ec-ce71-475b-a32a-299703817a3d" providerId="ADAL" clId="{63466BD7-CE12-4DA7-B6D0-E826E13236AD}" dt="2023-05-07T19:45:39.729" v="231" actId="47"/>
          <pc:sldLayoutMkLst>
            <pc:docMk/>
            <pc:sldMasterMk cId="0" sldId="2147483685"/>
            <pc:sldLayoutMk cId="0" sldId="2147483659"/>
          </pc:sldLayoutMkLst>
        </pc:sldLayoutChg>
        <pc:sldLayoutChg chg="del">
          <pc:chgData name="DARIO PRAWARA TEH WEI RONG" userId="1332e4ec-ce71-475b-a32a-299703817a3d" providerId="ADAL" clId="{63466BD7-CE12-4DA7-B6D0-E826E13236AD}" dt="2023-05-07T19:37:37.443" v="229" actId="47"/>
          <pc:sldLayoutMkLst>
            <pc:docMk/>
            <pc:sldMasterMk cId="0" sldId="2147483685"/>
            <pc:sldLayoutMk cId="0" sldId="2147483660"/>
          </pc:sldLayoutMkLst>
        </pc:sldLayoutChg>
      </pc:sldMasterChg>
    </pc:docChg>
  </pc:docChgLst>
  <pc:docChgLst>
    <pc:chgData name="DARIO PRAWARA TEH WEI RONG" userId="1332e4ec-ce71-475b-a32a-299703817a3d" providerId="ADAL" clId="{AAF89D0E-5219-45F9-9C9A-A3B2438778D2}"/>
    <pc:docChg chg="modSld">
      <pc:chgData name="DARIO PRAWARA TEH WEI RONG" userId="1332e4ec-ce71-475b-a32a-299703817a3d" providerId="ADAL" clId="{AAF89D0E-5219-45F9-9C9A-A3B2438778D2}" dt="2023-08-10T17:37:48.514" v="0" actId="1036"/>
      <pc:docMkLst>
        <pc:docMk/>
      </pc:docMkLst>
      <pc:sldChg chg="modSp mod">
        <pc:chgData name="DARIO PRAWARA TEH WEI RONG" userId="1332e4ec-ce71-475b-a32a-299703817a3d" providerId="ADAL" clId="{AAF89D0E-5219-45F9-9C9A-A3B2438778D2}" dt="2023-08-10T17:37:48.514" v="0" actId="1036"/>
        <pc:sldMkLst>
          <pc:docMk/>
          <pc:sldMk cId="3702596548" sldId="271"/>
        </pc:sldMkLst>
        <pc:spChg chg="mod">
          <ac:chgData name="DARIO PRAWARA TEH WEI RONG" userId="1332e4ec-ce71-475b-a32a-299703817a3d" providerId="ADAL" clId="{AAF89D0E-5219-45F9-9C9A-A3B2438778D2}" dt="2023-08-10T17:37:48.514" v="0" actId="1036"/>
          <ac:spMkLst>
            <pc:docMk/>
            <pc:sldMk cId="3702596548" sldId="271"/>
            <ac:spMk id="11" creationId="{F6E31C56-8BF5-1C55-9C80-50E430D5822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6"/>
        <p:cNvGrpSpPr/>
        <p:nvPr/>
      </p:nvGrpSpPr>
      <p:grpSpPr>
        <a:xfrm>
          <a:off x="0" y="0"/>
          <a:ext cx="0" cy="0"/>
          <a:chOff x="0" y="0"/>
          <a:chExt cx="0" cy="0"/>
        </a:xfrm>
      </p:grpSpPr>
      <p:sp>
        <p:nvSpPr>
          <p:cNvPr id="4787" name="Google Shape;4787;g1fc455d732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8" name="Google Shape;4788;g1fc455d73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Good morning Mr Wilson, I’m Dario and today, I’ll be analysing customer data for risk management for my classification task.</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0"/>
        <p:cNvGrpSpPr/>
        <p:nvPr/>
      </p:nvGrpSpPr>
      <p:grpSpPr>
        <a:xfrm>
          <a:off x="0" y="0"/>
          <a:ext cx="0" cy="0"/>
          <a:chOff x="0" y="0"/>
          <a:chExt cx="0" cy="0"/>
        </a:xfrm>
      </p:grpSpPr>
      <p:sp>
        <p:nvSpPr>
          <p:cNvPr id="4901" name="Google Shape;4901;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2" name="Google Shape;4902;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9753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0"/>
        <p:cNvGrpSpPr/>
        <p:nvPr/>
      </p:nvGrpSpPr>
      <p:grpSpPr>
        <a:xfrm>
          <a:off x="0" y="0"/>
          <a:ext cx="0" cy="0"/>
          <a:chOff x="0" y="0"/>
          <a:chExt cx="0" cy="0"/>
        </a:xfrm>
      </p:grpSpPr>
      <p:sp>
        <p:nvSpPr>
          <p:cNvPr id="4901" name="Google Shape;4901;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2" name="Google Shape;4902;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313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0"/>
        <p:cNvGrpSpPr/>
        <p:nvPr/>
      </p:nvGrpSpPr>
      <p:grpSpPr>
        <a:xfrm>
          <a:off x="0" y="0"/>
          <a:ext cx="0" cy="0"/>
          <a:chOff x="0" y="0"/>
          <a:chExt cx="0" cy="0"/>
        </a:xfrm>
      </p:grpSpPr>
      <p:sp>
        <p:nvSpPr>
          <p:cNvPr id="4901" name="Google Shape;4901;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2" name="Google Shape;4902;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4860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0"/>
        <p:cNvGrpSpPr/>
        <p:nvPr/>
      </p:nvGrpSpPr>
      <p:grpSpPr>
        <a:xfrm>
          <a:off x="0" y="0"/>
          <a:ext cx="0" cy="0"/>
          <a:chOff x="0" y="0"/>
          <a:chExt cx="0" cy="0"/>
        </a:xfrm>
      </p:grpSpPr>
      <p:sp>
        <p:nvSpPr>
          <p:cNvPr id="4901" name="Google Shape;4901;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2" name="Google Shape;4902;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059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0"/>
        <p:cNvGrpSpPr/>
        <p:nvPr/>
      </p:nvGrpSpPr>
      <p:grpSpPr>
        <a:xfrm>
          <a:off x="0" y="0"/>
          <a:ext cx="0" cy="0"/>
          <a:chOff x="0" y="0"/>
          <a:chExt cx="0" cy="0"/>
        </a:xfrm>
      </p:grpSpPr>
      <p:sp>
        <p:nvSpPr>
          <p:cNvPr id="4901" name="Google Shape;4901;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2" name="Google Shape;4902;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038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0"/>
        <p:cNvGrpSpPr/>
        <p:nvPr/>
      </p:nvGrpSpPr>
      <p:grpSpPr>
        <a:xfrm>
          <a:off x="0" y="0"/>
          <a:ext cx="0" cy="0"/>
          <a:chOff x="0" y="0"/>
          <a:chExt cx="0" cy="0"/>
        </a:xfrm>
      </p:grpSpPr>
      <p:sp>
        <p:nvSpPr>
          <p:cNvPr id="4901" name="Google Shape;4901;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2" name="Google Shape;4902;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8984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0"/>
        <p:cNvGrpSpPr/>
        <p:nvPr/>
      </p:nvGrpSpPr>
      <p:grpSpPr>
        <a:xfrm>
          <a:off x="0" y="0"/>
          <a:ext cx="0" cy="0"/>
          <a:chOff x="0" y="0"/>
          <a:chExt cx="0" cy="0"/>
        </a:xfrm>
      </p:grpSpPr>
      <p:sp>
        <p:nvSpPr>
          <p:cNvPr id="4901" name="Google Shape;4901;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2" name="Google Shape;4902;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1103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0"/>
        <p:cNvGrpSpPr/>
        <p:nvPr/>
      </p:nvGrpSpPr>
      <p:grpSpPr>
        <a:xfrm>
          <a:off x="0" y="0"/>
          <a:ext cx="0" cy="0"/>
          <a:chOff x="0" y="0"/>
          <a:chExt cx="0" cy="0"/>
        </a:xfrm>
      </p:grpSpPr>
      <p:sp>
        <p:nvSpPr>
          <p:cNvPr id="4901" name="Google Shape;4901;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2" name="Google Shape;4902;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3750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0"/>
        <p:cNvGrpSpPr/>
        <p:nvPr/>
      </p:nvGrpSpPr>
      <p:grpSpPr>
        <a:xfrm>
          <a:off x="0" y="0"/>
          <a:ext cx="0" cy="0"/>
          <a:chOff x="0" y="0"/>
          <a:chExt cx="0" cy="0"/>
        </a:xfrm>
      </p:grpSpPr>
      <p:sp>
        <p:nvSpPr>
          <p:cNvPr id="4901" name="Google Shape;4901;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2" name="Google Shape;4902;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43497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0"/>
        <p:cNvGrpSpPr/>
        <p:nvPr/>
      </p:nvGrpSpPr>
      <p:grpSpPr>
        <a:xfrm>
          <a:off x="0" y="0"/>
          <a:ext cx="0" cy="0"/>
          <a:chOff x="0" y="0"/>
          <a:chExt cx="0" cy="0"/>
        </a:xfrm>
      </p:grpSpPr>
      <p:sp>
        <p:nvSpPr>
          <p:cNvPr id="4901" name="Google Shape;4901;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2" name="Google Shape;4902;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5452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0"/>
        <p:cNvGrpSpPr/>
        <p:nvPr/>
      </p:nvGrpSpPr>
      <p:grpSpPr>
        <a:xfrm>
          <a:off x="0" y="0"/>
          <a:ext cx="0" cy="0"/>
          <a:chOff x="0" y="0"/>
          <a:chExt cx="0" cy="0"/>
        </a:xfrm>
      </p:grpSpPr>
      <p:sp>
        <p:nvSpPr>
          <p:cNvPr id="4901" name="Google Shape;4901;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2" name="Google Shape;4902;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Here’s the objective. </a:t>
            </a:r>
            <a:r>
              <a:rPr lang="en-US" b="0" i="0" dirty="0">
                <a:solidFill>
                  <a:srgbClr val="D1D5DB"/>
                </a:solidFill>
                <a:effectLst/>
                <a:latin typeface="Söhne"/>
              </a:rPr>
              <a:t>The bank aims to predict the number of customers who will default on their payment next month using a credit dataset, which </a:t>
            </a:r>
            <a:r>
              <a:rPr lang="en-SG" dirty="0"/>
              <a:t>contains key customer information such as Gender, Education, Credit Limit and Payment History to determine the defaults. </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0"/>
        <p:cNvGrpSpPr/>
        <p:nvPr/>
      </p:nvGrpSpPr>
      <p:grpSpPr>
        <a:xfrm>
          <a:off x="0" y="0"/>
          <a:ext cx="0" cy="0"/>
          <a:chOff x="0" y="0"/>
          <a:chExt cx="0" cy="0"/>
        </a:xfrm>
      </p:grpSpPr>
      <p:sp>
        <p:nvSpPr>
          <p:cNvPr id="4901" name="Google Shape;4901;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2" name="Google Shape;4902;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8873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0"/>
        <p:cNvGrpSpPr/>
        <p:nvPr/>
      </p:nvGrpSpPr>
      <p:grpSpPr>
        <a:xfrm>
          <a:off x="0" y="0"/>
          <a:ext cx="0" cy="0"/>
          <a:chOff x="0" y="0"/>
          <a:chExt cx="0" cy="0"/>
        </a:xfrm>
      </p:grpSpPr>
      <p:sp>
        <p:nvSpPr>
          <p:cNvPr id="4901" name="Google Shape;4901;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2" name="Google Shape;4902;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33459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0"/>
        <p:cNvGrpSpPr/>
        <p:nvPr/>
      </p:nvGrpSpPr>
      <p:grpSpPr>
        <a:xfrm>
          <a:off x="0" y="0"/>
          <a:ext cx="0" cy="0"/>
          <a:chOff x="0" y="0"/>
          <a:chExt cx="0" cy="0"/>
        </a:xfrm>
      </p:grpSpPr>
      <p:sp>
        <p:nvSpPr>
          <p:cNvPr id="4901" name="Google Shape;4901;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2" name="Google Shape;4902;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0081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0"/>
        <p:cNvGrpSpPr/>
        <p:nvPr/>
      </p:nvGrpSpPr>
      <p:grpSpPr>
        <a:xfrm>
          <a:off x="0" y="0"/>
          <a:ext cx="0" cy="0"/>
          <a:chOff x="0" y="0"/>
          <a:chExt cx="0" cy="0"/>
        </a:xfrm>
      </p:grpSpPr>
      <p:sp>
        <p:nvSpPr>
          <p:cNvPr id="4901" name="Google Shape;4901;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2" name="Google Shape;4902;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8532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0"/>
        <p:cNvGrpSpPr/>
        <p:nvPr/>
      </p:nvGrpSpPr>
      <p:grpSpPr>
        <a:xfrm>
          <a:off x="0" y="0"/>
          <a:ext cx="0" cy="0"/>
          <a:chOff x="0" y="0"/>
          <a:chExt cx="0" cy="0"/>
        </a:xfrm>
      </p:grpSpPr>
      <p:sp>
        <p:nvSpPr>
          <p:cNvPr id="4901" name="Google Shape;4901;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2" name="Google Shape;4902;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First, I imported the relevant modules such as </a:t>
            </a:r>
            <a:r>
              <a:rPr lang="en-SG" dirty="0" err="1"/>
              <a:t>sklearn</a:t>
            </a:r>
            <a:r>
              <a:rPr lang="en-SG" dirty="0"/>
              <a:t>, </a:t>
            </a:r>
            <a:r>
              <a:rPr lang="en-SG" dirty="0" err="1"/>
              <a:t>imblearn</a:t>
            </a:r>
            <a:r>
              <a:rPr lang="en-SG" dirty="0"/>
              <a:t>, pandas and data exploration libraries, and read the data file using </a:t>
            </a:r>
            <a:r>
              <a:rPr lang="en-SG" dirty="0" err="1"/>
              <a:t>pd.read_csv</a:t>
            </a:r>
            <a:r>
              <a:rPr lang="en-SG" dirty="0"/>
              <a:t>().</a:t>
            </a:r>
            <a:endParaRPr dirty="0"/>
          </a:p>
        </p:txBody>
      </p:sp>
    </p:spTree>
    <p:extLst>
      <p:ext uri="{BB962C8B-B14F-4D97-AF65-F5344CB8AC3E}">
        <p14:creationId xmlns:p14="http://schemas.microsoft.com/office/powerpoint/2010/main" val="1254219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0"/>
        <p:cNvGrpSpPr/>
        <p:nvPr/>
      </p:nvGrpSpPr>
      <p:grpSpPr>
        <a:xfrm>
          <a:off x="0" y="0"/>
          <a:ext cx="0" cy="0"/>
          <a:chOff x="0" y="0"/>
          <a:chExt cx="0" cy="0"/>
        </a:xfrm>
      </p:grpSpPr>
      <p:sp>
        <p:nvSpPr>
          <p:cNvPr id="4901" name="Google Shape;4901;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2" name="Google Shape;4902;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Essentially, the prediction task is to build a binary classification model, predicting whether a customer will default on their credit payment in the next month.</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The output variable is ‘Default payment next month’. This refers to a situation when a borrower fails to fulfil their obligation to repay a loan within the agreed time between the borrower and the bank. So, if a customer defaults, the result is 1, but if the customer repays their loan on time, the result is 0.</a:t>
            </a:r>
            <a:endParaRPr dirty="0"/>
          </a:p>
        </p:txBody>
      </p:sp>
    </p:spTree>
    <p:extLst>
      <p:ext uri="{BB962C8B-B14F-4D97-AF65-F5344CB8AC3E}">
        <p14:creationId xmlns:p14="http://schemas.microsoft.com/office/powerpoint/2010/main" val="3317292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0"/>
        <p:cNvGrpSpPr/>
        <p:nvPr/>
      </p:nvGrpSpPr>
      <p:grpSpPr>
        <a:xfrm>
          <a:off x="0" y="0"/>
          <a:ext cx="0" cy="0"/>
          <a:chOff x="0" y="0"/>
          <a:chExt cx="0" cy="0"/>
        </a:xfrm>
      </p:grpSpPr>
      <p:sp>
        <p:nvSpPr>
          <p:cNvPr id="4901" name="Google Shape;4901;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2" name="Google Shape;4902;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Next, I performed pre-processing on the data by renaming the columns to standardize capitalization and modify spelling errors, as seen from ‘university’. I then gained an overview of the credit dataset using .head() to view the first 5 rows.</a:t>
            </a:r>
          </a:p>
        </p:txBody>
      </p:sp>
    </p:spTree>
    <p:extLst>
      <p:ext uri="{BB962C8B-B14F-4D97-AF65-F5344CB8AC3E}">
        <p14:creationId xmlns:p14="http://schemas.microsoft.com/office/powerpoint/2010/main" val="311060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0"/>
        <p:cNvGrpSpPr/>
        <p:nvPr/>
      </p:nvGrpSpPr>
      <p:grpSpPr>
        <a:xfrm>
          <a:off x="0" y="0"/>
          <a:ext cx="0" cy="0"/>
          <a:chOff x="0" y="0"/>
          <a:chExt cx="0" cy="0"/>
        </a:xfrm>
      </p:grpSpPr>
      <p:sp>
        <p:nvSpPr>
          <p:cNvPr id="4901" name="Google Shape;4901;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2" name="Google Shape;4902;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I analyzed the data and discovered it consists of 1600 rows and 13 columns, providing enough data for exploration and machine learning. There were no missing values, so data cleaning wasn't necessary. And, I obtained the number of unique values and descriptive statistics for each column to gain further insights into the data's range of values.</a:t>
            </a:r>
            <a:endParaRPr dirty="0"/>
          </a:p>
        </p:txBody>
      </p:sp>
    </p:spTree>
    <p:extLst>
      <p:ext uri="{BB962C8B-B14F-4D97-AF65-F5344CB8AC3E}">
        <p14:creationId xmlns:p14="http://schemas.microsoft.com/office/powerpoint/2010/main" val="165860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0"/>
        <p:cNvGrpSpPr/>
        <p:nvPr/>
      </p:nvGrpSpPr>
      <p:grpSpPr>
        <a:xfrm>
          <a:off x="0" y="0"/>
          <a:ext cx="0" cy="0"/>
          <a:chOff x="0" y="0"/>
          <a:chExt cx="0" cy="0"/>
        </a:xfrm>
      </p:grpSpPr>
      <p:sp>
        <p:nvSpPr>
          <p:cNvPr id="4901" name="Google Shape;4901;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2" name="Google Shape;4902;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Here is an overview of the final dataset upon pre-processing.</a:t>
            </a:r>
            <a:endParaRPr dirty="0"/>
          </a:p>
        </p:txBody>
      </p:sp>
    </p:spTree>
    <p:extLst>
      <p:ext uri="{BB962C8B-B14F-4D97-AF65-F5344CB8AC3E}">
        <p14:creationId xmlns:p14="http://schemas.microsoft.com/office/powerpoint/2010/main" val="3498387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0"/>
        <p:cNvGrpSpPr/>
        <p:nvPr/>
      </p:nvGrpSpPr>
      <p:grpSpPr>
        <a:xfrm>
          <a:off x="0" y="0"/>
          <a:ext cx="0" cy="0"/>
          <a:chOff x="0" y="0"/>
          <a:chExt cx="0" cy="0"/>
        </a:xfrm>
      </p:grpSpPr>
      <p:sp>
        <p:nvSpPr>
          <p:cNvPr id="4901" name="Google Shape;4901;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2" name="Google Shape;4902;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Now, I performed some data exploration on the dataset.</a:t>
            </a:r>
            <a:endParaRPr dirty="0"/>
          </a:p>
        </p:txBody>
      </p:sp>
    </p:spTree>
    <p:extLst>
      <p:ext uri="{BB962C8B-B14F-4D97-AF65-F5344CB8AC3E}">
        <p14:creationId xmlns:p14="http://schemas.microsoft.com/office/powerpoint/2010/main" val="2940034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0"/>
        <p:cNvGrpSpPr/>
        <p:nvPr/>
      </p:nvGrpSpPr>
      <p:grpSpPr>
        <a:xfrm>
          <a:off x="0" y="0"/>
          <a:ext cx="0" cy="0"/>
          <a:chOff x="0" y="0"/>
          <a:chExt cx="0" cy="0"/>
        </a:xfrm>
      </p:grpSpPr>
      <p:sp>
        <p:nvSpPr>
          <p:cNvPr id="4901" name="Google Shape;4901;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2" name="Google Shape;4902;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7242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100000">
              <a:schemeClr val="lt1"/>
            </a:gs>
          </a:gsLst>
          <a:path path="circle">
            <a:fillToRect l="50000" t="50000" r="50000" b="50000"/>
          </a:path>
          <a:tileRect/>
        </a:gradFill>
        <a:effectLst/>
      </p:bgPr>
    </p:bg>
    <p:spTree>
      <p:nvGrpSpPr>
        <p:cNvPr id="1" name="Shape 8"/>
        <p:cNvGrpSpPr/>
        <p:nvPr/>
      </p:nvGrpSpPr>
      <p:grpSpPr>
        <a:xfrm>
          <a:off x="0" y="0"/>
          <a:ext cx="0" cy="0"/>
          <a:chOff x="0" y="0"/>
          <a:chExt cx="0" cy="0"/>
        </a:xfrm>
      </p:grpSpPr>
      <p:grpSp>
        <p:nvGrpSpPr>
          <p:cNvPr id="9" name="Google Shape;9;p2"/>
          <p:cNvGrpSpPr/>
          <p:nvPr/>
        </p:nvGrpSpPr>
        <p:grpSpPr>
          <a:xfrm>
            <a:off x="2" y="46"/>
            <a:ext cx="9143710" cy="5143425"/>
            <a:chOff x="2" y="-41"/>
            <a:chExt cx="9143710" cy="5143425"/>
          </a:xfrm>
        </p:grpSpPr>
        <p:sp>
          <p:nvSpPr>
            <p:cNvPr id="10" name="Google Shape;10;p2"/>
            <p:cNvSpPr/>
            <p:nvPr/>
          </p:nvSpPr>
          <p:spPr>
            <a:xfrm>
              <a:off x="2" y="-41"/>
              <a:ext cx="608631" cy="574350"/>
            </a:xfrm>
            <a:custGeom>
              <a:avLst/>
              <a:gdLst/>
              <a:ahLst/>
              <a:cxnLst/>
              <a:rect l="l" t="t" r="r" b="b"/>
              <a:pathLst>
                <a:path w="11345" h="10706" extrusionOk="0">
                  <a:moveTo>
                    <a:pt x="5661" y="10705"/>
                  </a:moveTo>
                  <a:lnTo>
                    <a:pt x="0" y="5341"/>
                  </a:lnTo>
                  <a:lnTo>
                    <a:pt x="5661"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 name="Google Shape;11;p2"/>
            <p:cNvSpPr/>
            <p:nvPr/>
          </p:nvSpPr>
          <p:spPr>
            <a:xfrm>
              <a:off x="609169" y="-41"/>
              <a:ext cx="609221" cy="574350"/>
            </a:xfrm>
            <a:custGeom>
              <a:avLst/>
              <a:gdLst/>
              <a:ahLst/>
              <a:cxnLst/>
              <a:rect l="l" t="t" r="r" b="b"/>
              <a:pathLst>
                <a:path w="11356" h="10706" extrusionOk="0">
                  <a:moveTo>
                    <a:pt x="5684" y="10705"/>
                  </a:moveTo>
                  <a:lnTo>
                    <a:pt x="1" y="5341"/>
                  </a:lnTo>
                  <a:lnTo>
                    <a:pt x="5684" y="0"/>
                  </a:lnTo>
                  <a:lnTo>
                    <a:pt x="11356"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 name="Google Shape;12;p2"/>
            <p:cNvSpPr/>
            <p:nvPr/>
          </p:nvSpPr>
          <p:spPr>
            <a:xfrm>
              <a:off x="1218980" y="-41"/>
              <a:ext cx="609221" cy="574350"/>
            </a:xfrm>
            <a:custGeom>
              <a:avLst/>
              <a:gdLst/>
              <a:ahLst/>
              <a:cxnLst/>
              <a:rect l="l" t="t" r="r" b="b"/>
              <a:pathLst>
                <a:path w="11356" h="10706" extrusionOk="0">
                  <a:moveTo>
                    <a:pt x="5683" y="10705"/>
                  </a:moveTo>
                  <a:lnTo>
                    <a:pt x="0" y="5341"/>
                  </a:lnTo>
                  <a:lnTo>
                    <a:pt x="5683"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3" name="Google Shape;13;p2"/>
            <p:cNvSpPr/>
            <p:nvPr/>
          </p:nvSpPr>
          <p:spPr>
            <a:xfrm>
              <a:off x="1828738" y="-41"/>
              <a:ext cx="608631" cy="574350"/>
            </a:xfrm>
            <a:custGeom>
              <a:avLst/>
              <a:gdLst/>
              <a:ahLst/>
              <a:cxnLst/>
              <a:rect l="l" t="t" r="r" b="b"/>
              <a:pathLst>
                <a:path w="11345" h="10706" extrusionOk="0">
                  <a:moveTo>
                    <a:pt x="5684" y="10705"/>
                  </a:moveTo>
                  <a:lnTo>
                    <a:pt x="1" y="5341"/>
                  </a:lnTo>
                  <a:lnTo>
                    <a:pt x="5684"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4" name="Google Shape;14;p2"/>
            <p:cNvSpPr/>
            <p:nvPr/>
          </p:nvSpPr>
          <p:spPr>
            <a:xfrm>
              <a:off x="2439139" y="-41"/>
              <a:ext cx="608631" cy="574350"/>
            </a:xfrm>
            <a:custGeom>
              <a:avLst/>
              <a:gdLst/>
              <a:ahLst/>
              <a:cxnLst/>
              <a:rect l="l" t="t" r="r" b="b"/>
              <a:pathLst>
                <a:path w="11345" h="10706" extrusionOk="0">
                  <a:moveTo>
                    <a:pt x="5672" y="10705"/>
                  </a:moveTo>
                  <a:lnTo>
                    <a:pt x="1" y="5341"/>
                  </a:lnTo>
                  <a:lnTo>
                    <a:pt x="5672"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 name="Google Shape;15;p2"/>
            <p:cNvSpPr/>
            <p:nvPr/>
          </p:nvSpPr>
          <p:spPr>
            <a:xfrm>
              <a:off x="3048950" y="-41"/>
              <a:ext cx="608577" cy="574350"/>
            </a:xfrm>
            <a:custGeom>
              <a:avLst/>
              <a:gdLst/>
              <a:ahLst/>
              <a:cxnLst/>
              <a:rect l="l" t="t" r="r" b="b"/>
              <a:pathLst>
                <a:path w="11344" h="10706" extrusionOk="0">
                  <a:moveTo>
                    <a:pt x="5661" y="10705"/>
                  </a:moveTo>
                  <a:lnTo>
                    <a:pt x="0" y="5341"/>
                  </a:lnTo>
                  <a:lnTo>
                    <a:pt x="5661"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 name="Google Shape;16;p2"/>
            <p:cNvSpPr/>
            <p:nvPr/>
          </p:nvSpPr>
          <p:spPr>
            <a:xfrm>
              <a:off x="3658117" y="-41"/>
              <a:ext cx="609221" cy="574350"/>
            </a:xfrm>
            <a:custGeom>
              <a:avLst/>
              <a:gdLst/>
              <a:ahLst/>
              <a:cxnLst/>
              <a:rect l="l" t="t" r="r" b="b"/>
              <a:pathLst>
                <a:path w="11356" h="10706" extrusionOk="0">
                  <a:moveTo>
                    <a:pt x="5684" y="10705"/>
                  </a:moveTo>
                  <a:lnTo>
                    <a:pt x="0" y="5341"/>
                  </a:lnTo>
                  <a:lnTo>
                    <a:pt x="5684"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7" name="Google Shape;17;p2"/>
            <p:cNvSpPr/>
            <p:nvPr/>
          </p:nvSpPr>
          <p:spPr>
            <a:xfrm>
              <a:off x="4267875" y="-41"/>
              <a:ext cx="609221" cy="574350"/>
            </a:xfrm>
            <a:custGeom>
              <a:avLst/>
              <a:gdLst/>
              <a:ahLst/>
              <a:cxnLst/>
              <a:rect l="l" t="t" r="r" b="b"/>
              <a:pathLst>
                <a:path w="11356" h="10706" extrusionOk="0">
                  <a:moveTo>
                    <a:pt x="5684" y="10705"/>
                  </a:moveTo>
                  <a:lnTo>
                    <a:pt x="1" y="5341"/>
                  </a:lnTo>
                  <a:lnTo>
                    <a:pt x="5684" y="0"/>
                  </a:lnTo>
                  <a:lnTo>
                    <a:pt x="11356"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 name="Google Shape;18;p2"/>
            <p:cNvSpPr/>
            <p:nvPr/>
          </p:nvSpPr>
          <p:spPr>
            <a:xfrm>
              <a:off x="4878276" y="-41"/>
              <a:ext cx="609221" cy="574350"/>
            </a:xfrm>
            <a:custGeom>
              <a:avLst/>
              <a:gdLst/>
              <a:ahLst/>
              <a:cxnLst/>
              <a:rect l="l" t="t" r="r" b="b"/>
              <a:pathLst>
                <a:path w="11356" h="10706" extrusionOk="0">
                  <a:moveTo>
                    <a:pt x="5673" y="10705"/>
                  </a:moveTo>
                  <a:lnTo>
                    <a:pt x="1" y="5341"/>
                  </a:lnTo>
                  <a:lnTo>
                    <a:pt x="5673" y="0"/>
                  </a:lnTo>
                  <a:lnTo>
                    <a:pt x="11356"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 name="Google Shape;19;p2"/>
            <p:cNvSpPr/>
            <p:nvPr/>
          </p:nvSpPr>
          <p:spPr>
            <a:xfrm>
              <a:off x="5488087" y="-41"/>
              <a:ext cx="608631" cy="574350"/>
            </a:xfrm>
            <a:custGeom>
              <a:avLst/>
              <a:gdLst/>
              <a:ahLst/>
              <a:cxnLst/>
              <a:rect l="l" t="t" r="r" b="b"/>
              <a:pathLst>
                <a:path w="11345" h="10706" extrusionOk="0">
                  <a:moveTo>
                    <a:pt x="5672" y="10705"/>
                  </a:moveTo>
                  <a:lnTo>
                    <a:pt x="0" y="5341"/>
                  </a:lnTo>
                  <a:lnTo>
                    <a:pt x="5672"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 name="Google Shape;20;p2"/>
            <p:cNvSpPr/>
            <p:nvPr/>
          </p:nvSpPr>
          <p:spPr>
            <a:xfrm>
              <a:off x="6097845" y="-41"/>
              <a:ext cx="608631" cy="574350"/>
            </a:xfrm>
            <a:custGeom>
              <a:avLst/>
              <a:gdLst/>
              <a:ahLst/>
              <a:cxnLst/>
              <a:rect l="l" t="t" r="r" b="b"/>
              <a:pathLst>
                <a:path w="11345" h="10706" extrusionOk="0">
                  <a:moveTo>
                    <a:pt x="5661" y="10705"/>
                  </a:moveTo>
                  <a:lnTo>
                    <a:pt x="1" y="5341"/>
                  </a:lnTo>
                  <a:lnTo>
                    <a:pt x="5661" y="0"/>
                  </a:lnTo>
                  <a:lnTo>
                    <a:pt x="1134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1" name="Google Shape;21;p2"/>
            <p:cNvSpPr/>
            <p:nvPr/>
          </p:nvSpPr>
          <p:spPr>
            <a:xfrm>
              <a:off x="6707066" y="-41"/>
              <a:ext cx="609221" cy="574350"/>
            </a:xfrm>
            <a:custGeom>
              <a:avLst/>
              <a:gdLst/>
              <a:ahLst/>
              <a:cxnLst/>
              <a:rect l="l" t="t" r="r" b="b"/>
              <a:pathLst>
                <a:path w="11356" h="10706" extrusionOk="0">
                  <a:moveTo>
                    <a:pt x="5683" y="10705"/>
                  </a:moveTo>
                  <a:lnTo>
                    <a:pt x="0" y="5341"/>
                  </a:lnTo>
                  <a:lnTo>
                    <a:pt x="5683"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2" name="Google Shape;22;p2"/>
            <p:cNvSpPr/>
            <p:nvPr/>
          </p:nvSpPr>
          <p:spPr>
            <a:xfrm>
              <a:off x="2" y="571144"/>
              <a:ext cx="608631" cy="574350"/>
            </a:xfrm>
            <a:custGeom>
              <a:avLst/>
              <a:gdLst/>
              <a:ahLst/>
              <a:cxnLst/>
              <a:rect l="l" t="t" r="r" b="b"/>
              <a:pathLst>
                <a:path w="11345" h="10706" extrusionOk="0">
                  <a:moveTo>
                    <a:pt x="5661" y="10706"/>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3" name="Google Shape;23;p2"/>
            <p:cNvSpPr/>
            <p:nvPr/>
          </p:nvSpPr>
          <p:spPr>
            <a:xfrm>
              <a:off x="609169" y="571144"/>
              <a:ext cx="609221" cy="574350"/>
            </a:xfrm>
            <a:custGeom>
              <a:avLst/>
              <a:gdLst/>
              <a:ahLst/>
              <a:cxnLst/>
              <a:rect l="l" t="t" r="r" b="b"/>
              <a:pathLst>
                <a:path w="11356" h="10706" extrusionOk="0">
                  <a:moveTo>
                    <a:pt x="5684" y="10706"/>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4" name="Google Shape;24;p2"/>
            <p:cNvSpPr/>
            <p:nvPr/>
          </p:nvSpPr>
          <p:spPr>
            <a:xfrm>
              <a:off x="1218980" y="571144"/>
              <a:ext cx="609221" cy="574350"/>
            </a:xfrm>
            <a:custGeom>
              <a:avLst/>
              <a:gdLst/>
              <a:ahLst/>
              <a:cxnLst/>
              <a:rect l="l" t="t" r="r" b="b"/>
              <a:pathLst>
                <a:path w="11356" h="10706" extrusionOk="0">
                  <a:moveTo>
                    <a:pt x="5683" y="10706"/>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 name="Google Shape;25;p2"/>
            <p:cNvSpPr/>
            <p:nvPr/>
          </p:nvSpPr>
          <p:spPr>
            <a:xfrm>
              <a:off x="1828738" y="571144"/>
              <a:ext cx="608631" cy="574350"/>
            </a:xfrm>
            <a:custGeom>
              <a:avLst/>
              <a:gdLst/>
              <a:ahLst/>
              <a:cxnLst/>
              <a:rect l="l" t="t" r="r" b="b"/>
              <a:pathLst>
                <a:path w="11345" h="10706" extrusionOk="0">
                  <a:moveTo>
                    <a:pt x="5684" y="10706"/>
                  </a:moveTo>
                  <a:lnTo>
                    <a:pt x="1" y="5353"/>
                  </a:lnTo>
                  <a:lnTo>
                    <a:pt x="5684"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 name="Google Shape;26;p2"/>
            <p:cNvSpPr/>
            <p:nvPr/>
          </p:nvSpPr>
          <p:spPr>
            <a:xfrm>
              <a:off x="2439139" y="571144"/>
              <a:ext cx="608631" cy="574350"/>
            </a:xfrm>
            <a:custGeom>
              <a:avLst/>
              <a:gdLst/>
              <a:ahLst/>
              <a:cxnLst/>
              <a:rect l="l" t="t" r="r" b="b"/>
              <a:pathLst>
                <a:path w="11345" h="10706" extrusionOk="0">
                  <a:moveTo>
                    <a:pt x="5672" y="10706"/>
                  </a:moveTo>
                  <a:lnTo>
                    <a:pt x="1"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7" name="Google Shape;27;p2"/>
            <p:cNvSpPr/>
            <p:nvPr/>
          </p:nvSpPr>
          <p:spPr>
            <a:xfrm>
              <a:off x="3048950" y="571144"/>
              <a:ext cx="608577" cy="574350"/>
            </a:xfrm>
            <a:custGeom>
              <a:avLst/>
              <a:gdLst/>
              <a:ahLst/>
              <a:cxnLst/>
              <a:rect l="l" t="t" r="r" b="b"/>
              <a:pathLst>
                <a:path w="11344" h="10706" extrusionOk="0">
                  <a:moveTo>
                    <a:pt x="5661" y="10706"/>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8" name="Google Shape;28;p2"/>
            <p:cNvSpPr/>
            <p:nvPr/>
          </p:nvSpPr>
          <p:spPr>
            <a:xfrm>
              <a:off x="3658117" y="571144"/>
              <a:ext cx="609221" cy="574350"/>
            </a:xfrm>
            <a:custGeom>
              <a:avLst/>
              <a:gdLst/>
              <a:ahLst/>
              <a:cxnLst/>
              <a:rect l="l" t="t" r="r" b="b"/>
              <a:pathLst>
                <a:path w="11356" h="10706" extrusionOk="0">
                  <a:moveTo>
                    <a:pt x="5684" y="10706"/>
                  </a:moveTo>
                  <a:lnTo>
                    <a:pt x="0" y="5353"/>
                  </a:lnTo>
                  <a:lnTo>
                    <a:pt x="5684"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 name="Google Shape;29;p2"/>
            <p:cNvSpPr/>
            <p:nvPr/>
          </p:nvSpPr>
          <p:spPr>
            <a:xfrm>
              <a:off x="4267875" y="571144"/>
              <a:ext cx="609221" cy="574350"/>
            </a:xfrm>
            <a:custGeom>
              <a:avLst/>
              <a:gdLst/>
              <a:ahLst/>
              <a:cxnLst/>
              <a:rect l="l" t="t" r="r" b="b"/>
              <a:pathLst>
                <a:path w="11356" h="10706" extrusionOk="0">
                  <a:moveTo>
                    <a:pt x="5684" y="10706"/>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0" name="Google Shape;30;p2"/>
            <p:cNvSpPr/>
            <p:nvPr/>
          </p:nvSpPr>
          <p:spPr>
            <a:xfrm>
              <a:off x="4878276" y="571144"/>
              <a:ext cx="609221" cy="574350"/>
            </a:xfrm>
            <a:custGeom>
              <a:avLst/>
              <a:gdLst/>
              <a:ahLst/>
              <a:cxnLst/>
              <a:rect l="l" t="t" r="r" b="b"/>
              <a:pathLst>
                <a:path w="11356" h="10706" extrusionOk="0">
                  <a:moveTo>
                    <a:pt x="5673" y="10706"/>
                  </a:moveTo>
                  <a:lnTo>
                    <a:pt x="1" y="5353"/>
                  </a:lnTo>
                  <a:lnTo>
                    <a:pt x="5673"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1" name="Google Shape;31;p2"/>
            <p:cNvSpPr/>
            <p:nvPr/>
          </p:nvSpPr>
          <p:spPr>
            <a:xfrm>
              <a:off x="5488087" y="571144"/>
              <a:ext cx="608631" cy="574350"/>
            </a:xfrm>
            <a:custGeom>
              <a:avLst/>
              <a:gdLst/>
              <a:ahLst/>
              <a:cxnLst/>
              <a:rect l="l" t="t" r="r" b="b"/>
              <a:pathLst>
                <a:path w="11345" h="10706" extrusionOk="0">
                  <a:moveTo>
                    <a:pt x="5672" y="10706"/>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2" name="Google Shape;32;p2"/>
            <p:cNvSpPr/>
            <p:nvPr/>
          </p:nvSpPr>
          <p:spPr>
            <a:xfrm>
              <a:off x="6097845" y="571144"/>
              <a:ext cx="608631" cy="574350"/>
            </a:xfrm>
            <a:custGeom>
              <a:avLst/>
              <a:gdLst/>
              <a:ahLst/>
              <a:cxnLst/>
              <a:rect l="l" t="t" r="r" b="b"/>
              <a:pathLst>
                <a:path w="11345" h="10706" extrusionOk="0">
                  <a:moveTo>
                    <a:pt x="5661" y="10706"/>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3" name="Google Shape;33;p2"/>
            <p:cNvSpPr/>
            <p:nvPr/>
          </p:nvSpPr>
          <p:spPr>
            <a:xfrm>
              <a:off x="6707066" y="571144"/>
              <a:ext cx="609221" cy="574350"/>
            </a:xfrm>
            <a:custGeom>
              <a:avLst/>
              <a:gdLst/>
              <a:ahLst/>
              <a:cxnLst/>
              <a:rect l="l" t="t" r="r" b="b"/>
              <a:pathLst>
                <a:path w="11356" h="10706" extrusionOk="0">
                  <a:moveTo>
                    <a:pt x="5683" y="10706"/>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4" name="Google Shape;34;p2"/>
            <p:cNvSpPr/>
            <p:nvPr/>
          </p:nvSpPr>
          <p:spPr>
            <a:xfrm>
              <a:off x="2" y="1142382"/>
              <a:ext cx="608631" cy="573706"/>
            </a:xfrm>
            <a:custGeom>
              <a:avLst/>
              <a:gdLst/>
              <a:ahLst/>
              <a:cxnLst/>
              <a:rect l="l" t="t" r="r" b="b"/>
              <a:pathLst>
                <a:path w="11345" h="10694" extrusionOk="0">
                  <a:moveTo>
                    <a:pt x="5661" y="10694"/>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5" name="Google Shape;35;p2"/>
            <p:cNvSpPr/>
            <p:nvPr/>
          </p:nvSpPr>
          <p:spPr>
            <a:xfrm>
              <a:off x="609169" y="1142382"/>
              <a:ext cx="609221" cy="573706"/>
            </a:xfrm>
            <a:custGeom>
              <a:avLst/>
              <a:gdLst/>
              <a:ahLst/>
              <a:cxnLst/>
              <a:rect l="l" t="t" r="r" b="b"/>
              <a:pathLst>
                <a:path w="11356" h="10694" extrusionOk="0">
                  <a:moveTo>
                    <a:pt x="5684" y="10694"/>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6" name="Google Shape;36;p2"/>
            <p:cNvSpPr/>
            <p:nvPr/>
          </p:nvSpPr>
          <p:spPr>
            <a:xfrm>
              <a:off x="1218980" y="1142382"/>
              <a:ext cx="609221" cy="573706"/>
            </a:xfrm>
            <a:custGeom>
              <a:avLst/>
              <a:gdLst/>
              <a:ahLst/>
              <a:cxnLst/>
              <a:rect l="l" t="t" r="r" b="b"/>
              <a:pathLst>
                <a:path w="11356" h="10694" extrusionOk="0">
                  <a:moveTo>
                    <a:pt x="5683" y="10694"/>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 name="Google Shape;37;p2"/>
            <p:cNvSpPr/>
            <p:nvPr/>
          </p:nvSpPr>
          <p:spPr>
            <a:xfrm>
              <a:off x="1828738" y="1142382"/>
              <a:ext cx="608631" cy="573706"/>
            </a:xfrm>
            <a:custGeom>
              <a:avLst/>
              <a:gdLst/>
              <a:ahLst/>
              <a:cxnLst/>
              <a:rect l="l" t="t" r="r" b="b"/>
              <a:pathLst>
                <a:path w="11345" h="10694" extrusionOk="0">
                  <a:moveTo>
                    <a:pt x="5684" y="10694"/>
                  </a:moveTo>
                  <a:lnTo>
                    <a:pt x="1" y="5353"/>
                  </a:lnTo>
                  <a:lnTo>
                    <a:pt x="5684"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8" name="Google Shape;38;p2"/>
            <p:cNvSpPr/>
            <p:nvPr/>
          </p:nvSpPr>
          <p:spPr>
            <a:xfrm>
              <a:off x="2439139" y="1142382"/>
              <a:ext cx="608631" cy="573706"/>
            </a:xfrm>
            <a:custGeom>
              <a:avLst/>
              <a:gdLst/>
              <a:ahLst/>
              <a:cxnLst/>
              <a:rect l="l" t="t" r="r" b="b"/>
              <a:pathLst>
                <a:path w="11345" h="10694" extrusionOk="0">
                  <a:moveTo>
                    <a:pt x="5672" y="10694"/>
                  </a:moveTo>
                  <a:lnTo>
                    <a:pt x="1"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9" name="Google Shape;39;p2"/>
            <p:cNvSpPr/>
            <p:nvPr/>
          </p:nvSpPr>
          <p:spPr>
            <a:xfrm>
              <a:off x="3048950" y="1142382"/>
              <a:ext cx="608577" cy="573706"/>
            </a:xfrm>
            <a:custGeom>
              <a:avLst/>
              <a:gdLst/>
              <a:ahLst/>
              <a:cxnLst/>
              <a:rect l="l" t="t" r="r" b="b"/>
              <a:pathLst>
                <a:path w="11344" h="10694" extrusionOk="0">
                  <a:moveTo>
                    <a:pt x="5661" y="10694"/>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0" name="Google Shape;40;p2"/>
            <p:cNvSpPr/>
            <p:nvPr/>
          </p:nvSpPr>
          <p:spPr>
            <a:xfrm>
              <a:off x="3658117" y="1142382"/>
              <a:ext cx="609221" cy="573706"/>
            </a:xfrm>
            <a:custGeom>
              <a:avLst/>
              <a:gdLst/>
              <a:ahLst/>
              <a:cxnLst/>
              <a:rect l="l" t="t" r="r" b="b"/>
              <a:pathLst>
                <a:path w="11356" h="10694" extrusionOk="0">
                  <a:moveTo>
                    <a:pt x="5684" y="10694"/>
                  </a:moveTo>
                  <a:lnTo>
                    <a:pt x="0" y="5353"/>
                  </a:lnTo>
                  <a:lnTo>
                    <a:pt x="5684"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1" name="Google Shape;41;p2"/>
            <p:cNvSpPr/>
            <p:nvPr/>
          </p:nvSpPr>
          <p:spPr>
            <a:xfrm>
              <a:off x="4267875" y="1142382"/>
              <a:ext cx="609221" cy="573706"/>
            </a:xfrm>
            <a:custGeom>
              <a:avLst/>
              <a:gdLst/>
              <a:ahLst/>
              <a:cxnLst/>
              <a:rect l="l" t="t" r="r" b="b"/>
              <a:pathLst>
                <a:path w="11356" h="10694" extrusionOk="0">
                  <a:moveTo>
                    <a:pt x="5684" y="10694"/>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2" name="Google Shape;42;p2"/>
            <p:cNvSpPr/>
            <p:nvPr/>
          </p:nvSpPr>
          <p:spPr>
            <a:xfrm>
              <a:off x="4878276" y="1142382"/>
              <a:ext cx="609221" cy="573706"/>
            </a:xfrm>
            <a:custGeom>
              <a:avLst/>
              <a:gdLst/>
              <a:ahLst/>
              <a:cxnLst/>
              <a:rect l="l" t="t" r="r" b="b"/>
              <a:pathLst>
                <a:path w="11356" h="10694" extrusionOk="0">
                  <a:moveTo>
                    <a:pt x="5673" y="10694"/>
                  </a:moveTo>
                  <a:lnTo>
                    <a:pt x="1" y="5353"/>
                  </a:lnTo>
                  <a:lnTo>
                    <a:pt x="5673"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3" name="Google Shape;43;p2"/>
            <p:cNvSpPr/>
            <p:nvPr/>
          </p:nvSpPr>
          <p:spPr>
            <a:xfrm>
              <a:off x="5488087" y="1142382"/>
              <a:ext cx="608631" cy="573706"/>
            </a:xfrm>
            <a:custGeom>
              <a:avLst/>
              <a:gdLst/>
              <a:ahLst/>
              <a:cxnLst/>
              <a:rect l="l" t="t" r="r" b="b"/>
              <a:pathLst>
                <a:path w="11345" h="10694" extrusionOk="0">
                  <a:moveTo>
                    <a:pt x="5672" y="10694"/>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4" name="Google Shape;44;p2"/>
            <p:cNvSpPr/>
            <p:nvPr/>
          </p:nvSpPr>
          <p:spPr>
            <a:xfrm>
              <a:off x="6097845" y="1142382"/>
              <a:ext cx="608631" cy="573706"/>
            </a:xfrm>
            <a:custGeom>
              <a:avLst/>
              <a:gdLst/>
              <a:ahLst/>
              <a:cxnLst/>
              <a:rect l="l" t="t" r="r" b="b"/>
              <a:pathLst>
                <a:path w="11345" h="10694" extrusionOk="0">
                  <a:moveTo>
                    <a:pt x="5661" y="10694"/>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 name="Google Shape;45;p2"/>
            <p:cNvSpPr/>
            <p:nvPr/>
          </p:nvSpPr>
          <p:spPr>
            <a:xfrm>
              <a:off x="6707066" y="1142382"/>
              <a:ext cx="609221" cy="573706"/>
            </a:xfrm>
            <a:custGeom>
              <a:avLst/>
              <a:gdLst/>
              <a:ahLst/>
              <a:cxnLst/>
              <a:rect l="l" t="t" r="r" b="b"/>
              <a:pathLst>
                <a:path w="11356" h="10694" extrusionOk="0">
                  <a:moveTo>
                    <a:pt x="5683" y="10694"/>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 name="Google Shape;46;p2"/>
            <p:cNvSpPr/>
            <p:nvPr/>
          </p:nvSpPr>
          <p:spPr>
            <a:xfrm>
              <a:off x="2" y="1712977"/>
              <a:ext cx="608631" cy="574350"/>
            </a:xfrm>
            <a:custGeom>
              <a:avLst/>
              <a:gdLst/>
              <a:ahLst/>
              <a:cxnLst/>
              <a:rect l="l" t="t" r="r" b="b"/>
              <a:pathLst>
                <a:path w="11345" h="10706" extrusionOk="0">
                  <a:moveTo>
                    <a:pt x="5661" y="10705"/>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 name="Google Shape;47;p2"/>
            <p:cNvSpPr/>
            <p:nvPr/>
          </p:nvSpPr>
          <p:spPr>
            <a:xfrm>
              <a:off x="609169" y="1712977"/>
              <a:ext cx="609221" cy="574350"/>
            </a:xfrm>
            <a:custGeom>
              <a:avLst/>
              <a:gdLst/>
              <a:ahLst/>
              <a:cxnLst/>
              <a:rect l="l" t="t" r="r" b="b"/>
              <a:pathLst>
                <a:path w="11356" h="10706" extrusionOk="0">
                  <a:moveTo>
                    <a:pt x="5684" y="10705"/>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8" name="Google Shape;48;p2"/>
            <p:cNvSpPr/>
            <p:nvPr/>
          </p:nvSpPr>
          <p:spPr>
            <a:xfrm>
              <a:off x="1218980" y="1712977"/>
              <a:ext cx="609221" cy="574350"/>
            </a:xfrm>
            <a:custGeom>
              <a:avLst/>
              <a:gdLst/>
              <a:ahLst/>
              <a:cxnLst/>
              <a:rect l="l" t="t" r="r" b="b"/>
              <a:pathLst>
                <a:path w="11356" h="10706" extrusionOk="0">
                  <a:moveTo>
                    <a:pt x="5683" y="10705"/>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9" name="Google Shape;49;p2"/>
            <p:cNvSpPr/>
            <p:nvPr/>
          </p:nvSpPr>
          <p:spPr>
            <a:xfrm>
              <a:off x="1828738" y="1712977"/>
              <a:ext cx="608631" cy="574350"/>
            </a:xfrm>
            <a:custGeom>
              <a:avLst/>
              <a:gdLst/>
              <a:ahLst/>
              <a:cxnLst/>
              <a:rect l="l" t="t" r="r" b="b"/>
              <a:pathLst>
                <a:path w="11345" h="10706" extrusionOk="0">
                  <a:moveTo>
                    <a:pt x="5684" y="10705"/>
                  </a:moveTo>
                  <a:lnTo>
                    <a:pt x="1" y="5353"/>
                  </a:lnTo>
                  <a:lnTo>
                    <a:pt x="5684"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0" name="Google Shape;50;p2"/>
            <p:cNvSpPr/>
            <p:nvPr/>
          </p:nvSpPr>
          <p:spPr>
            <a:xfrm>
              <a:off x="2439139" y="1712977"/>
              <a:ext cx="608631" cy="574350"/>
            </a:xfrm>
            <a:custGeom>
              <a:avLst/>
              <a:gdLst/>
              <a:ahLst/>
              <a:cxnLst/>
              <a:rect l="l" t="t" r="r" b="b"/>
              <a:pathLst>
                <a:path w="11345" h="10706" extrusionOk="0">
                  <a:moveTo>
                    <a:pt x="5672" y="10705"/>
                  </a:moveTo>
                  <a:lnTo>
                    <a:pt x="1"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1" name="Google Shape;51;p2"/>
            <p:cNvSpPr/>
            <p:nvPr/>
          </p:nvSpPr>
          <p:spPr>
            <a:xfrm>
              <a:off x="3048950" y="1712977"/>
              <a:ext cx="608577" cy="574350"/>
            </a:xfrm>
            <a:custGeom>
              <a:avLst/>
              <a:gdLst/>
              <a:ahLst/>
              <a:cxnLst/>
              <a:rect l="l" t="t" r="r" b="b"/>
              <a:pathLst>
                <a:path w="11344" h="10706" extrusionOk="0">
                  <a:moveTo>
                    <a:pt x="5661" y="10705"/>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2" name="Google Shape;52;p2"/>
            <p:cNvSpPr/>
            <p:nvPr/>
          </p:nvSpPr>
          <p:spPr>
            <a:xfrm>
              <a:off x="3658117" y="1712977"/>
              <a:ext cx="609221" cy="574350"/>
            </a:xfrm>
            <a:custGeom>
              <a:avLst/>
              <a:gdLst/>
              <a:ahLst/>
              <a:cxnLst/>
              <a:rect l="l" t="t" r="r" b="b"/>
              <a:pathLst>
                <a:path w="11356" h="10706" extrusionOk="0">
                  <a:moveTo>
                    <a:pt x="5684" y="10705"/>
                  </a:moveTo>
                  <a:lnTo>
                    <a:pt x="0" y="5353"/>
                  </a:lnTo>
                  <a:lnTo>
                    <a:pt x="5684"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3" name="Google Shape;53;p2"/>
            <p:cNvSpPr/>
            <p:nvPr/>
          </p:nvSpPr>
          <p:spPr>
            <a:xfrm>
              <a:off x="4267875" y="1712977"/>
              <a:ext cx="609221" cy="574350"/>
            </a:xfrm>
            <a:custGeom>
              <a:avLst/>
              <a:gdLst/>
              <a:ahLst/>
              <a:cxnLst/>
              <a:rect l="l" t="t" r="r" b="b"/>
              <a:pathLst>
                <a:path w="11356" h="10706" extrusionOk="0">
                  <a:moveTo>
                    <a:pt x="5684" y="10705"/>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4" name="Google Shape;54;p2"/>
            <p:cNvSpPr/>
            <p:nvPr/>
          </p:nvSpPr>
          <p:spPr>
            <a:xfrm>
              <a:off x="4878276" y="1712977"/>
              <a:ext cx="609221" cy="574350"/>
            </a:xfrm>
            <a:custGeom>
              <a:avLst/>
              <a:gdLst/>
              <a:ahLst/>
              <a:cxnLst/>
              <a:rect l="l" t="t" r="r" b="b"/>
              <a:pathLst>
                <a:path w="11356" h="10706" extrusionOk="0">
                  <a:moveTo>
                    <a:pt x="5673" y="10705"/>
                  </a:moveTo>
                  <a:lnTo>
                    <a:pt x="1" y="5353"/>
                  </a:lnTo>
                  <a:lnTo>
                    <a:pt x="5673"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5" name="Google Shape;55;p2"/>
            <p:cNvSpPr/>
            <p:nvPr/>
          </p:nvSpPr>
          <p:spPr>
            <a:xfrm>
              <a:off x="5488087" y="1712977"/>
              <a:ext cx="608631" cy="574350"/>
            </a:xfrm>
            <a:custGeom>
              <a:avLst/>
              <a:gdLst/>
              <a:ahLst/>
              <a:cxnLst/>
              <a:rect l="l" t="t" r="r" b="b"/>
              <a:pathLst>
                <a:path w="11345" h="10706" extrusionOk="0">
                  <a:moveTo>
                    <a:pt x="5672" y="10705"/>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6" name="Google Shape;56;p2"/>
            <p:cNvSpPr/>
            <p:nvPr/>
          </p:nvSpPr>
          <p:spPr>
            <a:xfrm>
              <a:off x="6097845" y="1712977"/>
              <a:ext cx="608631" cy="574350"/>
            </a:xfrm>
            <a:custGeom>
              <a:avLst/>
              <a:gdLst/>
              <a:ahLst/>
              <a:cxnLst/>
              <a:rect l="l" t="t" r="r" b="b"/>
              <a:pathLst>
                <a:path w="11345" h="10706" extrusionOk="0">
                  <a:moveTo>
                    <a:pt x="5661" y="10705"/>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7" name="Google Shape;57;p2"/>
            <p:cNvSpPr/>
            <p:nvPr/>
          </p:nvSpPr>
          <p:spPr>
            <a:xfrm>
              <a:off x="6707066" y="1712977"/>
              <a:ext cx="609221" cy="574350"/>
            </a:xfrm>
            <a:custGeom>
              <a:avLst/>
              <a:gdLst/>
              <a:ahLst/>
              <a:cxnLst/>
              <a:rect l="l" t="t" r="r" b="b"/>
              <a:pathLst>
                <a:path w="11356" h="10706" extrusionOk="0">
                  <a:moveTo>
                    <a:pt x="5683" y="10705"/>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8" name="Google Shape;58;p2"/>
            <p:cNvSpPr/>
            <p:nvPr/>
          </p:nvSpPr>
          <p:spPr>
            <a:xfrm>
              <a:off x="2" y="2284216"/>
              <a:ext cx="608631" cy="574940"/>
            </a:xfrm>
            <a:custGeom>
              <a:avLst/>
              <a:gdLst/>
              <a:ahLst/>
              <a:cxnLst/>
              <a:rect l="l" t="t" r="r" b="b"/>
              <a:pathLst>
                <a:path w="11345" h="10717" extrusionOk="0">
                  <a:moveTo>
                    <a:pt x="5661" y="10716"/>
                  </a:moveTo>
                  <a:lnTo>
                    <a:pt x="0" y="5352"/>
                  </a:lnTo>
                  <a:lnTo>
                    <a:pt x="5661"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9" name="Google Shape;59;p2"/>
            <p:cNvSpPr/>
            <p:nvPr/>
          </p:nvSpPr>
          <p:spPr>
            <a:xfrm>
              <a:off x="609169" y="2284216"/>
              <a:ext cx="609221" cy="574940"/>
            </a:xfrm>
            <a:custGeom>
              <a:avLst/>
              <a:gdLst/>
              <a:ahLst/>
              <a:cxnLst/>
              <a:rect l="l" t="t" r="r" b="b"/>
              <a:pathLst>
                <a:path w="11356" h="10717" extrusionOk="0">
                  <a:moveTo>
                    <a:pt x="5684" y="10716"/>
                  </a:moveTo>
                  <a:lnTo>
                    <a:pt x="1" y="5352"/>
                  </a:lnTo>
                  <a:lnTo>
                    <a:pt x="5684" y="0"/>
                  </a:lnTo>
                  <a:lnTo>
                    <a:pt x="11356"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0" name="Google Shape;60;p2"/>
            <p:cNvSpPr/>
            <p:nvPr/>
          </p:nvSpPr>
          <p:spPr>
            <a:xfrm>
              <a:off x="1218980" y="2284216"/>
              <a:ext cx="609221" cy="574940"/>
            </a:xfrm>
            <a:custGeom>
              <a:avLst/>
              <a:gdLst/>
              <a:ahLst/>
              <a:cxnLst/>
              <a:rect l="l" t="t" r="r" b="b"/>
              <a:pathLst>
                <a:path w="11356" h="10717" extrusionOk="0">
                  <a:moveTo>
                    <a:pt x="5683" y="10716"/>
                  </a:moveTo>
                  <a:lnTo>
                    <a:pt x="0" y="5352"/>
                  </a:lnTo>
                  <a:lnTo>
                    <a:pt x="5683"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 name="Google Shape;61;p2"/>
            <p:cNvSpPr/>
            <p:nvPr/>
          </p:nvSpPr>
          <p:spPr>
            <a:xfrm>
              <a:off x="1828738" y="2284216"/>
              <a:ext cx="608631" cy="574940"/>
            </a:xfrm>
            <a:custGeom>
              <a:avLst/>
              <a:gdLst/>
              <a:ahLst/>
              <a:cxnLst/>
              <a:rect l="l" t="t" r="r" b="b"/>
              <a:pathLst>
                <a:path w="11345" h="10717" extrusionOk="0">
                  <a:moveTo>
                    <a:pt x="5684" y="10716"/>
                  </a:moveTo>
                  <a:lnTo>
                    <a:pt x="1" y="5352"/>
                  </a:lnTo>
                  <a:lnTo>
                    <a:pt x="5684"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 name="Google Shape;62;p2"/>
            <p:cNvSpPr/>
            <p:nvPr/>
          </p:nvSpPr>
          <p:spPr>
            <a:xfrm>
              <a:off x="2439139" y="2284216"/>
              <a:ext cx="608631" cy="574940"/>
            </a:xfrm>
            <a:custGeom>
              <a:avLst/>
              <a:gdLst/>
              <a:ahLst/>
              <a:cxnLst/>
              <a:rect l="l" t="t" r="r" b="b"/>
              <a:pathLst>
                <a:path w="11345" h="10717" extrusionOk="0">
                  <a:moveTo>
                    <a:pt x="5672" y="10716"/>
                  </a:moveTo>
                  <a:lnTo>
                    <a:pt x="1" y="5352"/>
                  </a:lnTo>
                  <a:lnTo>
                    <a:pt x="5672"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 name="Google Shape;63;p2"/>
            <p:cNvSpPr/>
            <p:nvPr/>
          </p:nvSpPr>
          <p:spPr>
            <a:xfrm>
              <a:off x="3048950" y="2284216"/>
              <a:ext cx="608577" cy="574940"/>
            </a:xfrm>
            <a:custGeom>
              <a:avLst/>
              <a:gdLst/>
              <a:ahLst/>
              <a:cxnLst/>
              <a:rect l="l" t="t" r="r" b="b"/>
              <a:pathLst>
                <a:path w="11344" h="10717" extrusionOk="0">
                  <a:moveTo>
                    <a:pt x="5661" y="10716"/>
                  </a:moveTo>
                  <a:lnTo>
                    <a:pt x="0" y="5352"/>
                  </a:lnTo>
                  <a:lnTo>
                    <a:pt x="5661"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4" name="Google Shape;64;p2"/>
            <p:cNvSpPr/>
            <p:nvPr/>
          </p:nvSpPr>
          <p:spPr>
            <a:xfrm>
              <a:off x="3658117" y="2284216"/>
              <a:ext cx="609221" cy="574940"/>
            </a:xfrm>
            <a:custGeom>
              <a:avLst/>
              <a:gdLst/>
              <a:ahLst/>
              <a:cxnLst/>
              <a:rect l="l" t="t" r="r" b="b"/>
              <a:pathLst>
                <a:path w="11356" h="10717" extrusionOk="0">
                  <a:moveTo>
                    <a:pt x="5684" y="10716"/>
                  </a:moveTo>
                  <a:lnTo>
                    <a:pt x="0" y="5352"/>
                  </a:lnTo>
                  <a:lnTo>
                    <a:pt x="5684"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5" name="Google Shape;65;p2"/>
            <p:cNvSpPr/>
            <p:nvPr/>
          </p:nvSpPr>
          <p:spPr>
            <a:xfrm>
              <a:off x="4267875" y="2284216"/>
              <a:ext cx="609221" cy="574940"/>
            </a:xfrm>
            <a:custGeom>
              <a:avLst/>
              <a:gdLst/>
              <a:ahLst/>
              <a:cxnLst/>
              <a:rect l="l" t="t" r="r" b="b"/>
              <a:pathLst>
                <a:path w="11356" h="10717" extrusionOk="0">
                  <a:moveTo>
                    <a:pt x="5684" y="10716"/>
                  </a:moveTo>
                  <a:lnTo>
                    <a:pt x="1" y="5352"/>
                  </a:lnTo>
                  <a:lnTo>
                    <a:pt x="5684" y="0"/>
                  </a:lnTo>
                  <a:lnTo>
                    <a:pt x="11356"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6" name="Google Shape;66;p2"/>
            <p:cNvSpPr/>
            <p:nvPr/>
          </p:nvSpPr>
          <p:spPr>
            <a:xfrm>
              <a:off x="4878276" y="2284216"/>
              <a:ext cx="609221" cy="574940"/>
            </a:xfrm>
            <a:custGeom>
              <a:avLst/>
              <a:gdLst/>
              <a:ahLst/>
              <a:cxnLst/>
              <a:rect l="l" t="t" r="r" b="b"/>
              <a:pathLst>
                <a:path w="11356" h="10717" extrusionOk="0">
                  <a:moveTo>
                    <a:pt x="5673" y="10716"/>
                  </a:moveTo>
                  <a:lnTo>
                    <a:pt x="1" y="5352"/>
                  </a:lnTo>
                  <a:lnTo>
                    <a:pt x="5673" y="0"/>
                  </a:lnTo>
                  <a:lnTo>
                    <a:pt x="11356"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7" name="Google Shape;67;p2"/>
            <p:cNvSpPr/>
            <p:nvPr/>
          </p:nvSpPr>
          <p:spPr>
            <a:xfrm>
              <a:off x="5488087" y="2284216"/>
              <a:ext cx="608631" cy="574940"/>
            </a:xfrm>
            <a:custGeom>
              <a:avLst/>
              <a:gdLst/>
              <a:ahLst/>
              <a:cxnLst/>
              <a:rect l="l" t="t" r="r" b="b"/>
              <a:pathLst>
                <a:path w="11345" h="10717" extrusionOk="0">
                  <a:moveTo>
                    <a:pt x="5672" y="10716"/>
                  </a:moveTo>
                  <a:lnTo>
                    <a:pt x="0" y="5352"/>
                  </a:lnTo>
                  <a:lnTo>
                    <a:pt x="5672"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8" name="Google Shape;68;p2"/>
            <p:cNvSpPr/>
            <p:nvPr/>
          </p:nvSpPr>
          <p:spPr>
            <a:xfrm>
              <a:off x="6097845" y="2284216"/>
              <a:ext cx="608631" cy="574940"/>
            </a:xfrm>
            <a:custGeom>
              <a:avLst/>
              <a:gdLst/>
              <a:ahLst/>
              <a:cxnLst/>
              <a:rect l="l" t="t" r="r" b="b"/>
              <a:pathLst>
                <a:path w="11345" h="10717" extrusionOk="0">
                  <a:moveTo>
                    <a:pt x="5661" y="10716"/>
                  </a:moveTo>
                  <a:lnTo>
                    <a:pt x="1" y="5352"/>
                  </a:lnTo>
                  <a:lnTo>
                    <a:pt x="5661" y="0"/>
                  </a:lnTo>
                  <a:lnTo>
                    <a:pt x="1134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9" name="Google Shape;69;p2"/>
            <p:cNvSpPr/>
            <p:nvPr/>
          </p:nvSpPr>
          <p:spPr>
            <a:xfrm>
              <a:off x="6707066" y="2284216"/>
              <a:ext cx="609221" cy="574940"/>
            </a:xfrm>
            <a:custGeom>
              <a:avLst/>
              <a:gdLst/>
              <a:ahLst/>
              <a:cxnLst/>
              <a:rect l="l" t="t" r="r" b="b"/>
              <a:pathLst>
                <a:path w="11356" h="10717" extrusionOk="0">
                  <a:moveTo>
                    <a:pt x="5683" y="10716"/>
                  </a:moveTo>
                  <a:lnTo>
                    <a:pt x="0" y="5352"/>
                  </a:lnTo>
                  <a:lnTo>
                    <a:pt x="5683"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0" name="Google Shape;70;p2"/>
            <p:cNvSpPr/>
            <p:nvPr/>
          </p:nvSpPr>
          <p:spPr>
            <a:xfrm>
              <a:off x="2" y="2856045"/>
              <a:ext cx="608631" cy="573706"/>
            </a:xfrm>
            <a:custGeom>
              <a:avLst/>
              <a:gdLst/>
              <a:ahLst/>
              <a:cxnLst/>
              <a:rect l="l" t="t" r="r" b="b"/>
              <a:pathLst>
                <a:path w="11345" h="10694" extrusionOk="0">
                  <a:moveTo>
                    <a:pt x="5661" y="10693"/>
                  </a:moveTo>
                  <a:lnTo>
                    <a:pt x="0" y="5341"/>
                  </a:lnTo>
                  <a:lnTo>
                    <a:pt x="5661"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1" name="Google Shape;71;p2"/>
            <p:cNvSpPr/>
            <p:nvPr/>
          </p:nvSpPr>
          <p:spPr>
            <a:xfrm>
              <a:off x="609169" y="2856045"/>
              <a:ext cx="609221" cy="573706"/>
            </a:xfrm>
            <a:custGeom>
              <a:avLst/>
              <a:gdLst/>
              <a:ahLst/>
              <a:cxnLst/>
              <a:rect l="l" t="t" r="r" b="b"/>
              <a:pathLst>
                <a:path w="11356" h="10694" extrusionOk="0">
                  <a:moveTo>
                    <a:pt x="5684" y="10693"/>
                  </a:moveTo>
                  <a:lnTo>
                    <a:pt x="1" y="5341"/>
                  </a:lnTo>
                  <a:lnTo>
                    <a:pt x="5684" y="0"/>
                  </a:lnTo>
                  <a:lnTo>
                    <a:pt x="11356"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2" name="Google Shape;72;p2"/>
            <p:cNvSpPr/>
            <p:nvPr/>
          </p:nvSpPr>
          <p:spPr>
            <a:xfrm>
              <a:off x="1218980" y="2856045"/>
              <a:ext cx="609221" cy="573706"/>
            </a:xfrm>
            <a:custGeom>
              <a:avLst/>
              <a:gdLst/>
              <a:ahLst/>
              <a:cxnLst/>
              <a:rect l="l" t="t" r="r" b="b"/>
              <a:pathLst>
                <a:path w="11356" h="10694" extrusionOk="0">
                  <a:moveTo>
                    <a:pt x="5683" y="10693"/>
                  </a:moveTo>
                  <a:lnTo>
                    <a:pt x="0" y="5341"/>
                  </a:lnTo>
                  <a:lnTo>
                    <a:pt x="5683"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3" name="Google Shape;73;p2"/>
            <p:cNvSpPr/>
            <p:nvPr/>
          </p:nvSpPr>
          <p:spPr>
            <a:xfrm>
              <a:off x="1828738" y="2856045"/>
              <a:ext cx="608631" cy="573706"/>
            </a:xfrm>
            <a:custGeom>
              <a:avLst/>
              <a:gdLst/>
              <a:ahLst/>
              <a:cxnLst/>
              <a:rect l="l" t="t" r="r" b="b"/>
              <a:pathLst>
                <a:path w="11345" h="10694" extrusionOk="0">
                  <a:moveTo>
                    <a:pt x="5684" y="10693"/>
                  </a:moveTo>
                  <a:lnTo>
                    <a:pt x="1" y="5341"/>
                  </a:lnTo>
                  <a:lnTo>
                    <a:pt x="5684"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4" name="Google Shape;74;p2"/>
            <p:cNvSpPr/>
            <p:nvPr/>
          </p:nvSpPr>
          <p:spPr>
            <a:xfrm>
              <a:off x="2439139" y="2856045"/>
              <a:ext cx="608631" cy="573706"/>
            </a:xfrm>
            <a:custGeom>
              <a:avLst/>
              <a:gdLst/>
              <a:ahLst/>
              <a:cxnLst/>
              <a:rect l="l" t="t" r="r" b="b"/>
              <a:pathLst>
                <a:path w="11345" h="10694" extrusionOk="0">
                  <a:moveTo>
                    <a:pt x="5672" y="10693"/>
                  </a:moveTo>
                  <a:lnTo>
                    <a:pt x="1" y="5341"/>
                  </a:lnTo>
                  <a:lnTo>
                    <a:pt x="5672"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5" name="Google Shape;75;p2"/>
            <p:cNvSpPr/>
            <p:nvPr/>
          </p:nvSpPr>
          <p:spPr>
            <a:xfrm>
              <a:off x="3048950" y="2856045"/>
              <a:ext cx="608577" cy="573706"/>
            </a:xfrm>
            <a:custGeom>
              <a:avLst/>
              <a:gdLst/>
              <a:ahLst/>
              <a:cxnLst/>
              <a:rect l="l" t="t" r="r" b="b"/>
              <a:pathLst>
                <a:path w="11344" h="10694" extrusionOk="0">
                  <a:moveTo>
                    <a:pt x="5661" y="10693"/>
                  </a:moveTo>
                  <a:lnTo>
                    <a:pt x="0" y="5341"/>
                  </a:lnTo>
                  <a:lnTo>
                    <a:pt x="5661"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6" name="Google Shape;76;p2"/>
            <p:cNvSpPr/>
            <p:nvPr/>
          </p:nvSpPr>
          <p:spPr>
            <a:xfrm>
              <a:off x="3658117" y="2856045"/>
              <a:ext cx="609221" cy="573706"/>
            </a:xfrm>
            <a:custGeom>
              <a:avLst/>
              <a:gdLst/>
              <a:ahLst/>
              <a:cxnLst/>
              <a:rect l="l" t="t" r="r" b="b"/>
              <a:pathLst>
                <a:path w="11356" h="10694" extrusionOk="0">
                  <a:moveTo>
                    <a:pt x="5684" y="10693"/>
                  </a:moveTo>
                  <a:lnTo>
                    <a:pt x="0" y="5341"/>
                  </a:lnTo>
                  <a:lnTo>
                    <a:pt x="5684"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7" name="Google Shape;77;p2"/>
            <p:cNvSpPr/>
            <p:nvPr/>
          </p:nvSpPr>
          <p:spPr>
            <a:xfrm>
              <a:off x="4267875" y="2856045"/>
              <a:ext cx="609221" cy="573706"/>
            </a:xfrm>
            <a:custGeom>
              <a:avLst/>
              <a:gdLst/>
              <a:ahLst/>
              <a:cxnLst/>
              <a:rect l="l" t="t" r="r" b="b"/>
              <a:pathLst>
                <a:path w="11356" h="10694" extrusionOk="0">
                  <a:moveTo>
                    <a:pt x="5684" y="10693"/>
                  </a:moveTo>
                  <a:lnTo>
                    <a:pt x="1" y="5341"/>
                  </a:lnTo>
                  <a:lnTo>
                    <a:pt x="5684" y="0"/>
                  </a:lnTo>
                  <a:lnTo>
                    <a:pt x="11356"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8" name="Google Shape;78;p2"/>
            <p:cNvSpPr/>
            <p:nvPr/>
          </p:nvSpPr>
          <p:spPr>
            <a:xfrm>
              <a:off x="4878276" y="2856045"/>
              <a:ext cx="609221" cy="573706"/>
            </a:xfrm>
            <a:custGeom>
              <a:avLst/>
              <a:gdLst/>
              <a:ahLst/>
              <a:cxnLst/>
              <a:rect l="l" t="t" r="r" b="b"/>
              <a:pathLst>
                <a:path w="11356" h="10694" extrusionOk="0">
                  <a:moveTo>
                    <a:pt x="5673" y="10693"/>
                  </a:moveTo>
                  <a:lnTo>
                    <a:pt x="1" y="5341"/>
                  </a:lnTo>
                  <a:lnTo>
                    <a:pt x="5673" y="0"/>
                  </a:lnTo>
                  <a:lnTo>
                    <a:pt x="11356"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9" name="Google Shape;79;p2"/>
            <p:cNvSpPr/>
            <p:nvPr/>
          </p:nvSpPr>
          <p:spPr>
            <a:xfrm>
              <a:off x="5488087" y="2856045"/>
              <a:ext cx="608631" cy="573706"/>
            </a:xfrm>
            <a:custGeom>
              <a:avLst/>
              <a:gdLst/>
              <a:ahLst/>
              <a:cxnLst/>
              <a:rect l="l" t="t" r="r" b="b"/>
              <a:pathLst>
                <a:path w="11345" h="10694" extrusionOk="0">
                  <a:moveTo>
                    <a:pt x="5672" y="10693"/>
                  </a:moveTo>
                  <a:lnTo>
                    <a:pt x="0" y="5341"/>
                  </a:lnTo>
                  <a:lnTo>
                    <a:pt x="5672"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0" name="Google Shape;80;p2"/>
            <p:cNvSpPr/>
            <p:nvPr/>
          </p:nvSpPr>
          <p:spPr>
            <a:xfrm>
              <a:off x="6097845" y="2856045"/>
              <a:ext cx="608631" cy="573706"/>
            </a:xfrm>
            <a:custGeom>
              <a:avLst/>
              <a:gdLst/>
              <a:ahLst/>
              <a:cxnLst/>
              <a:rect l="l" t="t" r="r" b="b"/>
              <a:pathLst>
                <a:path w="11345" h="10694" extrusionOk="0">
                  <a:moveTo>
                    <a:pt x="5661" y="10693"/>
                  </a:moveTo>
                  <a:lnTo>
                    <a:pt x="1" y="5341"/>
                  </a:lnTo>
                  <a:lnTo>
                    <a:pt x="5661" y="0"/>
                  </a:lnTo>
                  <a:lnTo>
                    <a:pt x="1134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 name="Google Shape;81;p2"/>
            <p:cNvSpPr/>
            <p:nvPr/>
          </p:nvSpPr>
          <p:spPr>
            <a:xfrm>
              <a:off x="6707066" y="2856045"/>
              <a:ext cx="609221" cy="573706"/>
            </a:xfrm>
            <a:custGeom>
              <a:avLst/>
              <a:gdLst/>
              <a:ahLst/>
              <a:cxnLst/>
              <a:rect l="l" t="t" r="r" b="b"/>
              <a:pathLst>
                <a:path w="11356" h="10694" extrusionOk="0">
                  <a:moveTo>
                    <a:pt x="5683" y="10693"/>
                  </a:moveTo>
                  <a:lnTo>
                    <a:pt x="0" y="5341"/>
                  </a:lnTo>
                  <a:lnTo>
                    <a:pt x="5683"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2" name="Google Shape;82;p2"/>
            <p:cNvSpPr/>
            <p:nvPr/>
          </p:nvSpPr>
          <p:spPr>
            <a:xfrm>
              <a:off x="2" y="3426639"/>
              <a:ext cx="608631" cy="574296"/>
            </a:xfrm>
            <a:custGeom>
              <a:avLst/>
              <a:gdLst/>
              <a:ahLst/>
              <a:cxnLst/>
              <a:rect l="l" t="t" r="r" b="b"/>
              <a:pathLst>
                <a:path w="11345" h="10705" extrusionOk="0">
                  <a:moveTo>
                    <a:pt x="5661" y="10705"/>
                  </a:moveTo>
                  <a:lnTo>
                    <a:pt x="0" y="5352"/>
                  </a:lnTo>
                  <a:lnTo>
                    <a:pt x="5661"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3" name="Google Shape;83;p2"/>
            <p:cNvSpPr/>
            <p:nvPr/>
          </p:nvSpPr>
          <p:spPr>
            <a:xfrm>
              <a:off x="609169" y="3426639"/>
              <a:ext cx="609221" cy="574296"/>
            </a:xfrm>
            <a:custGeom>
              <a:avLst/>
              <a:gdLst/>
              <a:ahLst/>
              <a:cxnLst/>
              <a:rect l="l" t="t" r="r" b="b"/>
              <a:pathLst>
                <a:path w="11356" h="10705" extrusionOk="0">
                  <a:moveTo>
                    <a:pt x="5684" y="10705"/>
                  </a:moveTo>
                  <a:lnTo>
                    <a:pt x="1" y="5352"/>
                  </a:lnTo>
                  <a:lnTo>
                    <a:pt x="5684" y="0"/>
                  </a:lnTo>
                  <a:lnTo>
                    <a:pt x="11356"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4" name="Google Shape;84;p2"/>
            <p:cNvSpPr/>
            <p:nvPr/>
          </p:nvSpPr>
          <p:spPr>
            <a:xfrm>
              <a:off x="1218980" y="3426639"/>
              <a:ext cx="609221" cy="574296"/>
            </a:xfrm>
            <a:custGeom>
              <a:avLst/>
              <a:gdLst/>
              <a:ahLst/>
              <a:cxnLst/>
              <a:rect l="l" t="t" r="r" b="b"/>
              <a:pathLst>
                <a:path w="11356" h="10705" extrusionOk="0">
                  <a:moveTo>
                    <a:pt x="5683" y="10705"/>
                  </a:moveTo>
                  <a:lnTo>
                    <a:pt x="0" y="5352"/>
                  </a:lnTo>
                  <a:lnTo>
                    <a:pt x="5683"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5" name="Google Shape;85;p2"/>
            <p:cNvSpPr/>
            <p:nvPr/>
          </p:nvSpPr>
          <p:spPr>
            <a:xfrm>
              <a:off x="1828738" y="3426639"/>
              <a:ext cx="608631" cy="574296"/>
            </a:xfrm>
            <a:custGeom>
              <a:avLst/>
              <a:gdLst/>
              <a:ahLst/>
              <a:cxnLst/>
              <a:rect l="l" t="t" r="r" b="b"/>
              <a:pathLst>
                <a:path w="11345" h="10705" extrusionOk="0">
                  <a:moveTo>
                    <a:pt x="5684" y="10705"/>
                  </a:moveTo>
                  <a:lnTo>
                    <a:pt x="1" y="5352"/>
                  </a:lnTo>
                  <a:lnTo>
                    <a:pt x="5684"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 name="Google Shape;86;p2"/>
            <p:cNvSpPr/>
            <p:nvPr/>
          </p:nvSpPr>
          <p:spPr>
            <a:xfrm>
              <a:off x="2439139" y="3426639"/>
              <a:ext cx="608631" cy="574296"/>
            </a:xfrm>
            <a:custGeom>
              <a:avLst/>
              <a:gdLst/>
              <a:ahLst/>
              <a:cxnLst/>
              <a:rect l="l" t="t" r="r" b="b"/>
              <a:pathLst>
                <a:path w="11345" h="10705" extrusionOk="0">
                  <a:moveTo>
                    <a:pt x="5672" y="10705"/>
                  </a:moveTo>
                  <a:lnTo>
                    <a:pt x="1" y="5352"/>
                  </a:lnTo>
                  <a:lnTo>
                    <a:pt x="5672"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 name="Google Shape;87;p2"/>
            <p:cNvSpPr/>
            <p:nvPr/>
          </p:nvSpPr>
          <p:spPr>
            <a:xfrm>
              <a:off x="3048950" y="3426639"/>
              <a:ext cx="608577" cy="574296"/>
            </a:xfrm>
            <a:custGeom>
              <a:avLst/>
              <a:gdLst/>
              <a:ahLst/>
              <a:cxnLst/>
              <a:rect l="l" t="t" r="r" b="b"/>
              <a:pathLst>
                <a:path w="11344" h="10705" extrusionOk="0">
                  <a:moveTo>
                    <a:pt x="5661" y="10705"/>
                  </a:moveTo>
                  <a:lnTo>
                    <a:pt x="0" y="5352"/>
                  </a:lnTo>
                  <a:lnTo>
                    <a:pt x="5661"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8" name="Google Shape;88;p2"/>
            <p:cNvSpPr/>
            <p:nvPr/>
          </p:nvSpPr>
          <p:spPr>
            <a:xfrm>
              <a:off x="3658117" y="3426639"/>
              <a:ext cx="609221" cy="574296"/>
            </a:xfrm>
            <a:custGeom>
              <a:avLst/>
              <a:gdLst/>
              <a:ahLst/>
              <a:cxnLst/>
              <a:rect l="l" t="t" r="r" b="b"/>
              <a:pathLst>
                <a:path w="11356" h="10705" extrusionOk="0">
                  <a:moveTo>
                    <a:pt x="5684" y="10705"/>
                  </a:moveTo>
                  <a:lnTo>
                    <a:pt x="0" y="5352"/>
                  </a:lnTo>
                  <a:lnTo>
                    <a:pt x="5684"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9" name="Google Shape;89;p2"/>
            <p:cNvSpPr/>
            <p:nvPr/>
          </p:nvSpPr>
          <p:spPr>
            <a:xfrm>
              <a:off x="4267875" y="3426639"/>
              <a:ext cx="609221" cy="574296"/>
            </a:xfrm>
            <a:custGeom>
              <a:avLst/>
              <a:gdLst/>
              <a:ahLst/>
              <a:cxnLst/>
              <a:rect l="l" t="t" r="r" b="b"/>
              <a:pathLst>
                <a:path w="11356" h="10705" extrusionOk="0">
                  <a:moveTo>
                    <a:pt x="5684" y="10705"/>
                  </a:moveTo>
                  <a:lnTo>
                    <a:pt x="1" y="5352"/>
                  </a:lnTo>
                  <a:lnTo>
                    <a:pt x="5684" y="0"/>
                  </a:lnTo>
                  <a:lnTo>
                    <a:pt x="11356"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0" name="Google Shape;90;p2"/>
            <p:cNvSpPr/>
            <p:nvPr/>
          </p:nvSpPr>
          <p:spPr>
            <a:xfrm>
              <a:off x="4878276" y="3426639"/>
              <a:ext cx="609221" cy="574296"/>
            </a:xfrm>
            <a:custGeom>
              <a:avLst/>
              <a:gdLst/>
              <a:ahLst/>
              <a:cxnLst/>
              <a:rect l="l" t="t" r="r" b="b"/>
              <a:pathLst>
                <a:path w="11356" h="10705" extrusionOk="0">
                  <a:moveTo>
                    <a:pt x="5673" y="10705"/>
                  </a:moveTo>
                  <a:lnTo>
                    <a:pt x="1" y="5352"/>
                  </a:lnTo>
                  <a:lnTo>
                    <a:pt x="5673" y="0"/>
                  </a:lnTo>
                  <a:lnTo>
                    <a:pt x="11356"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1" name="Google Shape;91;p2"/>
            <p:cNvSpPr/>
            <p:nvPr/>
          </p:nvSpPr>
          <p:spPr>
            <a:xfrm>
              <a:off x="5488087" y="3426639"/>
              <a:ext cx="608631" cy="574296"/>
            </a:xfrm>
            <a:custGeom>
              <a:avLst/>
              <a:gdLst/>
              <a:ahLst/>
              <a:cxnLst/>
              <a:rect l="l" t="t" r="r" b="b"/>
              <a:pathLst>
                <a:path w="11345" h="10705" extrusionOk="0">
                  <a:moveTo>
                    <a:pt x="5672" y="10705"/>
                  </a:moveTo>
                  <a:lnTo>
                    <a:pt x="0" y="5352"/>
                  </a:lnTo>
                  <a:lnTo>
                    <a:pt x="5672"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2" name="Google Shape;92;p2"/>
            <p:cNvSpPr/>
            <p:nvPr/>
          </p:nvSpPr>
          <p:spPr>
            <a:xfrm>
              <a:off x="6097845" y="3426639"/>
              <a:ext cx="608631" cy="574296"/>
            </a:xfrm>
            <a:custGeom>
              <a:avLst/>
              <a:gdLst/>
              <a:ahLst/>
              <a:cxnLst/>
              <a:rect l="l" t="t" r="r" b="b"/>
              <a:pathLst>
                <a:path w="11345" h="10705" extrusionOk="0">
                  <a:moveTo>
                    <a:pt x="5661" y="10705"/>
                  </a:moveTo>
                  <a:lnTo>
                    <a:pt x="1" y="5352"/>
                  </a:lnTo>
                  <a:lnTo>
                    <a:pt x="5661" y="0"/>
                  </a:lnTo>
                  <a:lnTo>
                    <a:pt x="1134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3" name="Google Shape;93;p2"/>
            <p:cNvSpPr/>
            <p:nvPr/>
          </p:nvSpPr>
          <p:spPr>
            <a:xfrm>
              <a:off x="6707066" y="3426639"/>
              <a:ext cx="609221" cy="574296"/>
            </a:xfrm>
            <a:custGeom>
              <a:avLst/>
              <a:gdLst/>
              <a:ahLst/>
              <a:cxnLst/>
              <a:rect l="l" t="t" r="r" b="b"/>
              <a:pathLst>
                <a:path w="11356" h="10705" extrusionOk="0">
                  <a:moveTo>
                    <a:pt x="5683" y="10705"/>
                  </a:moveTo>
                  <a:lnTo>
                    <a:pt x="0" y="5352"/>
                  </a:lnTo>
                  <a:lnTo>
                    <a:pt x="5683"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4" name="Google Shape;94;p2"/>
            <p:cNvSpPr/>
            <p:nvPr/>
          </p:nvSpPr>
          <p:spPr>
            <a:xfrm>
              <a:off x="2" y="3997824"/>
              <a:ext cx="608631" cy="573706"/>
            </a:xfrm>
            <a:custGeom>
              <a:avLst/>
              <a:gdLst/>
              <a:ahLst/>
              <a:cxnLst/>
              <a:rect l="l" t="t" r="r" b="b"/>
              <a:pathLst>
                <a:path w="11345" h="10694" extrusionOk="0">
                  <a:moveTo>
                    <a:pt x="5661" y="10694"/>
                  </a:moveTo>
                  <a:lnTo>
                    <a:pt x="0" y="5342"/>
                  </a:lnTo>
                  <a:lnTo>
                    <a:pt x="5661" y="1"/>
                  </a:lnTo>
                  <a:lnTo>
                    <a:pt x="11344"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5" name="Google Shape;95;p2"/>
            <p:cNvSpPr/>
            <p:nvPr/>
          </p:nvSpPr>
          <p:spPr>
            <a:xfrm>
              <a:off x="609169" y="3997824"/>
              <a:ext cx="609221" cy="573706"/>
            </a:xfrm>
            <a:custGeom>
              <a:avLst/>
              <a:gdLst/>
              <a:ahLst/>
              <a:cxnLst/>
              <a:rect l="l" t="t" r="r" b="b"/>
              <a:pathLst>
                <a:path w="11356" h="10694" extrusionOk="0">
                  <a:moveTo>
                    <a:pt x="5684" y="10694"/>
                  </a:moveTo>
                  <a:lnTo>
                    <a:pt x="1" y="5342"/>
                  </a:lnTo>
                  <a:lnTo>
                    <a:pt x="5684" y="1"/>
                  </a:lnTo>
                  <a:lnTo>
                    <a:pt x="11356"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6" name="Google Shape;96;p2"/>
            <p:cNvSpPr/>
            <p:nvPr/>
          </p:nvSpPr>
          <p:spPr>
            <a:xfrm>
              <a:off x="1218980" y="3997824"/>
              <a:ext cx="609221" cy="573706"/>
            </a:xfrm>
            <a:custGeom>
              <a:avLst/>
              <a:gdLst/>
              <a:ahLst/>
              <a:cxnLst/>
              <a:rect l="l" t="t" r="r" b="b"/>
              <a:pathLst>
                <a:path w="11356" h="10694" extrusionOk="0">
                  <a:moveTo>
                    <a:pt x="5683" y="10694"/>
                  </a:moveTo>
                  <a:lnTo>
                    <a:pt x="0" y="5342"/>
                  </a:lnTo>
                  <a:lnTo>
                    <a:pt x="5683" y="1"/>
                  </a:lnTo>
                  <a:lnTo>
                    <a:pt x="11355"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7" name="Google Shape;97;p2"/>
            <p:cNvSpPr/>
            <p:nvPr/>
          </p:nvSpPr>
          <p:spPr>
            <a:xfrm>
              <a:off x="1828738" y="3997824"/>
              <a:ext cx="608631" cy="573706"/>
            </a:xfrm>
            <a:custGeom>
              <a:avLst/>
              <a:gdLst/>
              <a:ahLst/>
              <a:cxnLst/>
              <a:rect l="l" t="t" r="r" b="b"/>
              <a:pathLst>
                <a:path w="11345" h="10694" extrusionOk="0">
                  <a:moveTo>
                    <a:pt x="5684" y="10694"/>
                  </a:moveTo>
                  <a:lnTo>
                    <a:pt x="1" y="5342"/>
                  </a:lnTo>
                  <a:lnTo>
                    <a:pt x="5684" y="1"/>
                  </a:lnTo>
                  <a:lnTo>
                    <a:pt x="11344"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8" name="Google Shape;98;p2"/>
            <p:cNvSpPr/>
            <p:nvPr/>
          </p:nvSpPr>
          <p:spPr>
            <a:xfrm>
              <a:off x="2439139" y="3997824"/>
              <a:ext cx="608631" cy="573706"/>
            </a:xfrm>
            <a:custGeom>
              <a:avLst/>
              <a:gdLst/>
              <a:ahLst/>
              <a:cxnLst/>
              <a:rect l="l" t="t" r="r" b="b"/>
              <a:pathLst>
                <a:path w="11345" h="10694" extrusionOk="0">
                  <a:moveTo>
                    <a:pt x="5672" y="10694"/>
                  </a:moveTo>
                  <a:lnTo>
                    <a:pt x="1" y="5342"/>
                  </a:lnTo>
                  <a:lnTo>
                    <a:pt x="5672" y="1"/>
                  </a:lnTo>
                  <a:lnTo>
                    <a:pt x="11344"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9" name="Google Shape;99;p2"/>
            <p:cNvSpPr/>
            <p:nvPr/>
          </p:nvSpPr>
          <p:spPr>
            <a:xfrm>
              <a:off x="3048950" y="3997824"/>
              <a:ext cx="608577" cy="573706"/>
            </a:xfrm>
            <a:custGeom>
              <a:avLst/>
              <a:gdLst/>
              <a:ahLst/>
              <a:cxnLst/>
              <a:rect l="l" t="t" r="r" b="b"/>
              <a:pathLst>
                <a:path w="11344" h="10694" extrusionOk="0">
                  <a:moveTo>
                    <a:pt x="5661" y="10694"/>
                  </a:moveTo>
                  <a:lnTo>
                    <a:pt x="0" y="5342"/>
                  </a:lnTo>
                  <a:lnTo>
                    <a:pt x="5661" y="1"/>
                  </a:lnTo>
                  <a:lnTo>
                    <a:pt x="11344"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0" name="Google Shape;100;p2"/>
            <p:cNvSpPr/>
            <p:nvPr/>
          </p:nvSpPr>
          <p:spPr>
            <a:xfrm>
              <a:off x="3658117" y="3997824"/>
              <a:ext cx="609221" cy="573706"/>
            </a:xfrm>
            <a:custGeom>
              <a:avLst/>
              <a:gdLst/>
              <a:ahLst/>
              <a:cxnLst/>
              <a:rect l="l" t="t" r="r" b="b"/>
              <a:pathLst>
                <a:path w="11356" h="10694" extrusionOk="0">
                  <a:moveTo>
                    <a:pt x="5684" y="10694"/>
                  </a:moveTo>
                  <a:lnTo>
                    <a:pt x="0" y="5342"/>
                  </a:lnTo>
                  <a:lnTo>
                    <a:pt x="5684" y="1"/>
                  </a:lnTo>
                  <a:lnTo>
                    <a:pt x="11355"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1" name="Google Shape;101;p2"/>
            <p:cNvSpPr/>
            <p:nvPr/>
          </p:nvSpPr>
          <p:spPr>
            <a:xfrm>
              <a:off x="4267875" y="3997824"/>
              <a:ext cx="609221" cy="573706"/>
            </a:xfrm>
            <a:custGeom>
              <a:avLst/>
              <a:gdLst/>
              <a:ahLst/>
              <a:cxnLst/>
              <a:rect l="l" t="t" r="r" b="b"/>
              <a:pathLst>
                <a:path w="11356" h="10694" extrusionOk="0">
                  <a:moveTo>
                    <a:pt x="5684" y="10694"/>
                  </a:moveTo>
                  <a:lnTo>
                    <a:pt x="1" y="5342"/>
                  </a:lnTo>
                  <a:lnTo>
                    <a:pt x="5684" y="1"/>
                  </a:lnTo>
                  <a:lnTo>
                    <a:pt x="11356"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2" name="Google Shape;102;p2"/>
            <p:cNvSpPr/>
            <p:nvPr/>
          </p:nvSpPr>
          <p:spPr>
            <a:xfrm>
              <a:off x="4878276" y="3997824"/>
              <a:ext cx="609221" cy="573706"/>
            </a:xfrm>
            <a:custGeom>
              <a:avLst/>
              <a:gdLst/>
              <a:ahLst/>
              <a:cxnLst/>
              <a:rect l="l" t="t" r="r" b="b"/>
              <a:pathLst>
                <a:path w="11356" h="10694" extrusionOk="0">
                  <a:moveTo>
                    <a:pt x="5673" y="10694"/>
                  </a:moveTo>
                  <a:lnTo>
                    <a:pt x="1" y="5342"/>
                  </a:lnTo>
                  <a:lnTo>
                    <a:pt x="5673" y="1"/>
                  </a:lnTo>
                  <a:lnTo>
                    <a:pt x="11356"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3" name="Google Shape;103;p2"/>
            <p:cNvSpPr/>
            <p:nvPr/>
          </p:nvSpPr>
          <p:spPr>
            <a:xfrm>
              <a:off x="5488087" y="3997824"/>
              <a:ext cx="608631" cy="573706"/>
            </a:xfrm>
            <a:custGeom>
              <a:avLst/>
              <a:gdLst/>
              <a:ahLst/>
              <a:cxnLst/>
              <a:rect l="l" t="t" r="r" b="b"/>
              <a:pathLst>
                <a:path w="11345" h="10694" extrusionOk="0">
                  <a:moveTo>
                    <a:pt x="5672" y="10694"/>
                  </a:moveTo>
                  <a:lnTo>
                    <a:pt x="0" y="5342"/>
                  </a:lnTo>
                  <a:lnTo>
                    <a:pt x="5672" y="1"/>
                  </a:lnTo>
                  <a:lnTo>
                    <a:pt x="11344"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4" name="Google Shape;104;p2"/>
            <p:cNvSpPr/>
            <p:nvPr/>
          </p:nvSpPr>
          <p:spPr>
            <a:xfrm>
              <a:off x="6097845" y="3997824"/>
              <a:ext cx="608631" cy="573706"/>
            </a:xfrm>
            <a:custGeom>
              <a:avLst/>
              <a:gdLst/>
              <a:ahLst/>
              <a:cxnLst/>
              <a:rect l="l" t="t" r="r" b="b"/>
              <a:pathLst>
                <a:path w="11345" h="10694" extrusionOk="0">
                  <a:moveTo>
                    <a:pt x="5661" y="10694"/>
                  </a:moveTo>
                  <a:lnTo>
                    <a:pt x="1" y="5342"/>
                  </a:lnTo>
                  <a:lnTo>
                    <a:pt x="5661" y="1"/>
                  </a:lnTo>
                  <a:lnTo>
                    <a:pt x="11345"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5" name="Google Shape;105;p2"/>
            <p:cNvSpPr/>
            <p:nvPr/>
          </p:nvSpPr>
          <p:spPr>
            <a:xfrm>
              <a:off x="6707066" y="3997824"/>
              <a:ext cx="609221" cy="573706"/>
            </a:xfrm>
            <a:custGeom>
              <a:avLst/>
              <a:gdLst/>
              <a:ahLst/>
              <a:cxnLst/>
              <a:rect l="l" t="t" r="r" b="b"/>
              <a:pathLst>
                <a:path w="11356" h="10694" extrusionOk="0">
                  <a:moveTo>
                    <a:pt x="5683" y="10694"/>
                  </a:moveTo>
                  <a:lnTo>
                    <a:pt x="0" y="5342"/>
                  </a:lnTo>
                  <a:lnTo>
                    <a:pt x="5683" y="1"/>
                  </a:lnTo>
                  <a:lnTo>
                    <a:pt x="11355"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6" name="Google Shape;106;p2"/>
            <p:cNvSpPr/>
            <p:nvPr/>
          </p:nvSpPr>
          <p:spPr>
            <a:xfrm>
              <a:off x="2" y="4568419"/>
              <a:ext cx="608631" cy="574940"/>
            </a:xfrm>
            <a:custGeom>
              <a:avLst/>
              <a:gdLst/>
              <a:ahLst/>
              <a:cxnLst/>
              <a:rect l="l" t="t" r="r" b="b"/>
              <a:pathLst>
                <a:path w="11345" h="10717" extrusionOk="0">
                  <a:moveTo>
                    <a:pt x="5661" y="10717"/>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7" name="Google Shape;107;p2"/>
            <p:cNvSpPr/>
            <p:nvPr/>
          </p:nvSpPr>
          <p:spPr>
            <a:xfrm>
              <a:off x="609169" y="4568419"/>
              <a:ext cx="609221" cy="574940"/>
            </a:xfrm>
            <a:custGeom>
              <a:avLst/>
              <a:gdLst/>
              <a:ahLst/>
              <a:cxnLst/>
              <a:rect l="l" t="t" r="r" b="b"/>
              <a:pathLst>
                <a:path w="11356" h="10717" extrusionOk="0">
                  <a:moveTo>
                    <a:pt x="5684" y="10717"/>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8" name="Google Shape;108;p2"/>
            <p:cNvSpPr/>
            <p:nvPr/>
          </p:nvSpPr>
          <p:spPr>
            <a:xfrm>
              <a:off x="1218980" y="4568419"/>
              <a:ext cx="609221" cy="574940"/>
            </a:xfrm>
            <a:custGeom>
              <a:avLst/>
              <a:gdLst/>
              <a:ahLst/>
              <a:cxnLst/>
              <a:rect l="l" t="t" r="r" b="b"/>
              <a:pathLst>
                <a:path w="11356" h="10717" extrusionOk="0">
                  <a:moveTo>
                    <a:pt x="5683" y="10717"/>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9" name="Google Shape;109;p2"/>
            <p:cNvSpPr/>
            <p:nvPr/>
          </p:nvSpPr>
          <p:spPr>
            <a:xfrm>
              <a:off x="1828738" y="4568419"/>
              <a:ext cx="608631" cy="574940"/>
            </a:xfrm>
            <a:custGeom>
              <a:avLst/>
              <a:gdLst/>
              <a:ahLst/>
              <a:cxnLst/>
              <a:rect l="l" t="t" r="r" b="b"/>
              <a:pathLst>
                <a:path w="11345" h="10717" extrusionOk="0">
                  <a:moveTo>
                    <a:pt x="5684" y="10717"/>
                  </a:moveTo>
                  <a:lnTo>
                    <a:pt x="1" y="5353"/>
                  </a:lnTo>
                  <a:lnTo>
                    <a:pt x="5684"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 name="Google Shape;110;p2"/>
            <p:cNvSpPr/>
            <p:nvPr/>
          </p:nvSpPr>
          <p:spPr>
            <a:xfrm>
              <a:off x="2439139" y="4568419"/>
              <a:ext cx="608631" cy="574940"/>
            </a:xfrm>
            <a:custGeom>
              <a:avLst/>
              <a:gdLst/>
              <a:ahLst/>
              <a:cxnLst/>
              <a:rect l="l" t="t" r="r" b="b"/>
              <a:pathLst>
                <a:path w="11345" h="10717" extrusionOk="0">
                  <a:moveTo>
                    <a:pt x="5672" y="10717"/>
                  </a:moveTo>
                  <a:lnTo>
                    <a:pt x="1"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1" name="Google Shape;111;p2"/>
            <p:cNvSpPr/>
            <p:nvPr/>
          </p:nvSpPr>
          <p:spPr>
            <a:xfrm>
              <a:off x="3048950" y="4568419"/>
              <a:ext cx="608577" cy="574940"/>
            </a:xfrm>
            <a:custGeom>
              <a:avLst/>
              <a:gdLst/>
              <a:ahLst/>
              <a:cxnLst/>
              <a:rect l="l" t="t" r="r" b="b"/>
              <a:pathLst>
                <a:path w="11344" h="10717" extrusionOk="0">
                  <a:moveTo>
                    <a:pt x="5661" y="10717"/>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2" name="Google Shape;112;p2"/>
            <p:cNvSpPr/>
            <p:nvPr/>
          </p:nvSpPr>
          <p:spPr>
            <a:xfrm>
              <a:off x="3658117" y="4568419"/>
              <a:ext cx="609221" cy="574940"/>
            </a:xfrm>
            <a:custGeom>
              <a:avLst/>
              <a:gdLst/>
              <a:ahLst/>
              <a:cxnLst/>
              <a:rect l="l" t="t" r="r" b="b"/>
              <a:pathLst>
                <a:path w="11356" h="10717" extrusionOk="0">
                  <a:moveTo>
                    <a:pt x="5684" y="10717"/>
                  </a:moveTo>
                  <a:lnTo>
                    <a:pt x="0" y="5353"/>
                  </a:lnTo>
                  <a:lnTo>
                    <a:pt x="5684"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3" name="Google Shape;113;p2"/>
            <p:cNvSpPr/>
            <p:nvPr/>
          </p:nvSpPr>
          <p:spPr>
            <a:xfrm>
              <a:off x="4267875" y="4568419"/>
              <a:ext cx="609221" cy="574940"/>
            </a:xfrm>
            <a:custGeom>
              <a:avLst/>
              <a:gdLst/>
              <a:ahLst/>
              <a:cxnLst/>
              <a:rect l="l" t="t" r="r" b="b"/>
              <a:pathLst>
                <a:path w="11356" h="10717" extrusionOk="0">
                  <a:moveTo>
                    <a:pt x="5684" y="10717"/>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4" name="Google Shape;114;p2"/>
            <p:cNvSpPr/>
            <p:nvPr/>
          </p:nvSpPr>
          <p:spPr>
            <a:xfrm>
              <a:off x="4878276" y="4568419"/>
              <a:ext cx="609221" cy="574940"/>
            </a:xfrm>
            <a:custGeom>
              <a:avLst/>
              <a:gdLst/>
              <a:ahLst/>
              <a:cxnLst/>
              <a:rect l="l" t="t" r="r" b="b"/>
              <a:pathLst>
                <a:path w="11356" h="10717" extrusionOk="0">
                  <a:moveTo>
                    <a:pt x="5673" y="10717"/>
                  </a:moveTo>
                  <a:lnTo>
                    <a:pt x="1" y="5353"/>
                  </a:lnTo>
                  <a:lnTo>
                    <a:pt x="5673"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5" name="Google Shape;115;p2"/>
            <p:cNvSpPr/>
            <p:nvPr/>
          </p:nvSpPr>
          <p:spPr>
            <a:xfrm>
              <a:off x="5488087" y="4568419"/>
              <a:ext cx="608631" cy="574940"/>
            </a:xfrm>
            <a:custGeom>
              <a:avLst/>
              <a:gdLst/>
              <a:ahLst/>
              <a:cxnLst/>
              <a:rect l="l" t="t" r="r" b="b"/>
              <a:pathLst>
                <a:path w="11345" h="10717" extrusionOk="0">
                  <a:moveTo>
                    <a:pt x="5672" y="10717"/>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6" name="Google Shape;116;p2"/>
            <p:cNvSpPr/>
            <p:nvPr/>
          </p:nvSpPr>
          <p:spPr>
            <a:xfrm>
              <a:off x="6097845" y="4568419"/>
              <a:ext cx="608631" cy="574940"/>
            </a:xfrm>
            <a:custGeom>
              <a:avLst/>
              <a:gdLst/>
              <a:ahLst/>
              <a:cxnLst/>
              <a:rect l="l" t="t" r="r" b="b"/>
              <a:pathLst>
                <a:path w="11345" h="10717" extrusionOk="0">
                  <a:moveTo>
                    <a:pt x="5661" y="10717"/>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7" name="Google Shape;117;p2"/>
            <p:cNvSpPr/>
            <p:nvPr/>
          </p:nvSpPr>
          <p:spPr>
            <a:xfrm>
              <a:off x="6707066" y="4568419"/>
              <a:ext cx="609221" cy="574940"/>
            </a:xfrm>
            <a:custGeom>
              <a:avLst/>
              <a:gdLst/>
              <a:ahLst/>
              <a:cxnLst/>
              <a:rect l="l" t="t" r="r" b="b"/>
              <a:pathLst>
                <a:path w="11356" h="10717" extrusionOk="0">
                  <a:moveTo>
                    <a:pt x="5683" y="10717"/>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8" name="Google Shape;118;p2"/>
            <p:cNvSpPr/>
            <p:nvPr/>
          </p:nvSpPr>
          <p:spPr>
            <a:xfrm>
              <a:off x="7315512" y="-16"/>
              <a:ext cx="608631" cy="574350"/>
            </a:xfrm>
            <a:custGeom>
              <a:avLst/>
              <a:gdLst/>
              <a:ahLst/>
              <a:cxnLst/>
              <a:rect l="l" t="t" r="r" b="b"/>
              <a:pathLst>
                <a:path w="11345" h="10706" extrusionOk="0">
                  <a:moveTo>
                    <a:pt x="5672" y="10705"/>
                  </a:moveTo>
                  <a:lnTo>
                    <a:pt x="0" y="5341"/>
                  </a:lnTo>
                  <a:lnTo>
                    <a:pt x="5672"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9" name="Google Shape;119;p2"/>
            <p:cNvSpPr/>
            <p:nvPr/>
          </p:nvSpPr>
          <p:spPr>
            <a:xfrm>
              <a:off x="7925270" y="-16"/>
              <a:ext cx="608631" cy="574350"/>
            </a:xfrm>
            <a:custGeom>
              <a:avLst/>
              <a:gdLst/>
              <a:ahLst/>
              <a:cxnLst/>
              <a:rect l="l" t="t" r="r" b="b"/>
              <a:pathLst>
                <a:path w="11345" h="10706" extrusionOk="0">
                  <a:moveTo>
                    <a:pt x="5661" y="10705"/>
                  </a:moveTo>
                  <a:lnTo>
                    <a:pt x="1" y="5341"/>
                  </a:lnTo>
                  <a:lnTo>
                    <a:pt x="5661" y="0"/>
                  </a:lnTo>
                  <a:lnTo>
                    <a:pt x="1134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0" name="Google Shape;120;p2"/>
            <p:cNvSpPr/>
            <p:nvPr/>
          </p:nvSpPr>
          <p:spPr>
            <a:xfrm>
              <a:off x="8534491" y="-16"/>
              <a:ext cx="609221" cy="574350"/>
            </a:xfrm>
            <a:custGeom>
              <a:avLst/>
              <a:gdLst/>
              <a:ahLst/>
              <a:cxnLst/>
              <a:rect l="l" t="t" r="r" b="b"/>
              <a:pathLst>
                <a:path w="11356" h="10706" extrusionOk="0">
                  <a:moveTo>
                    <a:pt x="5683" y="10705"/>
                  </a:moveTo>
                  <a:lnTo>
                    <a:pt x="0" y="5341"/>
                  </a:lnTo>
                  <a:lnTo>
                    <a:pt x="5683"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1" name="Google Shape;121;p2"/>
            <p:cNvSpPr/>
            <p:nvPr/>
          </p:nvSpPr>
          <p:spPr>
            <a:xfrm>
              <a:off x="7315512" y="571169"/>
              <a:ext cx="608631" cy="574350"/>
            </a:xfrm>
            <a:custGeom>
              <a:avLst/>
              <a:gdLst/>
              <a:ahLst/>
              <a:cxnLst/>
              <a:rect l="l" t="t" r="r" b="b"/>
              <a:pathLst>
                <a:path w="11345" h="10706" extrusionOk="0">
                  <a:moveTo>
                    <a:pt x="5672" y="10706"/>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2" name="Google Shape;122;p2"/>
            <p:cNvSpPr/>
            <p:nvPr/>
          </p:nvSpPr>
          <p:spPr>
            <a:xfrm>
              <a:off x="7925270" y="571169"/>
              <a:ext cx="608631" cy="574350"/>
            </a:xfrm>
            <a:custGeom>
              <a:avLst/>
              <a:gdLst/>
              <a:ahLst/>
              <a:cxnLst/>
              <a:rect l="l" t="t" r="r" b="b"/>
              <a:pathLst>
                <a:path w="11345" h="10706" extrusionOk="0">
                  <a:moveTo>
                    <a:pt x="5661" y="10706"/>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3" name="Google Shape;123;p2"/>
            <p:cNvSpPr/>
            <p:nvPr/>
          </p:nvSpPr>
          <p:spPr>
            <a:xfrm>
              <a:off x="8534491" y="571169"/>
              <a:ext cx="609221" cy="574350"/>
            </a:xfrm>
            <a:custGeom>
              <a:avLst/>
              <a:gdLst/>
              <a:ahLst/>
              <a:cxnLst/>
              <a:rect l="l" t="t" r="r" b="b"/>
              <a:pathLst>
                <a:path w="11356" h="10706" extrusionOk="0">
                  <a:moveTo>
                    <a:pt x="5683" y="10706"/>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4" name="Google Shape;124;p2"/>
            <p:cNvSpPr/>
            <p:nvPr/>
          </p:nvSpPr>
          <p:spPr>
            <a:xfrm>
              <a:off x="7315512" y="1142407"/>
              <a:ext cx="608631" cy="573706"/>
            </a:xfrm>
            <a:custGeom>
              <a:avLst/>
              <a:gdLst/>
              <a:ahLst/>
              <a:cxnLst/>
              <a:rect l="l" t="t" r="r" b="b"/>
              <a:pathLst>
                <a:path w="11345" h="10694" extrusionOk="0">
                  <a:moveTo>
                    <a:pt x="5672" y="10694"/>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5" name="Google Shape;125;p2"/>
            <p:cNvSpPr/>
            <p:nvPr/>
          </p:nvSpPr>
          <p:spPr>
            <a:xfrm>
              <a:off x="7925270" y="1142407"/>
              <a:ext cx="608631" cy="573706"/>
            </a:xfrm>
            <a:custGeom>
              <a:avLst/>
              <a:gdLst/>
              <a:ahLst/>
              <a:cxnLst/>
              <a:rect l="l" t="t" r="r" b="b"/>
              <a:pathLst>
                <a:path w="11345" h="10694" extrusionOk="0">
                  <a:moveTo>
                    <a:pt x="5661" y="10694"/>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6" name="Google Shape;126;p2"/>
            <p:cNvSpPr/>
            <p:nvPr/>
          </p:nvSpPr>
          <p:spPr>
            <a:xfrm>
              <a:off x="8534491" y="1142407"/>
              <a:ext cx="609221" cy="573706"/>
            </a:xfrm>
            <a:custGeom>
              <a:avLst/>
              <a:gdLst/>
              <a:ahLst/>
              <a:cxnLst/>
              <a:rect l="l" t="t" r="r" b="b"/>
              <a:pathLst>
                <a:path w="11356" h="10694" extrusionOk="0">
                  <a:moveTo>
                    <a:pt x="5683" y="10694"/>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7" name="Google Shape;127;p2"/>
            <p:cNvSpPr/>
            <p:nvPr/>
          </p:nvSpPr>
          <p:spPr>
            <a:xfrm>
              <a:off x="7315512" y="1713002"/>
              <a:ext cx="608631" cy="574350"/>
            </a:xfrm>
            <a:custGeom>
              <a:avLst/>
              <a:gdLst/>
              <a:ahLst/>
              <a:cxnLst/>
              <a:rect l="l" t="t" r="r" b="b"/>
              <a:pathLst>
                <a:path w="11345" h="10706" extrusionOk="0">
                  <a:moveTo>
                    <a:pt x="5672" y="10705"/>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8" name="Google Shape;128;p2"/>
            <p:cNvSpPr/>
            <p:nvPr/>
          </p:nvSpPr>
          <p:spPr>
            <a:xfrm>
              <a:off x="7925270" y="1713002"/>
              <a:ext cx="608631" cy="574350"/>
            </a:xfrm>
            <a:custGeom>
              <a:avLst/>
              <a:gdLst/>
              <a:ahLst/>
              <a:cxnLst/>
              <a:rect l="l" t="t" r="r" b="b"/>
              <a:pathLst>
                <a:path w="11345" h="10706" extrusionOk="0">
                  <a:moveTo>
                    <a:pt x="5661" y="10705"/>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9" name="Google Shape;129;p2"/>
            <p:cNvSpPr/>
            <p:nvPr/>
          </p:nvSpPr>
          <p:spPr>
            <a:xfrm>
              <a:off x="8534491" y="1713002"/>
              <a:ext cx="609221" cy="574350"/>
            </a:xfrm>
            <a:custGeom>
              <a:avLst/>
              <a:gdLst/>
              <a:ahLst/>
              <a:cxnLst/>
              <a:rect l="l" t="t" r="r" b="b"/>
              <a:pathLst>
                <a:path w="11356" h="10706" extrusionOk="0">
                  <a:moveTo>
                    <a:pt x="5683" y="10705"/>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30" name="Google Shape;130;p2"/>
            <p:cNvSpPr/>
            <p:nvPr/>
          </p:nvSpPr>
          <p:spPr>
            <a:xfrm>
              <a:off x="7315512" y="2284241"/>
              <a:ext cx="608631" cy="574940"/>
            </a:xfrm>
            <a:custGeom>
              <a:avLst/>
              <a:gdLst/>
              <a:ahLst/>
              <a:cxnLst/>
              <a:rect l="l" t="t" r="r" b="b"/>
              <a:pathLst>
                <a:path w="11345" h="10717" extrusionOk="0">
                  <a:moveTo>
                    <a:pt x="5672" y="10716"/>
                  </a:moveTo>
                  <a:lnTo>
                    <a:pt x="0" y="5352"/>
                  </a:lnTo>
                  <a:lnTo>
                    <a:pt x="5672"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31" name="Google Shape;131;p2"/>
            <p:cNvSpPr/>
            <p:nvPr/>
          </p:nvSpPr>
          <p:spPr>
            <a:xfrm>
              <a:off x="7925270" y="2284241"/>
              <a:ext cx="608631" cy="574940"/>
            </a:xfrm>
            <a:custGeom>
              <a:avLst/>
              <a:gdLst/>
              <a:ahLst/>
              <a:cxnLst/>
              <a:rect l="l" t="t" r="r" b="b"/>
              <a:pathLst>
                <a:path w="11345" h="10717" extrusionOk="0">
                  <a:moveTo>
                    <a:pt x="5661" y="10716"/>
                  </a:moveTo>
                  <a:lnTo>
                    <a:pt x="1" y="5352"/>
                  </a:lnTo>
                  <a:lnTo>
                    <a:pt x="5661" y="0"/>
                  </a:lnTo>
                  <a:lnTo>
                    <a:pt x="1134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32" name="Google Shape;132;p2"/>
            <p:cNvSpPr/>
            <p:nvPr/>
          </p:nvSpPr>
          <p:spPr>
            <a:xfrm>
              <a:off x="8534491" y="2284241"/>
              <a:ext cx="609221" cy="574940"/>
            </a:xfrm>
            <a:custGeom>
              <a:avLst/>
              <a:gdLst/>
              <a:ahLst/>
              <a:cxnLst/>
              <a:rect l="l" t="t" r="r" b="b"/>
              <a:pathLst>
                <a:path w="11356" h="10717" extrusionOk="0">
                  <a:moveTo>
                    <a:pt x="5683" y="10716"/>
                  </a:moveTo>
                  <a:lnTo>
                    <a:pt x="0" y="5352"/>
                  </a:lnTo>
                  <a:lnTo>
                    <a:pt x="5683"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33" name="Google Shape;133;p2"/>
            <p:cNvSpPr/>
            <p:nvPr/>
          </p:nvSpPr>
          <p:spPr>
            <a:xfrm>
              <a:off x="7315512" y="2856070"/>
              <a:ext cx="608631" cy="573706"/>
            </a:xfrm>
            <a:custGeom>
              <a:avLst/>
              <a:gdLst/>
              <a:ahLst/>
              <a:cxnLst/>
              <a:rect l="l" t="t" r="r" b="b"/>
              <a:pathLst>
                <a:path w="11345" h="10694" extrusionOk="0">
                  <a:moveTo>
                    <a:pt x="5672" y="10693"/>
                  </a:moveTo>
                  <a:lnTo>
                    <a:pt x="0" y="5341"/>
                  </a:lnTo>
                  <a:lnTo>
                    <a:pt x="5672"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34" name="Google Shape;134;p2"/>
            <p:cNvSpPr/>
            <p:nvPr/>
          </p:nvSpPr>
          <p:spPr>
            <a:xfrm>
              <a:off x="7925270" y="2856070"/>
              <a:ext cx="608631" cy="573706"/>
            </a:xfrm>
            <a:custGeom>
              <a:avLst/>
              <a:gdLst/>
              <a:ahLst/>
              <a:cxnLst/>
              <a:rect l="l" t="t" r="r" b="b"/>
              <a:pathLst>
                <a:path w="11345" h="10694" extrusionOk="0">
                  <a:moveTo>
                    <a:pt x="5661" y="10693"/>
                  </a:moveTo>
                  <a:lnTo>
                    <a:pt x="1" y="5341"/>
                  </a:lnTo>
                  <a:lnTo>
                    <a:pt x="5661" y="0"/>
                  </a:lnTo>
                  <a:lnTo>
                    <a:pt x="1134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35" name="Google Shape;135;p2"/>
            <p:cNvSpPr/>
            <p:nvPr/>
          </p:nvSpPr>
          <p:spPr>
            <a:xfrm>
              <a:off x="8534491" y="2856070"/>
              <a:ext cx="609221" cy="573706"/>
            </a:xfrm>
            <a:custGeom>
              <a:avLst/>
              <a:gdLst/>
              <a:ahLst/>
              <a:cxnLst/>
              <a:rect l="l" t="t" r="r" b="b"/>
              <a:pathLst>
                <a:path w="11356" h="10694" extrusionOk="0">
                  <a:moveTo>
                    <a:pt x="5683" y="10693"/>
                  </a:moveTo>
                  <a:lnTo>
                    <a:pt x="0" y="5341"/>
                  </a:lnTo>
                  <a:lnTo>
                    <a:pt x="5683"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36" name="Google Shape;136;p2"/>
            <p:cNvSpPr/>
            <p:nvPr/>
          </p:nvSpPr>
          <p:spPr>
            <a:xfrm>
              <a:off x="7315512" y="3426664"/>
              <a:ext cx="608631" cy="574296"/>
            </a:xfrm>
            <a:custGeom>
              <a:avLst/>
              <a:gdLst/>
              <a:ahLst/>
              <a:cxnLst/>
              <a:rect l="l" t="t" r="r" b="b"/>
              <a:pathLst>
                <a:path w="11345" h="10705" extrusionOk="0">
                  <a:moveTo>
                    <a:pt x="5672" y="10705"/>
                  </a:moveTo>
                  <a:lnTo>
                    <a:pt x="0" y="5352"/>
                  </a:lnTo>
                  <a:lnTo>
                    <a:pt x="5672"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37" name="Google Shape;137;p2"/>
            <p:cNvSpPr/>
            <p:nvPr/>
          </p:nvSpPr>
          <p:spPr>
            <a:xfrm>
              <a:off x="7925270" y="3426664"/>
              <a:ext cx="608631" cy="574296"/>
            </a:xfrm>
            <a:custGeom>
              <a:avLst/>
              <a:gdLst/>
              <a:ahLst/>
              <a:cxnLst/>
              <a:rect l="l" t="t" r="r" b="b"/>
              <a:pathLst>
                <a:path w="11345" h="10705" extrusionOk="0">
                  <a:moveTo>
                    <a:pt x="5661" y="10705"/>
                  </a:moveTo>
                  <a:lnTo>
                    <a:pt x="1" y="5352"/>
                  </a:lnTo>
                  <a:lnTo>
                    <a:pt x="5661" y="0"/>
                  </a:lnTo>
                  <a:lnTo>
                    <a:pt x="1134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38" name="Google Shape;138;p2"/>
            <p:cNvSpPr/>
            <p:nvPr/>
          </p:nvSpPr>
          <p:spPr>
            <a:xfrm>
              <a:off x="8534491" y="3426664"/>
              <a:ext cx="609221" cy="574296"/>
            </a:xfrm>
            <a:custGeom>
              <a:avLst/>
              <a:gdLst/>
              <a:ahLst/>
              <a:cxnLst/>
              <a:rect l="l" t="t" r="r" b="b"/>
              <a:pathLst>
                <a:path w="11356" h="10705" extrusionOk="0">
                  <a:moveTo>
                    <a:pt x="5683" y="10705"/>
                  </a:moveTo>
                  <a:lnTo>
                    <a:pt x="0" y="5352"/>
                  </a:lnTo>
                  <a:lnTo>
                    <a:pt x="5683"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39" name="Google Shape;139;p2"/>
            <p:cNvSpPr/>
            <p:nvPr/>
          </p:nvSpPr>
          <p:spPr>
            <a:xfrm>
              <a:off x="7315512" y="3997849"/>
              <a:ext cx="608631" cy="573706"/>
            </a:xfrm>
            <a:custGeom>
              <a:avLst/>
              <a:gdLst/>
              <a:ahLst/>
              <a:cxnLst/>
              <a:rect l="l" t="t" r="r" b="b"/>
              <a:pathLst>
                <a:path w="11345" h="10694" extrusionOk="0">
                  <a:moveTo>
                    <a:pt x="5672" y="10694"/>
                  </a:moveTo>
                  <a:lnTo>
                    <a:pt x="0" y="5342"/>
                  </a:lnTo>
                  <a:lnTo>
                    <a:pt x="5672" y="1"/>
                  </a:lnTo>
                  <a:lnTo>
                    <a:pt x="11344"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40" name="Google Shape;140;p2"/>
            <p:cNvSpPr/>
            <p:nvPr/>
          </p:nvSpPr>
          <p:spPr>
            <a:xfrm>
              <a:off x="7925270" y="3997849"/>
              <a:ext cx="608631" cy="573706"/>
            </a:xfrm>
            <a:custGeom>
              <a:avLst/>
              <a:gdLst/>
              <a:ahLst/>
              <a:cxnLst/>
              <a:rect l="l" t="t" r="r" b="b"/>
              <a:pathLst>
                <a:path w="11345" h="10694" extrusionOk="0">
                  <a:moveTo>
                    <a:pt x="5661" y="10694"/>
                  </a:moveTo>
                  <a:lnTo>
                    <a:pt x="1" y="5342"/>
                  </a:lnTo>
                  <a:lnTo>
                    <a:pt x="5661" y="1"/>
                  </a:lnTo>
                  <a:lnTo>
                    <a:pt x="11345"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41" name="Google Shape;141;p2"/>
            <p:cNvSpPr/>
            <p:nvPr/>
          </p:nvSpPr>
          <p:spPr>
            <a:xfrm>
              <a:off x="8534491" y="3997849"/>
              <a:ext cx="609221" cy="573706"/>
            </a:xfrm>
            <a:custGeom>
              <a:avLst/>
              <a:gdLst/>
              <a:ahLst/>
              <a:cxnLst/>
              <a:rect l="l" t="t" r="r" b="b"/>
              <a:pathLst>
                <a:path w="11356" h="10694" extrusionOk="0">
                  <a:moveTo>
                    <a:pt x="5683" y="10694"/>
                  </a:moveTo>
                  <a:lnTo>
                    <a:pt x="0" y="5342"/>
                  </a:lnTo>
                  <a:lnTo>
                    <a:pt x="5683" y="1"/>
                  </a:lnTo>
                  <a:lnTo>
                    <a:pt x="11355"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42" name="Google Shape;142;p2"/>
            <p:cNvSpPr/>
            <p:nvPr/>
          </p:nvSpPr>
          <p:spPr>
            <a:xfrm>
              <a:off x="7315512" y="4568444"/>
              <a:ext cx="608631" cy="574940"/>
            </a:xfrm>
            <a:custGeom>
              <a:avLst/>
              <a:gdLst/>
              <a:ahLst/>
              <a:cxnLst/>
              <a:rect l="l" t="t" r="r" b="b"/>
              <a:pathLst>
                <a:path w="11345" h="10717" extrusionOk="0">
                  <a:moveTo>
                    <a:pt x="5672" y="10717"/>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43" name="Google Shape;143;p2"/>
            <p:cNvSpPr/>
            <p:nvPr/>
          </p:nvSpPr>
          <p:spPr>
            <a:xfrm>
              <a:off x="7925270" y="4568444"/>
              <a:ext cx="608631" cy="574940"/>
            </a:xfrm>
            <a:custGeom>
              <a:avLst/>
              <a:gdLst/>
              <a:ahLst/>
              <a:cxnLst/>
              <a:rect l="l" t="t" r="r" b="b"/>
              <a:pathLst>
                <a:path w="11345" h="10717" extrusionOk="0">
                  <a:moveTo>
                    <a:pt x="5661" y="10717"/>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44" name="Google Shape;144;p2"/>
            <p:cNvSpPr/>
            <p:nvPr/>
          </p:nvSpPr>
          <p:spPr>
            <a:xfrm>
              <a:off x="8534491" y="4568444"/>
              <a:ext cx="609221" cy="574940"/>
            </a:xfrm>
            <a:custGeom>
              <a:avLst/>
              <a:gdLst/>
              <a:ahLst/>
              <a:cxnLst/>
              <a:rect l="l" t="t" r="r" b="b"/>
              <a:pathLst>
                <a:path w="11356" h="10717" extrusionOk="0">
                  <a:moveTo>
                    <a:pt x="5683" y="10717"/>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145" name="Google Shape;145;p2"/>
          <p:cNvSpPr txBox="1">
            <a:spLocks noGrp="1"/>
          </p:cNvSpPr>
          <p:nvPr>
            <p:ph type="ctrTitle"/>
          </p:nvPr>
        </p:nvSpPr>
        <p:spPr>
          <a:xfrm>
            <a:off x="1531650" y="1129888"/>
            <a:ext cx="6080700" cy="24774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8500"/>
              <a:buNone/>
              <a:defRPr sz="56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grpSp>
        <p:nvGrpSpPr>
          <p:cNvPr id="146" name="Google Shape;146;p2"/>
          <p:cNvGrpSpPr/>
          <p:nvPr/>
        </p:nvGrpSpPr>
        <p:grpSpPr>
          <a:xfrm>
            <a:off x="444125" y="391825"/>
            <a:ext cx="8255750" cy="4359850"/>
            <a:chOff x="449775" y="420975"/>
            <a:chExt cx="8255750" cy="4359850"/>
          </a:xfrm>
        </p:grpSpPr>
        <p:cxnSp>
          <p:nvCxnSpPr>
            <p:cNvPr id="147" name="Google Shape;147;p2"/>
            <p:cNvCxnSpPr/>
            <p:nvPr/>
          </p:nvCxnSpPr>
          <p:spPr>
            <a:xfrm rot="10800000">
              <a:off x="449775" y="420975"/>
              <a:ext cx="0" cy="1980300"/>
            </a:xfrm>
            <a:prstGeom prst="straightConnector1">
              <a:avLst/>
            </a:prstGeom>
            <a:noFill/>
            <a:ln w="9525" cap="flat" cmpd="sng">
              <a:solidFill>
                <a:schemeClr val="dk2"/>
              </a:solidFill>
              <a:prstDash val="solid"/>
              <a:round/>
              <a:headEnd type="none" w="med" len="med"/>
              <a:tailEnd type="none" w="med" len="med"/>
            </a:ln>
          </p:spPr>
        </p:cxnSp>
        <p:cxnSp>
          <p:nvCxnSpPr>
            <p:cNvPr id="148" name="Google Shape;148;p2"/>
            <p:cNvCxnSpPr/>
            <p:nvPr/>
          </p:nvCxnSpPr>
          <p:spPr>
            <a:xfrm rot="10800000">
              <a:off x="8705525" y="2800525"/>
              <a:ext cx="0" cy="1980300"/>
            </a:xfrm>
            <a:prstGeom prst="straightConnector1">
              <a:avLst/>
            </a:prstGeom>
            <a:noFill/>
            <a:ln w="9525" cap="flat" cmpd="sng">
              <a:solidFill>
                <a:schemeClr val="dk2"/>
              </a:solidFill>
              <a:prstDash val="solid"/>
              <a:round/>
              <a:headEnd type="none" w="med" len="med"/>
              <a:tailEnd type="none" w="med" len="med"/>
            </a:ln>
          </p:spPr>
        </p:cxnSp>
      </p:grpSp>
      <p:sp>
        <p:nvSpPr>
          <p:cNvPr id="149" name="Google Shape;149;p2"/>
          <p:cNvSpPr txBox="1">
            <a:spLocks noGrp="1"/>
          </p:cNvSpPr>
          <p:nvPr>
            <p:ph type="subTitle" idx="1"/>
          </p:nvPr>
        </p:nvSpPr>
        <p:spPr>
          <a:xfrm>
            <a:off x="1531650" y="3763450"/>
            <a:ext cx="4774800" cy="411600"/>
          </a:xfrm>
          <a:prstGeom prst="rect">
            <a:avLst/>
          </a:prstGeom>
          <a:gradFill>
            <a:gsLst>
              <a:gs pos="0">
                <a:srgbClr val="D4BE9B"/>
              </a:gs>
              <a:gs pos="100000">
                <a:srgbClr val="9D7F4F"/>
              </a:gs>
            </a:gsLst>
            <a:lin ang="10801400" scaled="0"/>
          </a:grad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1"/>
            </a:gs>
            <a:gs pos="100000">
              <a:schemeClr val="lt1"/>
            </a:gs>
          </a:gsLst>
          <a:path path="circle">
            <a:fillToRect l="50000" t="50000" r="50000" b="50000"/>
          </a:path>
          <a:tileRect/>
        </a:gradFill>
        <a:effectLst/>
      </p:bgPr>
    </p:bg>
    <p:spTree>
      <p:nvGrpSpPr>
        <p:cNvPr id="1" name="Shape 1009"/>
        <p:cNvGrpSpPr/>
        <p:nvPr/>
      </p:nvGrpSpPr>
      <p:grpSpPr>
        <a:xfrm>
          <a:off x="0" y="0"/>
          <a:ext cx="0" cy="0"/>
          <a:chOff x="0" y="0"/>
          <a:chExt cx="0" cy="0"/>
        </a:xfrm>
      </p:grpSpPr>
      <p:grpSp>
        <p:nvGrpSpPr>
          <p:cNvPr id="1010" name="Google Shape;1010;p9"/>
          <p:cNvGrpSpPr/>
          <p:nvPr/>
        </p:nvGrpSpPr>
        <p:grpSpPr>
          <a:xfrm>
            <a:off x="2" y="46"/>
            <a:ext cx="9143710" cy="5143425"/>
            <a:chOff x="2" y="-41"/>
            <a:chExt cx="9143710" cy="5143425"/>
          </a:xfrm>
        </p:grpSpPr>
        <p:sp>
          <p:nvSpPr>
            <p:cNvPr id="1011" name="Google Shape;1011;p9"/>
            <p:cNvSpPr/>
            <p:nvPr/>
          </p:nvSpPr>
          <p:spPr>
            <a:xfrm>
              <a:off x="2" y="-41"/>
              <a:ext cx="608631" cy="574350"/>
            </a:xfrm>
            <a:custGeom>
              <a:avLst/>
              <a:gdLst/>
              <a:ahLst/>
              <a:cxnLst/>
              <a:rect l="l" t="t" r="r" b="b"/>
              <a:pathLst>
                <a:path w="11345" h="10706" extrusionOk="0">
                  <a:moveTo>
                    <a:pt x="5661" y="10705"/>
                  </a:moveTo>
                  <a:lnTo>
                    <a:pt x="0" y="5341"/>
                  </a:lnTo>
                  <a:lnTo>
                    <a:pt x="5661"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12" name="Google Shape;1012;p9"/>
            <p:cNvSpPr/>
            <p:nvPr/>
          </p:nvSpPr>
          <p:spPr>
            <a:xfrm>
              <a:off x="609169" y="-41"/>
              <a:ext cx="609221" cy="574350"/>
            </a:xfrm>
            <a:custGeom>
              <a:avLst/>
              <a:gdLst/>
              <a:ahLst/>
              <a:cxnLst/>
              <a:rect l="l" t="t" r="r" b="b"/>
              <a:pathLst>
                <a:path w="11356" h="10706" extrusionOk="0">
                  <a:moveTo>
                    <a:pt x="5684" y="10705"/>
                  </a:moveTo>
                  <a:lnTo>
                    <a:pt x="1" y="5341"/>
                  </a:lnTo>
                  <a:lnTo>
                    <a:pt x="5684" y="0"/>
                  </a:lnTo>
                  <a:lnTo>
                    <a:pt x="11356"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13" name="Google Shape;1013;p9"/>
            <p:cNvSpPr/>
            <p:nvPr/>
          </p:nvSpPr>
          <p:spPr>
            <a:xfrm>
              <a:off x="1218980" y="-41"/>
              <a:ext cx="609221" cy="574350"/>
            </a:xfrm>
            <a:custGeom>
              <a:avLst/>
              <a:gdLst/>
              <a:ahLst/>
              <a:cxnLst/>
              <a:rect l="l" t="t" r="r" b="b"/>
              <a:pathLst>
                <a:path w="11356" h="10706" extrusionOk="0">
                  <a:moveTo>
                    <a:pt x="5683" y="10705"/>
                  </a:moveTo>
                  <a:lnTo>
                    <a:pt x="0" y="5341"/>
                  </a:lnTo>
                  <a:lnTo>
                    <a:pt x="5683"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14" name="Google Shape;1014;p9"/>
            <p:cNvSpPr/>
            <p:nvPr/>
          </p:nvSpPr>
          <p:spPr>
            <a:xfrm>
              <a:off x="1828738" y="-41"/>
              <a:ext cx="608631" cy="574350"/>
            </a:xfrm>
            <a:custGeom>
              <a:avLst/>
              <a:gdLst/>
              <a:ahLst/>
              <a:cxnLst/>
              <a:rect l="l" t="t" r="r" b="b"/>
              <a:pathLst>
                <a:path w="11345" h="10706" extrusionOk="0">
                  <a:moveTo>
                    <a:pt x="5684" y="10705"/>
                  </a:moveTo>
                  <a:lnTo>
                    <a:pt x="1" y="5341"/>
                  </a:lnTo>
                  <a:lnTo>
                    <a:pt x="5684"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15" name="Google Shape;1015;p9"/>
            <p:cNvSpPr/>
            <p:nvPr/>
          </p:nvSpPr>
          <p:spPr>
            <a:xfrm>
              <a:off x="2439139" y="-41"/>
              <a:ext cx="608631" cy="574350"/>
            </a:xfrm>
            <a:custGeom>
              <a:avLst/>
              <a:gdLst/>
              <a:ahLst/>
              <a:cxnLst/>
              <a:rect l="l" t="t" r="r" b="b"/>
              <a:pathLst>
                <a:path w="11345" h="10706" extrusionOk="0">
                  <a:moveTo>
                    <a:pt x="5672" y="10705"/>
                  </a:moveTo>
                  <a:lnTo>
                    <a:pt x="1" y="5341"/>
                  </a:lnTo>
                  <a:lnTo>
                    <a:pt x="5672"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16" name="Google Shape;1016;p9"/>
            <p:cNvSpPr/>
            <p:nvPr/>
          </p:nvSpPr>
          <p:spPr>
            <a:xfrm>
              <a:off x="3048950" y="-41"/>
              <a:ext cx="608577" cy="574350"/>
            </a:xfrm>
            <a:custGeom>
              <a:avLst/>
              <a:gdLst/>
              <a:ahLst/>
              <a:cxnLst/>
              <a:rect l="l" t="t" r="r" b="b"/>
              <a:pathLst>
                <a:path w="11344" h="10706" extrusionOk="0">
                  <a:moveTo>
                    <a:pt x="5661" y="10705"/>
                  </a:moveTo>
                  <a:lnTo>
                    <a:pt x="0" y="5341"/>
                  </a:lnTo>
                  <a:lnTo>
                    <a:pt x="5661"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17" name="Google Shape;1017;p9"/>
            <p:cNvSpPr/>
            <p:nvPr/>
          </p:nvSpPr>
          <p:spPr>
            <a:xfrm>
              <a:off x="3658117" y="-41"/>
              <a:ext cx="609221" cy="574350"/>
            </a:xfrm>
            <a:custGeom>
              <a:avLst/>
              <a:gdLst/>
              <a:ahLst/>
              <a:cxnLst/>
              <a:rect l="l" t="t" r="r" b="b"/>
              <a:pathLst>
                <a:path w="11356" h="10706" extrusionOk="0">
                  <a:moveTo>
                    <a:pt x="5684" y="10705"/>
                  </a:moveTo>
                  <a:lnTo>
                    <a:pt x="0" y="5341"/>
                  </a:lnTo>
                  <a:lnTo>
                    <a:pt x="5684"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18" name="Google Shape;1018;p9"/>
            <p:cNvSpPr/>
            <p:nvPr/>
          </p:nvSpPr>
          <p:spPr>
            <a:xfrm>
              <a:off x="4267875" y="-41"/>
              <a:ext cx="609221" cy="574350"/>
            </a:xfrm>
            <a:custGeom>
              <a:avLst/>
              <a:gdLst/>
              <a:ahLst/>
              <a:cxnLst/>
              <a:rect l="l" t="t" r="r" b="b"/>
              <a:pathLst>
                <a:path w="11356" h="10706" extrusionOk="0">
                  <a:moveTo>
                    <a:pt x="5684" y="10705"/>
                  </a:moveTo>
                  <a:lnTo>
                    <a:pt x="1" y="5341"/>
                  </a:lnTo>
                  <a:lnTo>
                    <a:pt x="5684" y="0"/>
                  </a:lnTo>
                  <a:lnTo>
                    <a:pt x="11356"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19" name="Google Shape;1019;p9"/>
            <p:cNvSpPr/>
            <p:nvPr/>
          </p:nvSpPr>
          <p:spPr>
            <a:xfrm>
              <a:off x="4878276" y="-41"/>
              <a:ext cx="609221" cy="574350"/>
            </a:xfrm>
            <a:custGeom>
              <a:avLst/>
              <a:gdLst/>
              <a:ahLst/>
              <a:cxnLst/>
              <a:rect l="l" t="t" r="r" b="b"/>
              <a:pathLst>
                <a:path w="11356" h="10706" extrusionOk="0">
                  <a:moveTo>
                    <a:pt x="5673" y="10705"/>
                  </a:moveTo>
                  <a:lnTo>
                    <a:pt x="1" y="5341"/>
                  </a:lnTo>
                  <a:lnTo>
                    <a:pt x="5673" y="0"/>
                  </a:lnTo>
                  <a:lnTo>
                    <a:pt x="11356"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20" name="Google Shape;1020;p9"/>
            <p:cNvSpPr/>
            <p:nvPr/>
          </p:nvSpPr>
          <p:spPr>
            <a:xfrm>
              <a:off x="5488087" y="-41"/>
              <a:ext cx="608631" cy="574350"/>
            </a:xfrm>
            <a:custGeom>
              <a:avLst/>
              <a:gdLst/>
              <a:ahLst/>
              <a:cxnLst/>
              <a:rect l="l" t="t" r="r" b="b"/>
              <a:pathLst>
                <a:path w="11345" h="10706" extrusionOk="0">
                  <a:moveTo>
                    <a:pt x="5672" y="10705"/>
                  </a:moveTo>
                  <a:lnTo>
                    <a:pt x="0" y="5341"/>
                  </a:lnTo>
                  <a:lnTo>
                    <a:pt x="5672"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21" name="Google Shape;1021;p9"/>
            <p:cNvSpPr/>
            <p:nvPr/>
          </p:nvSpPr>
          <p:spPr>
            <a:xfrm>
              <a:off x="6097845" y="-41"/>
              <a:ext cx="608631" cy="574350"/>
            </a:xfrm>
            <a:custGeom>
              <a:avLst/>
              <a:gdLst/>
              <a:ahLst/>
              <a:cxnLst/>
              <a:rect l="l" t="t" r="r" b="b"/>
              <a:pathLst>
                <a:path w="11345" h="10706" extrusionOk="0">
                  <a:moveTo>
                    <a:pt x="5661" y="10705"/>
                  </a:moveTo>
                  <a:lnTo>
                    <a:pt x="1" y="5341"/>
                  </a:lnTo>
                  <a:lnTo>
                    <a:pt x="5661" y="0"/>
                  </a:lnTo>
                  <a:lnTo>
                    <a:pt x="1134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22" name="Google Shape;1022;p9"/>
            <p:cNvSpPr/>
            <p:nvPr/>
          </p:nvSpPr>
          <p:spPr>
            <a:xfrm>
              <a:off x="6707066" y="-41"/>
              <a:ext cx="609221" cy="574350"/>
            </a:xfrm>
            <a:custGeom>
              <a:avLst/>
              <a:gdLst/>
              <a:ahLst/>
              <a:cxnLst/>
              <a:rect l="l" t="t" r="r" b="b"/>
              <a:pathLst>
                <a:path w="11356" h="10706" extrusionOk="0">
                  <a:moveTo>
                    <a:pt x="5683" y="10705"/>
                  </a:moveTo>
                  <a:lnTo>
                    <a:pt x="0" y="5341"/>
                  </a:lnTo>
                  <a:lnTo>
                    <a:pt x="5683"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23" name="Google Shape;1023;p9"/>
            <p:cNvSpPr/>
            <p:nvPr/>
          </p:nvSpPr>
          <p:spPr>
            <a:xfrm>
              <a:off x="2" y="571144"/>
              <a:ext cx="608631" cy="574350"/>
            </a:xfrm>
            <a:custGeom>
              <a:avLst/>
              <a:gdLst/>
              <a:ahLst/>
              <a:cxnLst/>
              <a:rect l="l" t="t" r="r" b="b"/>
              <a:pathLst>
                <a:path w="11345" h="10706" extrusionOk="0">
                  <a:moveTo>
                    <a:pt x="5661" y="10706"/>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24" name="Google Shape;1024;p9"/>
            <p:cNvSpPr/>
            <p:nvPr/>
          </p:nvSpPr>
          <p:spPr>
            <a:xfrm>
              <a:off x="609169" y="571144"/>
              <a:ext cx="609221" cy="574350"/>
            </a:xfrm>
            <a:custGeom>
              <a:avLst/>
              <a:gdLst/>
              <a:ahLst/>
              <a:cxnLst/>
              <a:rect l="l" t="t" r="r" b="b"/>
              <a:pathLst>
                <a:path w="11356" h="10706" extrusionOk="0">
                  <a:moveTo>
                    <a:pt x="5684" y="10706"/>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25" name="Google Shape;1025;p9"/>
            <p:cNvSpPr/>
            <p:nvPr/>
          </p:nvSpPr>
          <p:spPr>
            <a:xfrm>
              <a:off x="1218980" y="571144"/>
              <a:ext cx="609221" cy="574350"/>
            </a:xfrm>
            <a:custGeom>
              <a:avLst/>
              <a:gdLst/>
              <a:ahLst/>
              <a:cxnLst/>
              <a:rect l="l" t="t" r="r" b="b"/>
              <a:pathLst>
                <a:path w="11356" h="10706" extrusionOk="0">
                  <a:moveTo>
                    <a:pt x="5683" y="10706"/>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26" name="Google Shape;1026;p9"/>
            <p:cNvSpPr/>
            <p:nvPr/>
          </p:nvSpPr>
          <p:spPr>
            <a:xfrm>
              <a:off x="1828738" y="571144"/>
              <a:ext cx="608631" cy="574350"/>
            </a:xfrm>
            <a:custGeom>
              <a:avLst/>
              <a:gdLst/>
              <a:ahLst/>
              <a:cxnLst/>
              <a:rect l="l" t="t" r="r" b="b"/>
              <a:pathLst>
                <a:path w="11345" h="10706" extrusionOk="0">
                  <a:moveTo>
                    <a:pt x="5684" y="10706"/>
                  </a:moveTo>
                  <a:lnTo>
                    <a:pt x="1" y="5353"/>
                  </a:lnTo>
                  <a:lnTo>
                    <a:pt x="5684"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27" name="Google Shape;1027;p9"/>
            <p:cNvSpPr/>
            <p:nvPr/>
          </p:nvSpPr>
          <p:spPr>
            <a:xfrm>
              <a:off x="2439139" y="571144"/>
              <a:ext cx="608631" cy="574350"/>
            </a:xfrm>
            <a:custGeom>
              <a:avLst/>
              <a:gdLst/>
              <a:ahLst/>
              <a:cxnLst/>
              <a:rect l="l" t="t" r="r" b="b"/>
              <a:pathLst>
                <a:path w="11345" h="10706" extrusionOk="0">
                  <a:moveTo>
                    <a:pt x="5672" y="10706"/>
                  </a:moveTo>
                  <a:lnTo>
                    <a:pt x="1"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28" name="Google Shape;1028;p9"/>
            <p:cNvSpPr/>
            <p:nvPr/>
          </p:nvSpPr>
          <p:spPr>
            <a:xfrm>
              <a:off x="3048950" y="571144"/>
              <a:ext cx="608577" cy="574350"/>
            </a:xfrm>
            <a:custGeom>
              <a:avLst/>
              <a:gdLst/>
              <a:ahLst/>
              <a:cxnLst/>
              <a:rect l="l" t="t" r="r" b="b"/>
              <a:pathLst>
                <a:path w="11344" h="10706" extrusionOk="0">
                  <a:moveTo>
                    <a:pt x="5661" y="10706"/>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29" name="Google Shape;1029;p9"/>
            <p:cNvSpPr/>
            <p:nvPr/>
          </p:nvSpPr>
          <p:spPr>
            <a:xfrm>
              <a:off x="3658117" y="571144"/>
              <a:ext cx="609221" cy="574350"/>
            </a:xfrm>
            <a:custGeom>
              <a:avLst/>
              <a:gdLst/>
              <a:ahLst/>
              <a:cxnLst/>
              <a:rect l="l" t="t" r="r" b="b"/>
              <a:pathLst>
                <a:path w="11356" h="10706" extrusionOk="0">
                  <a:moveTo>
                    <a:pt x="5684" y="10706"/>
                  </a:moveTo>
                  <a:lnTo>
                    <a:pt x="0" y="5353"/>
                  </a:lnTo>
                  <a:lnTo>
                    <a:pt x="5684"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30" name="Google Shape;1030;p9"/>
            <p:cNvSpPr/>
            <p:nvPr/>
          </p:nvSpPr>
          <p:spPr>
            <a:xfrm>
              <a:off x="4267875" y="571144"/>
              <a:ext cx="609221" cy="574350"/>
            </a:xfrm>
            <a:custGeom>
              <a:avLst/>
              <a:gdLst/>
              <a:ahLst/>
              <a:cxnLst/>
              <a:rect l="l" t="t" r="r" b="b"/>
              <a:pathLst>
                <a:path w="11356" h="10706" extrusionOk="0">
                  <a:moveTo>
                    <a:pt x="5684" y="10706"/>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31" name="Google Shape;1031;p9"/>
            <p:cNvSpPr/>
            <p:nvPr/>
          </p:nvSpPr>
          <p:spPr>
            <a:xfrm>
              <a:off x="4878276" y="571144"/>
              <a:ext cx="609221" cy="574350"/>
            </a:xfrm>
            <a:custGeom>
              <a:avLst/>
              <a:gdLst/>
              <a:ahLst/>
              <a:cxnLst/>
              <a:rect l="l" t="t" r="r" b="b"/>
              <a:pathLst>
                <a:path w="11356" h="10706" extrusionOk="0">
                  <a:moveTo>
                    <a:pt x="5673" y="10706"/>
                  </a:moveTo>
                  <a:lnTo>
                    <a:pt x="1" y="5353"/>
                  </a:lnTo>
                  <a:lnTo>
                    <a:pt x="5673"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32" name="Google Shape;1032;p9"/>
            <p:cNvSpPr/>
            <p:nvPr/>
          </p:nvSpPr>
          <p:spPr>
            <a:xfrm>
              <a:off x="5488087" y="571144"/>
              <a:ext cx="608631" cy="574350"/>
            </a:xfrm>
            <a:custGeom>
              <a:avLst/>
              <a:gdLst/>
              <a:ahLst/>
              <a:cxnLst/>
              <a:rect l="l" t="t" r="r" b="b"/>
              <a:pathLst>
                <a:path w="11345" h="10706" extrusionOk="0">
                  <a:moveTo>
                    <a:pt x="5672" y="10706"/>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33" name="Google Shape;1033;p9"/>
            <p:cNvSpPr/>
            <p:nvPr/>
          </p:nvSpPr>
          <p:spPr>
            <a:xfrm>
              <a:off x="6097845" y="571144"/>
              <a:ext cx="608631" cy="574350"/>
            </a:xfrm>
            <a:custGeom>
              <a:avLst/>
              <a:gdLst/>
              <a:ahLst/>
              <a:cxnLst/>
              <a:rect l="l" t="t" r="r" b="b"/>
              <a:pathLst>
                <a:path w="11345" h="10706" extrusionOk="0">
                  <a:moveTo>
                    <a:pt x="5661" y="10706"/>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34" name="Google Shape;1034;p9"/>
            <p:cNvSpPr/>
            <p:nvPr/>
          </p:nvSpPr>
          <p:spPr>
            <a:xfrm>
              <a:off x="6707066" y="571144"/>
              <a:ext cx="609221" cy="574350"/>
            </a:xfrm>
            <a:custGeom>
              <a:avLst/>
              <a:gdLst/>
              <a:ahLst/>
              <a:cxnLst/>
              <a:rect l="l" t="t" r="r" b="b"/>
              <a:pathLst>
                <a:path w="11356" h="10706" extrusionOk="0">
                  <a:moveTo>
                    <a:pt x="5683" y="10706"/>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35" name="Google Shape;1035;p9"/>
            <p:cNvSpPr/>
            <p:nvPr/>
          </p:nvSpPr>
          <p:spPr>
            <a:xfrm>
              <a:off x="2" y="1142382"/>
              <a:ext cx="608631" cy="573706"/>
            </a:xfrm>
            <a:custGeom>
              <a:avLst/>
              <a:gdLst/>
              <a:ahLst/>
              <a:cxnLst/>
              <a:rect l="l" t="t" r="r" b="b"/>
              <a:pathLst>
                <a:path w="11345" h="10694" extrusionOk="0">
                  <a:moveTo>
                    <a:pt x="5661" y="10694"/>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36" name="Google Shape;1036;p9"/>
            <p:cNvSpPr/>
            <p:nvPr/>
          </p:nvSpPr>
          <p:spPr>
            <a:xfrm>
              <a:off x="609169" y="1142382"/>
              <a:ext cx="609221" cy="573706"/>
            </a:xfrm>
            <a:custGeom>
              <a:avLst/>
              <a:gdLst/>
              <a:ahLst/>
              <a:cxnLst/>
              <a:rect l="l" t="t" r="r" b="b"/>
              <a:pathLst>
                <a:path w="11356" h="10694" extrusionOk="0">
                  <a:moveTo>
                    <a:pt x="5684" y="10694"/>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37" name="Google Shape;1037;p9"/>
            <p:cNvSpPr/>
            <p:nvPr/>
          </p:nvSpPr>
          <p:spPr>
            <a:xfrm>
              <a:off x="1218980" y="1142382"/>
              <a:ext cx="609221" cy="573706"/>
            </a:xfrm>
            <a:custGeom>
              <a:avLst/>
              <a:gdLst/>
              <a:ahLst/>
              <a:cxnLst/>
              <a:rect l="l" t="t" r="r" b="b"/>
              <a:pathLst>
                <a:path w="11356" h="10694" extrusionOk="0">
                  <a:moveTo>
                    <a:pt x="5683" y="10694"/>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38" name="Google Shape;1038;p9"/>
            <p:cNvSpPr/>
            <p:nvPr/>
          </p:nvSpPr>
          <p:spPr>
            <a:xfrm>
              <a:off x="1828738" y="1142382"/>
              <a:ext cx="608631" cy="573706"/>
            </a:xfrm>
            <a:custGeom>
              <a:avLst/>
              <a:gdLst/>
              <a:ahLst/>
              <a:cxnLst/>
              <a:rect l="l" t="t" r="r" b="b"/>
              <a:pathLst>
                <a:path w="11345" h="10694" extrusionOk="0">
                  <a:moveTo>
                    <a:pt x="5684" y="10694"/>
                  </a:moveTo>
                  <a:lnTo>
                    <a:pt x="1" y="5353"/>
                  </a:lnTo>
                  <a:lnTo>
                    <a:pt x="5684"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39" name="Google Shape;1039;p9"/>
            <p:cNvSpPr/>
            <p:nvPr/>
          </p:nvSpPr>
          <p:spPr>
            <a:xfrm>
              <a:off x="2439139" y="1142382"/>
              <a:ext cx="608631" cy="573706"/>
            </a:xfrm>
            <a:custGeom>
              <a:avLst/>
              <a:gdLst/>
              <a:ahLst/>
              <a:cxnLst/>
              <a:rect l="l" t="t" r="r" b="b"/>
              <a:pathLst>
                <a:path w="11345" h="10694" extrusionOk="0">
                  <a:moveTo>
                    <a:pt x="5672" y="10694"/>
                  </a:moveTo>
                  <a:lnTo>
                    <a:pt x="1"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40" name="Google Shape;1040;p9"/>
            <p:cNvSpPr/>
            <p:nvPr/>
          </p:nvSpPr>
          <p:spPr>
            <a:xfrm>
              <a:off x="3048950" y="1142382"/>
              <a:ext cx="608577" cy="573706"/>
            </a:xfrm>
            <a:custGeom>
              <a:avLst/>
              <a:gdLst/>
              <a:ahLst/>
              <a:cxnLst/>
              <a:rect l="l" t="t" r="r" b="b"/>
              <a:pathLst>
                <a:path w="11344" h="10694" extrusionOk="0">
                  <a:moveTo>
                    <a:pt x="5661" y="10694"/>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41" name="Google Shape;1041;p9"/>
            <p:cNvSpPr/>
            <p:nvPr/>
          </p:nvSpPr>
          <p:spPr>
            <a:xfrm>
              <a:off x="3658117" y="1142382"/>
              <a:ext cx="609221" cy="573706"/>
            </a:xfrm>
            <a:custGeom>
              <a:avLst/>
              <a:gdLst/>
              <a:ahLst/>
              <a:cxnLst/>
              <a:rect l="l" t="t" r="r" b="b"/>
              <a:pathLst>
                <a:path w="11356" h="10694" extrusionOk="0">
                  <a:moveTo>
                    <a:pt x="5684" y="10694"/>
                  </a:moveTo>
                  <a:lnTo>
                    <a:pt x="0" y="5353"/>
                  </a:lnTo>
                  <a:lnTo>
                    <a:pt x="5684"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42" name="Google Shape;1042;p9"/>
            <p:cNvSpPr/>
            <p:nvPr/>
          </p:nvSpPr>
          <p:spPr>
            <a:xfrm>
              <a:off x="4267875" y="1142382"/>
              <a:ext cx="609221" cy="573706"/>
            </a:xfrm>
            <a:custGeom>
              <a:avLst/>
              <a:gdLst/>
              <a:ahLst/>
              <a:cxnLst/>
              <a:rect l="l" t="t" r="r" b="b"/>
              <a:pathLst>
                <a:path w="11356" h="10694" extrusionOk="0">
                  <a:moveTo>
                    <a:pt x="5684" y="10694"/>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43" name="Google Shape;1043;p9"/>
            <p:cNvSpPr/>
            <p:nvPr/>
          </p:nvSpPr>
          <p:spPr>
            <a:xfrm>
              <a:off x="4878276" y="1142382"/>
              <a:ext cx="609221" cy="573706"/>
            </a:xfrm>
            <a:custGeom>
              <a:avLst/>
              <a:gdLst/>
              <a:ahLst/>
              <a:cxnLst/>
              <a:rect l="l" t="t" r="r" b="b"/>
              <a:pathLst>
                <a:path w="11356" h="10694" extrusionOk="0">
                  <a:moveTo>
                    <a:pt x="5673" y="10694"/>
                  </a:moveTo>
                  <a:lnTo>
                    <a:pt x="1" y="5353"/>
                  </a:lnTo>
                  <a:lnTo>
                    <a:pt x="5673"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44" name="Google Shape;1044;p9"/>
            <p:cNvSpPr/>
            <p:nvPr/>
          </p:nvSpPr>
          <p:spPr>
            <a:xfrm>
              <a:off x="5488087" y="1142382"/>
              <a:ext cx="608631" cy="573706"/>
            </a:xfrm>
            <a:custGeom>
              <a:avLst/>
              <a:gdLst/>
              <a:ahLst/>
              <a:cxnLst/>
              <a:rect l="l" t="t" r="r" b="b"/>
              <a:pathLst>
                <a:path w="11345" h="10694" extrusionOk="0">
                  <a:moveTo>
                    <a:pt x="5672" y="10694"/>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45" name="Google Shape;1045;p9"/>
            <p:cNvSpPr/>
            <p:nvPr/>
          </p:nvSpPr>
          <p:spPr>
            <a:xfrm>
              <a:off x="6097845" y="1142382"/>
              <a:ext cx="608631" cy="573706"/>
            </a:xfrm>
            <a:custGeom>
              <a:avLst/>
              <a:gdLst/>
              <a:ahLst/>
              <a:cxnLst/>
              <a:rect l="l" t="t" r="r" b="b"/>
              <a:pathLst>
                <a:path w="11345" h="10694" extrusionOk="0">
                  <a:moveTo>
                    <a:pt x="5661" y="10694"/>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46" name="Google Shape;1046;p9"/>
            <p:cNvSpPr/>
            <p:nvPr/>
          </p:nvSpPr>
          <p:spPr>
            <a:xfrm>
              <a:off x="6707066" y="1142382"/>
              <a:ext cx="609221" cy="573706"/>
            </a:xfrm>
            <a:custGeom>
              <a:avLst/>
              <a:gdLst/>
              <a:ahLst/>
              <a:cxnLst/>
              <a:rect l="l" t="t" r="r" b="b"/>
              <a:pathLst>
                <a:path w="11356" h="10694" extrusionOk="0">
                  <a:moveTo>
                    <a:pt x="5683" y="10694"/>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47" name="Google Shape;1047;p9"/>
            <p:cNvSpPr/>
            <p:nvPr/>
          </p:nvSpPr>
          <p:spPr>
            <a:xfrm>
              <a:off x="2" y="1712977"/>
              <a:ext cx="608631" cy="574350"/>
            </a:xfrm>
            <a:custGeom>
              <a:avLst/>
              <a:gdLst/>
              <a:ahLst/>
              <a:cxnLst/>
              <a:rect l="l" t="t" r="r" b="b"/>
              <a:pathLst>
                <a:path w="11345" h="10706" extrusionOk="0">
                  <a:moveTo>
                    <a:pt x="5661" y="10705"/>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48" name="Google Shape;1048;p9"/>
            <p:cNvSpPr/>
            <p:nvPr/>
          </p:nvSpPr>
          <p:spPr>
            <a:xfrm>
              <a:off x="609169" y="1712977"/>
              <a:ext cx="609221" cy="574350"/>
            </a:xfrm>
            <a:custGeom>
              <a:avLst/>
              <a:gdLst/>
              <a:ahLst/>
              <a:cxnLst/>
              <a:rect l="l" t="t" r="r" b="b"/>
              <a:pathLst>
                <a:path w="11356" h="10706" extrusionOk="0">
                  <a:moveTo>
                    <a:pt x="5684" y="10705"/>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49" name="Google Shape;1049;p9"/>
            <p:cNvSpPr/>
            <p:nvPr/>
          </p:nvSpPr>
          <p:spPr>
            <a:xfrm>
              <a:off x="1218980" y="1712977"/>
              <a:ext cx="609221" cy="574350"/>
            </a:xfrm>
            <a:custGeom>
              <a:avLst/>
              <a:gdLst/>
              <a:ahLst/>
              <a:cxnLst/>
              <a:rect l="l" t="t" r="r" b="b"/>
              <a:pathLst>
                <a:path w="11356" h="10706" extrusionOk="0">
                  <a:moveTo>
                    <a:pt x="5683" y="10705"/>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50" name="Google Shape;1050;p9"/>
            <p:cNvSpPr/>
            <p:nvPr/>
          </p:nvSpPr>
          <p:spPr>
            <a:xfrm>
              <a:off x="1828738" y="1712977"/>
              <a:ext cx="608631" cy="574350"/>
            </a:xfrm>
            <a:custGeom>
              <a:avLst/>
              <a:gdLst/>
              <a:ahLst/>
              <a:cxnLst/>
              <a:rect l="l" t="t" r="r" b="b"/>
              <a:pathLst>
                <a:path w="11345" h="10706" extrusionOk="0">
                  <a:moveTo>
                    <a:pt x="5684" y="10705"/>
                  </a:moveTo>
                  <a:lnTo>
                    <a:pt x="1" y="5353"/>
                  </a:lnTo>
                  <a:lnTo>
                    <a:pt x="5684"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51" name="Google Shape;1051;p9"/>
            <p:cNvSpPr/>
            <p:nvPr/>
          </p:nvSpPr>
          <p:spPr>
            <a:xfrm>
              <a:off x="2439139" y="1712977"/>
              <a:ext cx="608631" cy="574350"/>
            </a:xfrm>
            <a:custGeom>
              <a:avLst/>
              <a:gdLst/>
              <a:ahLst/>
              <a:cxnLst/>
              <a:rect l="l" t="t" r="r" b="b"/>
              <a:pathLst>
                <a:path w="11345" h="10706" extrusionOk="0">
                  <a:moveTo>
                    <a:pt x="5672" y="10705"/>
                  </a:moveTo>
                  <a:lnTo>
                    <a:pt x="1"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52" name="Google Shape;1052;p9"/>
            <p:cNvSpPr/>
            <p:nvPr/>
          </p:nvSpPr>
          <p:spPr>
            <a:xfrm>
              <a:off x="3048950" y="1712977"/>
              <a:ext cx="608577" cy="574350"/>
            </a:xfrm>
            <a:custGeom>
              <a:avLst/>
              <a:gdLst/>
              <a:ahLst/>
              <a:cxnLst/>
              <a:rect l="l" t="t" r="r" b="b"/>
              <a:pathLst>
                <a:path w="11344" h="10706" extrusionOk="0">
                  <a:moveTo>
                    <a:pt x="5661" y="10705"/>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53" name="Google Shape;1053;p9"/>
            <p:cNvSpPr/>
            <p:nvPr/>
          </p:nvSpPr>
          <p:spPr>
            <a:xfrm>
              <a:off x="3658117" y="1712977"/>
              <a:ext cx="609221" cy="574350"/>
            </a:xfrm>
            <a:custGeom>
              <a:avLst/>
              <a:gdLst/>
              <a:ahLst/>
              <a:cxnLst/>
              <a:rect l="l" t="t" r="r" b="b"/>
              <a:pathLst>
                <a:path w="11356" h="10706" extrusionOk="0">
                  <a:moveTo>
                    <a:pt x="5684" y="10705"/>
                  </a:moveTo>
                  <a:lnTo>
                    <a:pt x="0" y="5353"/>
                  </a:lnTo>
                  <a:lnTo>
                    <a:pt x="5684"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54" name="Google Shape;1054;p9"/>
            <p:cNvSpPr/>
            <p:nvPr/>
          </p:nvSpPr>
          <p:spPr>
            <a:xfrm>
              <a:off x="4267875" y="1712977"/>
              <a:ext cx="609221" cy="574350"/>
            </a:xfrm>
            <a:custGeom>
              <a:avLst/>
              <a:gdLst/>
              <a:ahLst/>
              <a:cxnLst/>
              <a:rect l="l" t="t" r="r" b="b"/>
              <a:pathLst>
                <a:path w="11356" h="10706" extrusionOk="0">
                  <a:moveTo>
                    <a:pt x="5684" y="10705"/>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55" name="Google Shape;1055;p9"/>
            <p:cNvSpPr/>
            <p:nvPr/>
          </p:nvSpPr>
          <p:spPr>
            <a:xfrm>
              <a:off x="4878276" y="1712977"/>
              <a:ext cx="609221" cy="574350"/>
            </a:xfrm>
            <a:custGeom>
              <a:avLst/>
              <a:gdLst/>
              <a:ahLst/>
              <a:cxnLst/>
              <a:rect l="l" t="t" r="r" b="b"/>
              <a:pathLst>
                <a:path w="11356" h="10706" extrusionOk="0">
                  <a:moveTo>
                    <a:pt x="5673" y="10705"/>
                  </a:moveTo>
                  <a:lnTo>
                    <a:pt x="1" y="5353"/>
                  </a:lnTo>
                  <a:lnTo>
                    <a:pt x="5673"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56" name="Google Shape;1056;p9"/>
            <p:cNvSpPr/>
            <p:nvPr/>
          </p:nvSpPr>
          <p:spPr>
            <a:xfrm>
              <a:off x="5488087" y="1712977"/>
              <a:ext cx="608631" cy="574350"/>
            </a:xfrm>
            <a:custGeom>
              <a:avLst/>
              <a:gdLst/>
              <a:ahLst/>
              <a:cxnLst/>
              <a:rect l="l" t="t" r="r" b="b"/>
              <a:pathLst>
                <a:path w="11345" h="10706" extrusionOk="0">
                  <a:moveTo>
                    <a:pt x="5672" y="10705"/>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57" name="Google Shape;1057;p9"/>
            <p:cNvSpPr/>
            <p:nvPr/>
          </p:nvSpPr>
          <p:spPr>
            <a:xfrm>
              <a:off x="6097845" y="1712977"/>
              <a:ext cx="608631" cy="574350"/>
            </a:xfrm>
            <a:custGeom>
              <a:avLst/>
              <a:gdLst/>
              <a:ahLst/>
              <a:cxnLst/>
              <a:rect l="l" t="t" r="r" b="b"/>
              <a:pathLst>
                <a:path w="11345" h="10706" extrusionOk="0">
                  <a:moveTo>
                    <a:pt x="5661" y="10705"/>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58" name="Google Shape;1058;p9"/>
            <p:cNvSpPr/>
            <p:nvPr/>
          </p:nvSpPr>
          <p:spPr>
            <a:xfrm>
              <a:off x="6707066" y="1712977"/>
              <a:ext cx="609221" cy="574350"/>
            </a:xfrm>
            <a:custGeom>
              <a:avLst/>
              <a:gdLst/>
              <a:ahLst/>
              <a:cxnLst/>
              <a:rect l="l" t="t" r="r" b="b"/>
              <a:pathLst>
                <a:path w="11356" h="10706" extrusionOk="0">
                  <a:moveTo>
                    <a:pt x="5683" y="10705"/>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59" name="Google Shape;1059;p9"/>
            <p:cNvSpPr/>
            <p:nvPr/>
          </p:nvSpPr>
          <p:spPr>
            <a:xfrm>
              <a:off x="2" y="2284216"/>
              <a:ext cx="608631" cy="574940"/>
            </a:xfrm>
            <a:custGeom>
              <a:avLst/>
              <a:gdLst/>
              <a:ahLst/>
              <a:cxnLst/>
              <a:rect l="l" t="t" r="r" b="b"/>
              <a:pathLst>
                <a:path w="11345" h="10717" extrusionOk="0">
                  <a:moveTo>
                    <a:pt x="5661" y="10716"/>
                  </a:moveTo>
                  <a:lnTo>
                    <a:pt x="0" y="5352"/>
                  </a:lnTo>
                  <a:lnTo>
                    <a:pt x="5661"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60" name="Google Shape;1060;p9"/>
            <p:cNvSpPr/>
            <p:nvPr/>
          </p:nvSpPr>
          <p:spPr>
            <a:xfrm>
              <a:off x="609169" y="2284216"/>
              <a:ext cx="609221" cy="574940"/>
            </a:xfrm>
            <a:custGeom>
              <a:avLst/>
              <a:gdLst/>
              <a:ahLst/>
              <a:cxnLst/>
              <a:rect l="l" t="t" r="r" b="b"/>
              <a:pathLst>
                <a:path w="11356" h="10717" extrusionOk="0">
                  <a:moveTo>
                    <a:pt x="5684" y="10716"/>
                  </a:moveTo>
                  <a:lnTo>
                    <a:pt x="1" y="5352"/>
                  </a:lnTo>
                  <a:lnTo>
                    <a:pt x="5684" y="0"/>
                  </a:lnTo>
                  <a:lnTo>
                    <a:pt x="11356"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61" name="Google Shape;1061;p9"/>
            <p:cNvSpPr/>
            <p:nvPr/>
          </p:nvSpPr>
          <p:spPr>
            <a:xfrm>
              <a:off x="1218980" y="2284216"/>
              <a:ext cx="609221" cy="574940"/>
            </a:xfrm>
            <a:custGeom>
              <a:avLst/>
              <a:gdLst/>
              <a:ahLst/>
              <a:cxnLst/>
              <a:rect l="l" t="t" r="r" b="b"/>
              <a:pathLst>
                <a:path w="11356" h="10717" extrusionOk="0">
                  <a:moveTo>
                    <a:pt x="5683" y="10716"/>
                  </a:moveTo>
                  <a:lnTo>
                    <a:pt x="0" y="5352"/>
                  </a:lnTo>
                  <a:lnTo>
                    <a:pt x="5683"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62" name="Google Shape;1062;p9"/>
            <p:cNvSpPr/>
            <p:nvPr/>
          </p:nvSpPr>
          <p:spPr>
            <a:xfrm>
              <a:off x="1828738" y="2284216"/>
              <a:ext cx="608631" cy="574940"/>
            </a:xfrm>
            <a:custGeom>
              <a:avLst/>
              <a:gdLst/>
              <a:ahLst/>
              <a:cxnLst/>
              <a:rect l="l" t="t" r="r" b="b"/>
              <a:pathLst>
                <a:path w="11345" h="10717" extrusionOk="0">
                  <a:moveTo>
                    <a:pt x="5684" y="10716"/>
                  </a:moveTo>
                  <a:lnTo>
                    <a:pt x="1" y="5352"/>
                  </a:lnTo>
                  <a:lnTo>
                    <a:pt x="5684"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63" name="Google Shape;1063;p9"/>
            <p:cNvSpPr/>
            <p:nvPr/>
          </p:nvSpPr>
          <p:spPr>
            <a:xfrm>
              <a:off x="2439139" y="2284216"/>
              <a:ext cx="608631" cy="574940"/>
            </a:xfrm>
            <a:custGeom>
              <a:avLst/>
              <a:gdLst/>
              <a:ahLst/>
              <a:cxnLst/>
              <a:rect l="l" t="t" r="r" b="b"/>
              <a:pathLst>
                <a:path w="11345" h="10717" extrusionOk="0">
                  <a:moveTo>
                    <a:pt x="5672" y="10716"/>
                  </a:moveTo>
                  <a:lnTo>
                    <a:pt x="1" y="5352"/>
                  </a:lnTo>
                  <a:lnTo>
                    <a:pt x="5672"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64" name="Google Shape;1064;p9"/>
            <p:cNvSpPr/>
            <p:nvPr/>
          </p:nvSpPr>
          <p:spPr>
            <a:xfrm>
              <a:off x="3048950" y="2284216"/>
              <a:ext cx="608577" cy="574940"/>
            </a:xfrm>
            <a:custGeom>
              <a:avLst/>
              <a:gdLst/>
              <a:ahLst/>
              <a:cxnLst/>
              <a:rect l="l" t="t" r="r" b="b"/>
              <a:pathLst>
                <a:path w="11344" h="10717" extrusionOk="0">
                  <a:moveTo>
                    <a:pt x="5661" y="10716"/>
                  </a:moveTo>
                  <a:lnTo>
                    <a:pt x="0" y="5352"/>
                  </a:lnTo>
                  <a:lnTo>
                    <a:pt x="5661"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65" name="Google Shape;1065;p9"/>
            <p:cNvSpPr/>
            <p:nvPr/>
          </p:nvSpPr>
          <p:spPr>
            <a:xfrm>
              <a:off x="3658117" y="2284216"/>
              <a:ext cx="609221" cy="574940"/>
            </a:xfrm>
            <a:custGeom>
              <a:avLst/>
              <a:gdLst/>
              <a:ahLst/>
              <a:cxnLst/>
              <a:rect l="l" t="t" r="r" b="b"/>
              <a:pathLst>
                <a:path w="11356" h="10717" extrusionOk="0">
                  <a:moveTo>
                    <a:pt x="5684" y="10716"/>
                  </a:moveTo>
                  <a:lnTo>
                    <a:pt x="0" y="5352"/>
                  </a:lnTo>
                  <a:lnTo>
                    <a:pt x="5684"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66" name="Google Shape;1066;p9"/>
            <p:cNvSpPr/>
            <p:nvPr/>
          </p:nvSpPr>
          <p:spPr>
            <a:xfrm>
              <a:off x="4267875" y="2284216"/>
              <a:ext cx="609221" cy="574940"/>
            </a:xfrm>
            <a:custGeom>
              <a:avLst/>
              <a:gdLst/>
              <a:ahLst/>
              <a:cxnLst/>
              <a:rect l="l" t="t" r="r" b="b"/>
              <a:pathLst>
                <a:path w="11356" h="10717" extrusionOk="0">
                  <a:moveTo>
                    <a:pt x="5684" y="10716"/>
                  </a:moveTo>
                  <a:lnTo>
                    <a:pt x="1" y="5352"/>
                  </a:lnTo>
                  <a:lnTo>
                    <a:pt x="5684" y="0"/>
                  </a:lnTo>
                  <a:lnTo>
                    <a:pt x="11356"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67" name="Google Shape;1067;p9"/>
            <p:cNvSpPr/>
            <p:nvPr/>
          </p:nvSpPr>
          <p:spPr>
            <a:xfrm>
              <a:off x="4878276" y="2284216"/>
              <a:ext cx="609221" cy="574940"/>
            </a:xfrm>
            <a:custGeom>
              <a:avLst/>
              <a:gdLst/>
              <a:ahLst/>
              <a:cxnLst/>
              <a:rect l="l" t="t" r="r" b="b"/>
              <a:pathLst>
                <a:path w="11356" h="10717" extrusionOk="0">
                  <a:moveTo>
                    <a:pt x="5673" y="10716"/>
                  </a:moveTo>
                  <a:lnTo>
                    <a:pt x="1" y="5352"/>
                  </a:lnTo>
                  <a:lnTo>
                    <a:pt x="5673" y="0"/>
                  </a:lnTo>
                  <a:lnTo>
                    <a:pt x="11356"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68" name="Google Shape;1068;p9"/>
            <p:cNvSpPr/>
            <p:nvPr/>
          </p:nvSpPr>
          <p:spPr>
            <a:xfrm>
              <a:off x="5488087" y="2284216"/>
              <a:ext cx="608631" cy="574940"/>
            </a:xfrm>
            <a:custGeom>
              <a:avLst/>
              <a:gdLst/>
              <a:ahLst/>
              <a:cxnLst/>
              <a:rect l="l" t="t" r="r" b="b"/>
              <a:pathLst>
                <a:path w="11345" h="10717" extrusionOk="0">
                  <a:moveTo>
                    <a:pt x="5672" y="10716"/>
                  </a:moveTo>
                  <a:lnTo>
                    <a:pt x="0" y="5352"/>
                  </a:lnTo>
                  <a:lnTo>
                    <a:pt x="5672"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69" name="Google Shape;1069;p9"/>
            <p:cNvSpPr/>
            <p:nvPr/>
          </p:nvSpPr>
          <p:spPr>
            <a:xfrm>
              <a:off x="6097845" y="2284216"/>
              <a:ext cx="608631" cy="574940"/>
            </a:xfrm>
            <a:custGeom>
              <a:avLst/>
              <a:gdLst/>
              <a:ahLst/>
              <a:cxnLst/>
              <a:rect l="l" t="t" r="r" b="b"/>
              <a:pathLst>
                <a:path w="11345" h="10717" extrusionOk="0">
                  <a:moveTo>
                    <a:pt x="5661" y="10716"/>
                  </a:moveTo>
                  <a:lnTo>
                    <a:pt x="1" y="5352"/>
                  </a:lnTo>
                  <a:lnTo>
                    <a:pt x="5661" y="0"/>
                  </a:lnTo>
                  <a:lnTo>
                    <a:pt x="1134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70" name="Google Shape;1070;p9"/>
            <p:cNvSpPr/>
            <p:nvPr/>
          </p:nvSpPr>
          <p:spPr>
            <a:xfrm>
              <a:off x="6707066" y="2284216"/>
              <a:ext cx="609221" cy="574940"/>
            </a:xfrm>
            <a:custGeom>
              <a:avLst/>
              <a:gdLst/>
              <a:ahLst/>
              <a:cxnLst/>
              <a:rect l="l" t="t" r="r" b="b"/>
              <a:pathLst>
                <a:path w="11356" h="10717" extrusionOk="0">
                  <a:moveTo>
                    <a:pt x="5683" y="10716"/>
                  </a:moveTo>
                  <a:lnTo>
                    <a:pt x="0" y="5352"/>
                  </a:lnTo>
                  <a:lnTo>
                    <a:pt x="5683"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71" name="Google Shape;1071;p9"/>
            <p:cNvSpPr/>
            <p:nvPr/>
          </p:nvSpPr>
          <p:spPr>
            <a:xfrm>
              <a:off x="2" y="2856045"/>
              <a:ext cx="608631" cy="573706"/>
            </a:xfrm>
            <a:custGeom>
              <a:avLst/>
              <a:gdLst/>
              <a:ahLst/>
              <a:cxnLst/>
              <a:rect l="l" t="t" r="r" b="b"/>
              <a:pathLst>
                <a:path w="11345" h="10694" extrusionOk="0">
                  <a:moveTo>
                    <a:pt x="5661" y="10693"/>
                  </a:moveTo>
                  <a:lnTo>
                    <a:pt x="0" y="5341"/>
                  </a:lnTo>
                  <a:lnTo>
                    <a:pt x="5661"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72" name="Google Shape;1072;p9"/>
            <p:cNvSpPr/>
            <p:nvPr/>
          </p:nvSpPr>
          <p:spPr>
            <a:xfrm>
              <a:off x="609169" y="2856045"/>
              <a:ext cx="609221" cy="573706"/>
            </a:xfrm>
            <a:custGeom>
              <a:avLst/>
              <a:gdLst/>
              <a:ahLst/>
              <a:cxnLst/>
              <a:rect l="l" t="t" r="r" b="b"/>
              <a:pathLst>
                <a:path w="11356" h="10694" extrusionOk="0">
                  <a:moveTo>
                    <a:pt x="5684" y="10693"/>
                  </a:moveTo>
                  <a:lnTo>
                    <a:pt x="1" y="5341"/>
                  </a:lnTo>
                  <a:lnTo>
                    <a:pt x="5684" y="0"/>
                  </a:lnTo>
                  <a:lnTo>
                    <a:pt x="11356"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73" name="Google Shape;1073;p9"/>
            <p:cNvSpPr/>
            <p:nvPr/>
          </p:nvSpPr>
          <p:spPr>
            <a:xfrm>
              <a:off x="1218980" y="2856045"/>
              <a:ext cx="609221" cy="573706"/>
            </a:xfrm>
            <a:custGeom>
              <a:avLst/>
              <a:gdLst/>
              <a:ahLst/>
              <a:cxnLst/>
              <a:rect l="l" t="t" r="r" b="b"/>
              <a:pathLst>
                <a:path w="11356" h="10694" extrusionOk="0">
                  <a:moveTo>
                    <a:pt x="5683" y="10693"/>
                  </a:moveTo>
                  <a:lnTo>
                    <a:pt x="0" y="5341"/>
                  </a:lnTo>
                  <a:lnTo>
                    <a:pt x="5683"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74" name="Google Shape;1074;p9"/>
            <p:cNvSpPr/>
            <p:nvPr/>
          </p:nvSpPr>
          <p:spPr>
            <a:xfrm>
              <a:off x="1828738" y="2856045"/>
              <a:ext cx="608631" cy="573706"/>
            </a:xfrm>
            <a:custGeom>
              <a:avLst/>
              <a:gdLst/>
              <a:ahLst/>
              <a:cxnLst/>
              <a:rect l="l" t="t" r="r" b="b"/>
              <a:pathLst>
                <a:path w="11345" h="10694" extrusionOk="0">
                  <a:moveTo>
                    <a:pt x="5684" y="10693"/>
                  </a:moveTo>
                  <a:lnTo>
                    <a:pt x="1" y="5341"/>
                  </a:lnTo>
                  <a:lnTo>
                    <a:pt x="5684"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75" name="Google Shape;1075;p9"/>
            <p:cNvSpPr/>
            <p:nvPr/>
          </p:nvSpPr>
          <p:spPr>
            <a:xfrm>
              <a:off x="2439139" y="2856045"/>
              <a:ext cx="608631" cy="573706"/>
            </a:xfrm>
            <a:custGeom>
              <a:avLst/>
              <a:gdLst/>
              <a:ahLst/>
              <a:cxnLst/>
              <a:rect l="l" t="t" r="r" b="b"/>
              <a:pathLst>
                <a:path w="11345" h="10694" extrusionOk="0">
                  <a:moveTo>
                    <a:pt x="5672" y="10693"/>
                  </a:moveTo>
                  <a:lnTo>
                    <a:pt x="1" y="5341"/>
                  </a:lnTo>
                  <a:lnTo>
                    <a:pt x="5672"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76" name="Google Shape;1076;p9"/>
            <p:cNvSpPr/>
            <p:nvPr/>
          </p:nvSpPr>
          <p:spPr>
            <a:xfrm>
              <a:off x="3048950" y="2856045"/>
              <a:ext cx="608577" cy="573706"/>
            </a:xfrm>
            <a:custGeom>
              <a:avLst/>
              <a:gdLst/>
              <a:ahLst/>
              <a:cxnLst/>
              <a:rect l="l" t="t" r="r" b="b"/>
              <a:pathLst>
                <a:path w="11344" h="10694" extrusionOk="0">
                  <a:moveTo>
                    <a:pt x="5661" y="10693"/>
                  </a:moveTo>
                  <a:lnTo>
                    <a:pt x="0" y="5341"/>
                  </a:lnTo>
                  <a:lnTo>
                    <a:pt x="5661"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77" name="Google Shape;1077;p9"/>
            <p:cNvSpPr/>
            <p:nvPr/>
          </p:nvSpPr>
          <p:spPr>
            <a:xfrm>
              <a:off x="3658117" y="2856045"/>
              <a:ext cx="609221" cy="573706"/>
            </a:xfrm>
            <a:custGeom>
              <a:avLst/>
              <a:gdLst/>
              <a:ahLst/>
              <a:cxnLst/>
              <a:rect l="l" t="t" r="r" b="b"/>
              <a:pathLst>
                <a:path w="11356" h="10694" extrusionOk="0">
                  <a:moveTo>
                    <a:pt x="5684" y="10693"/>
                  </a:moveTo>
                  <a:lnTo>
                    <a:pt x="0" y="5341"/>
                  </a:lnTo>
                  <a:lnTo>
                    <a:pt x="5684"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78" name="Google Shape;1078;p9"/>
            <p:cNvSpPr/>
            <p:nvPr/>
          </p:nvSpPr>
          <p:spPr>
            <a:xfrm>
              <a:off x="4267875" y="2856045"/>
              <a:ext cx="609221" cy="573706"/>
            </a:xfrm>
            <a:custGeom>
              <a:avLst/>
              <a:gdLst/>
              <a:ahLst/>
              <a:cxnLst/>
              <a:rect l="l" t="t" r="r" b="b"/>
              <a:pathLst>
                <a:path w="11356" h="10694" extrusionOk="0">
                  <a:moveTo>
                    <a:pt x="5684" y="10693"/>
                  </a:moveTo>
                  <a:lnTo>
                    <a:pt x="1" y="5341"/>
                  </a:lnTo>
                  <a:lnTo>
                    <a:pt x="5684" y="0"/>
                  </a:lnTo>
                  <a:lnTo>
                    <a:pt x="11356"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79" name="Google Shape;1079;p9"/>
            <p:cNvSpPr/>
            <p:nvPr/>
          </p:nvSpPr>
          <p:spPr>
            <a:xfrm>
              <a:off x="4878276" y="2856045"/>
              <a:ext cx="609221" cy="573706"/>
            </a:xfrm>
            <a:custGeom>
              <a:avLst/>
              <a:gdLst/>
              <a:ahLst/>
              <a:cxnLst/>
              <a:rect l="l" t="t" r="r" b="b"/>
              <a:pathLst>
                <a:path w="11356" h="10694" extrusionOk="0">
                  <a:moveTo>
                    <a:pt x="5673" y="10693"/>
                  </a:moveTo>
                  <a:lnTo>
                    <a:pt x="1" y="5341"/>
                  </a:lnTo>
                  <a:lnTo>
                    <a:pt x="5673" y="0"/>
                  </a:lnTo>
                  <a:lnTo>
                    <a:pt x="11356"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80" name="Google Shape;1080;p9"/>
            <p:cNvSpPr/>
            <p:nvPr/>
          </p:nvSpPr>
          <p:spPr>
            <a:xfrm>
              <a:off x="5488087" y="2856045"/>
              <a:ext cx="608631" cy="573706"/>
            </a:xfrm>
            <a:custGeom>
              <a:avLst/>
              <a:gdLst/>
              <a:ahLst/>
              <a:cxnLst/>
              <a:rect l="l" t="t" r="r" b="b"/>
              <a:pathLst>
                <a:path w="11345" h="10694" extrusionOk="0">
                  <a:moveTo>
                    <a:pt x="5672" y="10693"/>
                  </a:moveTo>
                  <a:lnTo>
                    <a:pt x="0" y="5341"/>
                  </a:lnTo>
                  <a:lnTo>
                    <a:pt x="5672"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81" name="Google Shape;1081;p9"/>
            <p:cNvSpPr/>
            <p:nvPr/>
          </p:nvSpPr>
          <p:spPr>
            <a:xfrm>
              <a:off x="6097845" y="2856045"/>
              <a:ext cx="608631" cy="573706"/>
            </a:xfrm>
            <a:custGeom>
              <a:avLst/>
              <a:gdLst/>
              <a:ahLst/>
              <a:cxnLst/>
              <a:rect l="l" t="t" r="r" b="b"/>
              <a:pathLst>
                <a:path w="11345" h="10694" extrusionOk="0">
                  <a:moveTo>
                    <a:pt x="5661" y="10693"/>
                  </a:moveTo>
                  <a:lnTo>
                    <a:pt x="1" y="5341"/>
                  </a:lnTo>
                  <a:lnTo>
                    <a:pt x="5661" y="0"/>
                  </a:lnTo>
                  <a:lnTo>
                    <a:pt x="1134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82" name="Google Shape;1082;p9"/>
            <p:cNvSpPr/>
            <p:nvPr/>
          </p:nvSpPr>
          <p:spPr>
            <a:xfrm>
              <a:off x="6707066" y="2856045"/>
              <a:ext cx="609221" cy="573706"/>
            </a:xfrm>
            <a:custGeom>
              <a:avLst/>
              <a:gdLst/>
              <a:ahLst/>
              <a:cxnLst/>
              <a:rect l="l" t="t" r="r" b="b"/>
              <a:pathLst>
                <a:path w="11356" h="10694" extrusionOk="0">
                  <a:moveTo>
                    <a:pt x="5683" y="10693"/>
                  </a:moveTo>
                  <a:lnTo>
                    <a:pt x="0" y="5341"/>
                  </a:lnTo>
                  <a:lnTo>
                    <a:pt x="5683"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83" name="Google Shape;1083;p9"/>
            <p:cNvSpPr/>
            <p:nvPr/>
          </p:nvSpPr>
          <p:spPr>
            <a:xfrm>
              <a:off x="2" y="3426639"/>
              <a:ext cx="608631" cy="574296"/>
            </a:xfrm>
            <a:custGeom>
              <a:avLst/>
              <a:gdLst/>
              <a:ahLst/>
              <a:cxnLst/>
              <a:rect l="l" t="t" r="r" b="b"/>
              <a:pathLst>
                <a:path w="11345" h="10705" extrusionOk="0">
                  <a:moveTo>
                    <a:pt x="5661" y="10705"/>
                  </a:moveTo>
                  <a:lnTo>
                    <a:pt x="0" y="5352"/>
                  </a:lnTo>
                  <a:lnTo>
                    <a:pt x="5661"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84" name="Google Shape;1084;p9"/>
            <p:cNvSpPr/>
            <p:nvPr/>
          </p:nvSpPr>
          <p:spPr>
            <a:xfrm>
              <a:off x="609169" y="3426639"/>
              <a:ext cx="609221" cy="574296"/>
            </a:xfrm>
            <a:custGeom>
              <a:avLst/>
              <a:gdLst/>
              <a:ahLst/>
              <a:cxnLst/>
              <a:rect l="l" t="t" r="r" b="b"/>
              <a:pathLst>
                <a:path w="11356" h="10705" extrusionOk="0">
                  <a:moveTo>
                    <a:pt x="5684" y="10705"/>
                  </a:moveTo>
                  <a:lnTo>
                    <a:pt x="1" y="5352"/>
                  </a:lnTo>
                  <a:lnTo>
                    <a:pt x="5684" y="0"/>
                  </a:lnTo>
                  <a:lnTo>
                    <a:pt x="11356"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85" name="Google Shape;1085;p9"/>
            <p:cNvSpPr/>
            <p:nvPr/>
          </p:nvSpPr>
          <p:spPr>
            <a:xfrm>
              <a:off x="1218980" y="3426639"/>
              <a:ext cx="609221" cy="574296"/>
            </a:xfrm>
            <a:custGeom>
              <a:avLst/>
              <a:gdLst/>
              <a:ahLst/>
              <a:cxnLst/>
              <a:rect l="l" t="t" r="r" b="b"/>
              <a:pathLst>
                <a:path w="11356" h="10705" extrusionOk="0">
                  <a:moveTo>
                    <a:pt x="5683" y="10705"/>
                  </a:moveTo>
                  <a:lnTo>
                    <a:pt x="0" y="5352"/>
                  </a:lnTo>
                  <a:lnTo>
                    <a:pt x="5683"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86" name="Google Shape;1086;p9"/>
            <p:cNvSpPr/>
            <p:nvPr/>
          </p:nvSpPr>
          <p:spPr>
            <a:xfrm>
              <a:off x="1828738" y="3426639"/>
              <a:ext cx="608631" cy="574296"/>
            </a:xfrm>
            <a:custGeom>
              <a:avLst/>
              <a:gdLst/>
              <a:ahLst/>
              <a:cxnLst/>
              <a:rect l="l" t="t" r="r" b="b"/>
              <a:pathLst>
                <a:path w="11345" h="10705" extrusionOk="0">
                  <a:moveTo>
                    <a:pt x="5684" y="10705"/>
                  </a:moveTo>
                  <a:lnTo>
                    <a:pt x="1" y="5352"/>
                  </a:lnTo>
                  <a:lnTo>
                    <a:pt x="5684"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87" name="Google Shape;1087;p9"/>
            <p:cNvSpPr/>
            <p:nvPr/>
          </p:nvSpPr>
          <p:spPr>
            <a:xfrm>
              <a:off x="2439139" y="3426639"/>
              <a:ext cx="608631" cy="574296"/>
            </a:xfrm>
            <a:custGeom>
              <a:avLst/>
              <a:gdLst/>
              <a:ahLst/>
              <a:cxnLst/>
              <a:rect l="l" t="t" r="r" b="b"/>
              <a:pathLst>
                <a:path w="11345" h="10705" extrusionOk="0">
                  <a:moveTo>
                    <a:pt x="5672" y="10705"/>
                  </a:moveTo>
                  <a:lnTo>
                    <a:pt x="1" y="5352"/>
                  </a:lnTo>
                  <a:lnTo>
                    <a:pt x="5672"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88" name="Google Shape;1088;p9"/>
            <p:cNvSpPr/>
            <p:nvPr/>
          </p:nvSpPr>
          <p:spPr>
            <a:xfrm>
              <a:off x="3048950" y="3426639"/>
              <a:ext cx="608577" cy="574296"/>
            </a:xfrm>
            <a:custGeom>
              <a:avLst/>
              <a:gdLst/>
              <a:ahLst/>
              <a:cxnLst/>
              <a:rect l="l" t="t" r="r" b="b"/>
              <a:pathLst>
                <a:path w="11344" h="10705" extrusionOk="0">
                  <a:moveTo>
                    <a:pt x="5661" y="10705"/>
                  </a:moveTo>
                  <a:lnTo>
                    <a:pt x="0" y="5352"/>
                  </a:lnTo>
                  <a:lnTo>
                    <a:pt x="5661"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89" name="Google Shape;1089;p9"/>
            <p:cNvSpPr/>
            <p:nvPr/>
          </p:nvSpPr>
          <p:spPr>
            <a:xfrm>
              <a:off x="3658117" y="3426639"/>
              <a:ext cx="609221" cy="574296"/>
            </a:xfrm>
            <a:custGeom>
              <a:avLst/>
              <a:gdLst/>
              <a:ahLst/>
              <a:cxnLst/>
              <a:rect l="l" t="t" r="r" b="b"/>
              <a:pathLst>
                <a:path w="11356" h="10705" extrusionOk="0">
                  <a:moveTo>
                    <a:pt x="5684" y="10705"/>
                  </a:moveTo>
                  <a:lnTo>
                    <a:pt x="0" y="5352"/>
                  </a:lnTo>
                  <a:lnTo>
                    <a:pt x="5684"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90" name="Google Shape;1090;p9"/>
            <p:cNvSpPr/>
            <p:nvPr/>
          </p:nvSpPr>
          <p:spPr>
            <a:xfrm>
              <a:off x="4267875" y="3426639"/>
              <a:ext cx="609221" cy="574296"/>
            </a:xfrm>
            <a:custGeom>
              <a:avLst/>
              <a:gdLst/>
              <a:ahLst/>
              <a:cxnLst/>
              <a:rect l="l" t="t" r="r" b="b"/>
              <a:pathLst>
                <a:path w="11356" h="10705" extrusionOk="0">
                  <a:moveTo>
                    <a:pt x="5684" y="10705"/>
                  </a:moveTo>
                  <a:lnTo>
                    <a:pt x="1" y="5352"/>
                  </a:lnTo>
                  <a:lnTo>
                    <a:pt x="5684" y="0"/>
                  </a:lnTo>
                  <a:lnTo>
                    <a:pt x="11356"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91" name="Google Shape;1091;p9"/>
            <p:cNvSpPr/>
            <p:nvPr/>
          </p:nvSpPr>
          <p:spPr>
            <a:xfrm>
              <a:off x="4878276" y="3426639"/>
              <a:ext cx="609221" cy="574296"/>
            </a:xfrm>
            <a:custGeom>
              <a:avLst/>
              <a:gdLst/>
              <a:ahLst/>
              <a:cxnLst/>
              <a:rect l="l" t="t" r="r" b="b"/>
              <a:pathLst>
                <a:path w="11356" h="10705" extrusionOk="0">
                  <a:moveTo>
                    <a:pt x="5673" y="10705"/>
                  </a:moveTo>
                  <a:lnTo>
                    <a:pt x="1" y="5352"/>
                  </a:lnTo>
                  <a:lnTo>
                    <a:pt x="5673" y="0"/>
                  </a:lnTo>
                  <a:lnTo>
                    <a:pt x="11356"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92" name="Google Shape;1092;p9"/>
            <p:cNvSpPr/>
            <p:nvPr/>
          </p:nvSpPr>
          <p:spPr>
            <a:xfrm>
              <a:off x="5488087" y="3426639"/>
              <a:ext cx="608631" cy="574296"/>
            </a:xfrm>
            <a:custGeom>
              <a:avLst/>
              <a:gdLst/>
              <a:ahLst/>
              <a:cxnLst/>
              <a:rect l="l" t="t" r="r" b="b"/>
              <a:pathLst>
                <a:path w="11345" h="10705" extrusionOk="0">
                  <a:moveTo>
                    <a:pt x="5672" y="10705"/>
                  </a:moveTo>
                  <a:lnTo>
                    <a:pt x="0" y="5352"/>
                  </a:lnTo>
                  <a:lnTo>
                    <a:pt x="5672"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93" name="Google Shape;1093;p9"/>
            <p:cNvSpPr/>
            <p:nvPr/>
          </p:nvSpPr>
          <p:spPr>
            <a:xfrm>
              <a:off x="6097845" y="3426639"/>
              <a:ext cx="608631" cy="574296"/>
            </a:xfrm>
            <a:custGeom>
              <a:avLst/>
              <a:gdLst/>
              <a:ahLst/>
              <a:cxnLst/>
              <a:rect l="l" t="t" r="r" b="b"/>
              <a:pathLst>
                <a:path w="11345" h="10705" extrusionOk="0">
                  <a:moveTo>
                    <a:pt x="5661" y="10705"/>
                  </a:moveTo>
                  <a:lnTo>
                    <a:pt x="1" y="5352"/>
                  </a:lnTo>
                  <a:lnTo>
                    <a:pt x="5661" y="0"/>
                  </a:lnTo>
                  <a:lnTo>
                    <a:pt x="1134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94" name="Google Shape;1094;p9"/>
            <p:cNvSpPr/>
            <p:nvPr/>
          </p:nvSpPr>
          <p:spPr>
            <a:xfrm>
              <a:off x="6707066" y="3426639"/>
              <a:ext cx="609221" cy="574296"/>
            </a:xfrm>
            <a:custGeom>
              <a:avLst/>
              <a:gdLst/>
              <a:ahLst/>
              <a:cxnLst/>
              <a:rect l="l" t="t" r="r" b="b"/>
              <a:pathLst>
                <a:path w="11356" h="10705" extrusionOk="0">
                  <a:moveTo>
                    <a:pt x="5683" y="10705"/>
                  </a:moveTo>
                  <a:lnTo>
                    <a:pt x="0" y="5352"/>
                  </a:lnTo>
                  <a:lnTo>
                    <a:pt x="5683"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95" name="Google Shape;1095;p9"/>
            <p:cNvSpPr/>
            <p:nvPr/>
          </p:nvSpPr>
          <p:spPr>
            <a:xfrm>
              <a:off x="2" y="3997824"/>
              <a:ext cx="608631" cy="573706"/>
            </a:xfrm>
            <a:custGeom>
              <a:avLst/>
              <a:gdLst/>
              <a:ahLst/>
              <a:cxnLst/>
              <a:rect l="l" t="t" r="r" b="b"/>
              <a:pathLst>
                <a:path w="11345" h="10694" extrusionOk="0">
                  <a:moveTo>
                    <a:pt x="5661" y="10694"/>
                  </a:moveTo>
                  <a:lnTo>
                    <a:pt x="0" y="5342"/>
                  </a:lnTo>
                  <a:lnTo>
                    <a:pt x="5661" y="1"/>
                  </a:lnTo>
                  <a:lnTo>
                    <a:pt x="11344"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96" name="Google Shape;1096;p9"/>
            <p:cNvSpPr/>
            <p:nvPr/>
          </p:nvSpPr>
          <p:spPr>
            <a:xfrm>
              <a:off x="609169" y="3997824"/>
              <a:ext cx="609221" cy="573706"/>
            </a:xfrm>
            <a:custGeom>
              <a:avLst/>
              <a:gdLst/>
              <a:ahLst/>
              <a:cxnLst/>
              <a:rect l="l" t="t" r="r" b="b"/>
              <a:pathLst>
                <a:path w="11356" h="10694" extrusionOk="0">
                  <a:moveTo>
                    <a:pt x="5684" y="10694"/>
                  </a:moveTo>
                  <a:lnTo>
                    <a:pt x="1" y="5342"/>
                  </a:lnTo>
                  <a:lnTo>
                    <a:pt x="5684" y="1"/>
                  </a:lnTo>
                  <a:lnTo>
                    <a:pt x="11356"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97" name="Google Shape;1097;p9"/>
            <p:cNvSpPr/>
            <p:nvPr/>
          </p:nvSpPr>
          <p:spPr>
            <a:xfrm>
              <a:off x="1218980" y="3997824"/>
              <a:ext cx="609221" cy="573706"/>
            </a:xfrm>
            <a:custGeom>
              <a:avLst/>
              <a:gdLst/>
              <a:ahLst/>
              <a:cxnLst/>
              <a:rect l="l" t="t" r="r" b="b"/>
              <a:pathLst>
                <a:path w="11356" h="10694" extrusionOk="0">
                  <a:moveTo>
                    <a:pt x="5683" y="10694"/>
                  </a:moveTo>
                  <a:lnTo>
                    <a:pt x="0" y="5342"/>
                  </a:lnTo>
                  <a:lnTo>
                    <a:pt x="5683" y="1"/>
                  </a:lnTo>
                  <a:lnTo>
                    <a:pt x="11355"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98" name="Google Shape;1098;p9"/>
            <p:cNvSpPr/>
            <p:nvPr/>
          </p:nvSpPr>
          <p:spPr>
            <a:xfrm>
              <a:off x="1828738" y="3997824"/>
              <a:ext cx="608631" cy="573706"/>
            </a:xfrm>
            <a:custGeom>
              <a:avLst/>
              <a:gdLst/>
              <a:ahLst/>
              <a:cxnLst/>
              <a:rect l="l" t="t" r="r" b="b"/>
              <a:pathLst>
                <a:path w="11345" h="10694" extrusionOk="0">
                  <a:moveTo>
                    <a:pt x="5684" y="10694"/>
                  </a:moveTo>
                  <a:lnTo>
                    <a:pt x="1" y="5342"/>
                  </a:lnTo>
                  <a:lnTo>
                    <a:pt x="5684" y="1"/>
                  </a:lnTo>
                  <a:lnTo>
                    <a:pt x="11344"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99" name="Google Shape;1099;p9"/>
            <p:cNvSpPr/>
            <p:nvPr/>
          </p:nvSpPr>
          <p:spPr>
            <a:xfrm>
              <a:off x="2439139" y="3997824"/>
              <a:ext cx="608631" cy="573706"/>
            </a:xfrm>
            <a:custGeom>
              <a:avLst/>
              <a:gdLst/>
              <a:ahLst/>
              <a:cxnLst/>
              <a:rect l="l" t="t" r="r" b="b"/>
              <a:pathLst>
                <a:path w="11345" h="10694" extrusionOk="0">
                  <a:moveTo>
                    <a:pt x="5672" y="10694"/>
                  </a:moveTo>
                  <a:lnTo>
                    <a:pt x="1" y="5342"/>
                  </a:lnTo>
                  <a:lnTo>
                    <a:pt x="5672" y="1"/>
                  </a:lnTo>
                  <a:lnTo>
                    <a:pt x="11344"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0" name="Google Shape;1100;p9"/>
            <p:cNvSpPr/>
            <p:nvPr/>
          </p:nvSpPr>
          <p:spPr>
            <a:xfrm>
              <a:off x="3048950" y="3997824"/>
              <a:ext cx="608577" cy="573706"/>
            </a:xfrm>
            <a:custGeom>
              <a:avLst/>
              <a:gdLst/>
              <a:ahLst/>
              <a:cxnLst/>
              <a:rect l="l" t="t" r="r" b="b"/>
              <a:pathLst>
                <a:path w="11344" h="10694" extrusionOk="0">
                  <a:moveTo>
                    <a:pt x="5661" y="10694"/>
                  </a:moveTo>
                  <a:lnTo>
                    <a:pt x="0" y="5342"/>
                  </a:lnTo>
                  <a:lnTo>
                    <a:pt x="5661" y="1"/>
                  </a:lnTo>
                  <a:lnTo>
                    <a:pt x="11344"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1" name="Google Shape;1101;p9"/>
            <p:cNvSpPr/>
            <p:nvPr/>
          </p:nvSpPr>
          <p:spPr>
            <a:xfrm>
              <a:off x="3658117" y="3997824"/>
              <a:ext cx="609221" cy="573706"/>
            </a:xfrm>
            <a:custGeom>
              <a:avLst/>
              <a:gdLst/>
              <a:ahLst/>
              <a:cxnLst/>
              <a:rect l="l" t="t" r="r" b="b"/>
              <a:pathLst>
                <a:path w="11356" h="10694" extrusionOk="0">
                  <a:moveTo>
                    <a:pt x="5684" y="10694"/>
                  </a:moveTo>
                  <a:lnTo>
                    <a:pt x="0" y="5342"/>
                  </a:lnTo>
                  <a:lnTo>
                    <a:pt x="5684" y="1"/>
                  </a:lnTo>
                  <a:lnTo>
                    <a:pt x="11355"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2" name="Google Shape;1102;p9"/>
            <p:cNvSpPr/>
            <p:nvPr/>
          </p:nvSpPr>
          <p:spPr>
            <a:xfrm>
              <a:off x="4267875" y="3997824"/>
              <a:ext cx="609221" cy="573706"/>
            </a:xfrm>
            <a:custGeom>
              <a:avLst/>
              <a:gdLst/>
              <a:ahLst/>
              <a:cxnLst/>
              <a:rect l="l" t="t" r="r" b="b"/>
              <a:pathLst>
                <a:path w="11356" h="10694" extrusionOk="0">
                  <a:moveTo>
                    <a:pt x="5684" y="10694"/>
                  </a:moveTo>
                  <a:lnTo>
                    <a:pt x="1" y="5342"/>
                  </a:lnTo>
                  <a:lnTo>
                    <a:pt x="5684" y="1"/>
                  </a:lnTo>
                  <a:lnTo>
                    <a:pt x="11356"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3" name="Google Shape;1103;p9"/>
            <p:cNvSpPr/>
            <p:nvPr/>
          </p:nvSpPr>
          <p:spPr>
            <a:xfrm>
              <a:off x="4878276" y="3997824"/>
              <a:ext cx="609221" cy="573706"/>
            </a:xfrm>
            <a:custGeom>
              <a:avLst/>
              <a:gdLst/>
              <a:ahLst/>
              <a:cxnLst/>
              <a:rect l="l" t="t" r="r" b="b"/>
              <a:pathLst>
                <a:path w="11356" h="10694" extrusionOk="0">
                  <a:moveTo>
                    <a:pt x="5673" y="10694"/>
                  </a:moveTo>
                  <a:lnTo>
                    <a:pt x="1" y="5342"/>
                  </a:lnTo>
                  <a:lnTo>
                    <a:pt x="5673" y="1"/>
                  </a:lnTo>
                  <a:lnTo>
                    <a:pt x="11356"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4" name="Google Shape;1104;p9"/>
            <p:cNvSpPr/>
            <p:nvPr/>
          </p:nvSpPr>
          <p:spPr>
            <a:xfrm>
              <a:off x="5488087" y="3997824"/>
              <a:ext cx="608631" cy="573706"/>
            </a:xfrm>
            <a:custGeom>
              <a:avLst/>
              <a:gdLst/>
              <a:ahLst/>
              <a:cxnLst/>
              <a:rect l="l" t="t" r="r" b="b"/>
              <a:pathLst>
                <a:path w="11345" h="10694" extrusionOk="0">
                  <a:moveTo>
                    <a:pt x="5672" y="10694"/>
                  </a:moveTo>
                  <a:lnTo>
                    <a:pt x="0" y="5342"/>
                  </a:lnTo>
                  <a:lnTo>
                    <a:pt x="5672" y="1"/>
                  </a:lnTo>
                  <a:lnTo>
                    <a:pt x="11344"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5" name="Google Shape;1105;p9"/>
            <p:cNvSpPr/>
            <p:nvPr/>
          </p:nvSpPr>
          <p:spPr>
            <a:xfrm>
              <a:off x="6097845" y="3997824"/>
              <a:ext cx="608631" cy="573706"/>
            </a:xfrm>
            <a:custGeom>
              <a:avLst/>
              <a:gdLst/>
              <a:ahLst/>
              <a:cxnLst/>
              <a:rect l="l" t="t" r="r" b="b"/>
              <a:pathLst>
                <a:path w="11345" h="10694" extrusionOk="0">
                  <a:moveTo>
                    <a:pt x="5661" y="10694"/>
                  </a:moveTo>
                  <a:lnTo>
                    <a:pt x="1" y="5342"/>
                  </a:lnTo>
                  <a:lnTo>
                    <a:pt x="5661" y="1"/>
                  </a:lnTo>
                  <a:lnTo>
                    <a:pt x="11345"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6" name="Google Shape;1106;p9"/>
            <p:cNvSpPr/>
            <p:nvPr/>
          </p:nvSpPr>
          <p:spPr>
            <a:xfrm>
              <a:off x="6707066" y="3997824"/>
              <a:ext cx="609221" cy="573706"/>
            </a:xfrm>
            <a:custGeom>
              <a:avLst/>
              <a:gdLst/>
              <a:ahLst/>
              <a:cxnLst/>
              <a:rect l="l" t="t" r="r" b="b"/>
              <a:pathLst>
                <a:path w="11356" h="10694" extrusionOk="0">
                  <a:moveTo>
                    <a:pt x="5683" y="10694"/>
                  </a:moveTo>
                  <a:lnTo>
                    <a:pt x="0" y="5342"/>
                  </a:lnTo>
                  <a:lnTo>
                    <a:pt x="5683" y="1"/>
                  </a:lnTo>
                  <a:lnTo>
                    <a:pt x="11355"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7" name="Google Shape;1107;p9"/>
            <p:cNvSpPr/>
            <p:nvPr/>
          </p:nvSpPr>
          <p:spPr>
            <a:xfrm>
              <a:off x="2" y="4568419"/>
              <a:ext cx="608631" cy="574940"/>
            </a:xfrm>
            <a:custGeom>
              <a:avLst/>
              <a:gdLst/>
              <a:ahLst/>
              <a:cxnLst/>
              <a:rect l="l" t="t" r="r" b="b"/>
              <a:pathLst>
                <a:path w="11345" h="10717" extrusionOk="0">
                  <a:moveTo>
                    <a:pt x="5661" y="10717"/>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8" name="Google Shape;1108;p9"/>
            <p:cNvSpPr/>
            <p:nvPr/>
          </p:nvSpPr>
          <p:spPr>
            <a:xfrm>
              <a:off x="609169" y="4568419"/>
              <a:ext cx="609221" cy="574940"/>
            </a:xfrm>
            <a:custGeom>
              <a:avLst/>
              <a:gdLst/>
              <a:ahLst/>
              <a:cxnLst/>
              <a:rect l="l" t="t" r="r" b="b"/>
              <a:pathLst>
                <a:path w="11356" h="10717" extrusionOk="0">
                  <a:moveTo>
                    <a:pt x="5684" y="10717"/>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9" name="Google Shape;1109;p9"/>
            <p:cNvSpPr/>
            <p:nvPr/>
          </p:nvSpPr>
          <p:spPr>
            <a:xfrm>
              <a:off x="1218980" y="4568419"/>
              <a:ext cx="609221" cy="574940"/>
            </a:xfrm>
            <a:custGeom>
              <a:avLst/>
              <a:gdLst/>
              <a:ahLst/>
              <a:cxnLst/>
              <a:rect l="l" t="t" r="r" b="b"/>
              <a:pathLst>
                <a:path w="11356" h="10717" extrusionOk="0">
                  <a:moveTo>
                    <a:pt x="5683" y="10717"/>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10" name="Google Shape;1110;p9"/>
            <p:cNvSpPr/>
            <p:nvPr/>
          </p:nvSpPr>
          <p:spPr>
            <a:xfrm>
              <a:off x="1828738" y="4568419"/>
              <a:ext cx="608631" cy="574940"/>
            </a:xfrm>
            <a:custGeom>
              <a:avLst/>
              <a:gdLst/>
              <a:ahLst/>
              <a:cxnLst/>
              <a:rect l="l" t="t" r="r" b="b"/>
              <a:pathLst>
                <a:path w="11345" h="10717" extrusionOk="0">
                  <a:moveTo>
                    <a:pt x="5684" y="10717"/>
                  </a:moveTo>
                  <a:lnTo>
                    <a:pt x="1" y="5353"/>
                  </a:lnTo>
                  <a:lnTo>
                    <a:pt x="5684"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11" name="Google Shape;1111;p9"/>
            <p:cNvSpPr/>
            <p:nvPr/>
          </p:nvSpPr>
          <p:spPr>
            <a:xfrm>
              <a:off x="2439139" y="4568419"/>
              <a:ext cx="608631" cy="574940"/>
            </a:xfrm>
            <a:custGeom>
              <a:avLst/>
              <a:gdLst/>
              <a:ahLst/>
              <a:cxnLst/>
              <a:rect l="l" t="t" r="r" b="b"/>
              <a:pathLst>
                <a:path w="11345" h="10717" extrusionOk="0">
                  <a:moveTo>
                    <a:pt x="5672" y="10717"/>
                  </a:moveTo>
                  <a:lnTo>
                    <a:pt x="1"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12" name="Google Shape;1112;p9"/>
            <p:cNvSpPr/>
            <p:nvPr/>
          </p:nvSpPr>
          <p:spPr>
            <a:xfrm>
              <a:off x="3048950" y="4568419"/>
              <a:ext cx="608577" cy="574940"/>
            </a:xfrm>
            <a:custGeom>
              <a:avLst/>
              <a:gdLst/>
              <a:ahLst/>
              <a:cxnLst/>
              <a:rect l="l" t="t" r="r" b="b"/>
              <a:pathLst>
                <a:path w="11344" h="10717" extrusionOk="0">
                  <a:moveTo>
                    <a:pt x="5661" y="10717"/>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13" name="Google Shape;1113;p9"/>
            <p:cNvSpPr/>
            <p:nvPr/>
          </p:nvSpPr>
          <p:spPr>
            <a:xfrm>
              <a:off x="3658117" y="4568419"/>
              <a:ext cx="609221" cy="574940"/>
            </a:xfrm>
            <a:custGeom>
              <a:avLst/>
              <a:gdLst/>
              <a:ahLst/>
              <a:cxnLst/>
              <a:rect l="l" t="t" r="r" b="b"/>
              <a:pathLst>
                <a:path w="11356" h="10717" extrusionOk="0">
                  <a:moveTo>
                    <a:pt x="5684" y="10717"/>
                  </a:moveTo>
                  <a:lnTo>
                    <a:pt x="0" y="5353"/>
                  </a:lnTo>
                  <a:lnTo>
                    <a:pt x="5684"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14" name="Google Shape;1114;p9"/>
            <p:cNvSpPr/>
            <p:nvPr/>
          </p:nvSpPr>
          <p:spPr>
            <a:xfrm>
              <a:off x="4267875" y="4568419"/>
              <a:ext cx="609221" cy="574940"/>
            </a:xfrm>
            <a:custGeom>
              <a:avLst/>
              <a:gdLst/>
              <a:ahLst/>
              <a:cxnLst/>
              <a:rect l="l" t="t" r="r" b="b"/>
              <a:pathLst>
                <a:path w="11356" h="10717" extrusionOk="0">
                  <a:moveTo>
                    <a:pt x="5684" y="10717"/>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15" name="Google Shape;1115;p9"/>
            <p:cNvSpPr/>
            <p:nvPr/>
          </p:nvSpPr>
          <p:spPr>
            <a:xfrm>
              <a:off x="4878276" y="4568419"/>
              <a:ext cx="609221" cy="574940"/>
            </a:xfrm>
            <a:custGeom>
              <a:avLst/>
              <a:gdLst/>
              <a:ahLst/>
              <a:cxnLst/>
              <a:rect l="l" t="t" r="r" b="b"/>
              <a:pathLst>
                <a:path w="11356" h="10717" extrusionOk="0">
                  <a:moveTo>
                    <a:pt x="5673" y="10717"/>
                  </a:moveTo>
                  <a:lnTo>
                    <a:pt x="1" y="5353"/>
                  </a:lnTo>
                  <a:lnTo>
                    <a:pt x="5673"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16" name="Google Shape;1116;p9"/>
            <p:cNvSpPr/>
            <p:nvPr/>
          </p:nvSpPr>
          <p:spPr>
            <a:xfrm>
              <a:off x="5488087" y="4568419"/>
              <a:ext cx="608631" cy="574940"/>
            </a:xfrm>
            <a:custGeom>
              <a:avLst/>
              <a:gdLst/>
              <a:ahLst/>
              <a:cxnLst/>
              <a:rect l="l" t="t" r="r" b="b"/>
              <a:pathLst>
                <a:path w="11345" h="10717" extrusionOk="0">
                  <a:moveTo>
                    <a:pt x="5672" y="10717"/>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17" name="Google Shape;1117;p9"/>
            <p:cNvSpPr/>
            <p:nvPr/>
          </p:nvSpPr>
          <p:spPr>
            <a:xfrm>
              <a:off x="6097845" y="4568419"/>
              <a:ext cx="608631" cy="574940"/>
            </a:xfrm>
            <a:custGeom>
              <a:avLst/>
              <a:gdLst/>
              <a:ahLst/>
              <a:cxnLst/>
              <a:rect l="l" t="t" r="r" b="b"/>
              <a:pathLst>
                <a:path w="11345" h="10717" extrusionOk="0">
                  <a:moveTo>
                    <a:pt x="5661" y="10717"/>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18" name="Google Shape;1118;p9"/>
            <p:cNvSpPr/>
            <p:nvPr/>
          </p:nvSpPr>
          <p:spPr>
            <a:xfrm>
              <a:off x="6707066" y="4568419"/>
              <a:ext cx="609221" cy="574940"/>
            </a:xfrm>
            <a:custGeom>
              <a:avLst/>
              <a:gdLst/>
              <a:ahLst/>
              <a:cxnLst/>
              <a:rect l="l" t="t" r="r" b="b"/>
              <a:pathLst>
                <a:path w="11356" h="10717" extrusionOk="0">
                  <a:moveTo>
                    <a:pt x="5683" y="10717"/>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19" name="Google Shape;1119;p9"/>
            <p:cNvSpPr/>
            <p:nvPr/>
          </p:nvSpPr>
          <p:spPr>
            <a:xfrm>
              <a:off x="7315512" y="-16"/>
              <a:ext cx="608631" cy="574350"/>
            </a:xfrm>
            <a:custGeom>
              <a:avLst/>
              <a:gdLst/>
              <a:ahLst/>
              <a:cxnLst/>
              <a:rect l="l" t="t" r="r" b="b"/>
              <a:pathLst>
                <a:path w="11345" h="10706" extrusionOk="0">
                  <a:moveTo>
                    <a:pt x="5672" y="10705"/>
                  </a:moveTo>
                  <a:lnTo>
                    <a:pt x="0" y="5341"/>
                  </a:lnTo>
                  <a:lnTo>
                    <a:pt x="5672"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20" name="Google Shape;1120;p9"/>
            <p:cNvSpPr/>
            <p:nvPr/>
          </p:nvSpPr>
          <p:spPr>
            <a:xfrm>
              <a:off x="7925270" y="-16"/>
              <a:ext cx="608631" cy="574350"/>
            </a:xfrm>
            <a:custGeom>
              <a:avLst/>
              <a:gdLst/>
              <a:ahLst/>
              <a:cxnLst/>
              <a:rect l="l" t="t" r="r" b="b"/>
              <a:pathLst>
                <a:path w="11345" h="10706" extrusionOk="0">
                  <a:moveTo>
                    <a:pt x="5661" y="10705"/>
                  </a:moveTo>
                  <a:lnTo>
                    <a:pt x="1" y="5341"/>
                  </a:lnTo>
                  <a:lnTo>
                    <a:pt x="5661" y="0"/>
                  </a:lnTo>
                  <a:lnTo>
                    <a:pt x="1134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21" name="Google Shape;1121;p9"/>
            <p:cNvSpPr/>
            <p:nvPr/>
          </p:nvSpPr>
          <p:spPr>
            <a:xfrm>
              <a:off x="8534491" y="-16"/>
              <a:ext cx="609221" cy="574350"/>
            </a:xfrm>
            <a:custGeom>
              <a:avLst/>
              <a:gdLst/>
              <a:ahLst/>
              <a:cxnLst/>
              <a:rect l="l" t="t" r="r" b="b"/>
              <a:pathLst>
                <a:path w="11356" h="10706" extrusionOk="0">
                  <a:moveTo>
                    <a:pt x="5683" y="10705"/>
                  </a:moveTo>
                  <a:lnTo>
                    <a:pt x="0" y="5341"/>
                  </a:lnTo>
                  <a:lnTo>
                    <a:pt x="5683"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22" name="Google Shape;1122;p9"/>
            <p:cNvSpPr/>
            <p:nvPr/>
          </p:nvSpPr>
          <p:spPr>
            <a:xfrm>
              <a:off x="7315512" y="571169"/>
              <a:ext cx="608631" cy="574350"/>
            </a:xfrm>
            <a:custGeom>
              <a:avLst/>
              <a:gdLst/>
              <a:ahLst/>
              <a:cxnLst/>
              <a:rect l="l" t="t" r="r" b="b"/>
              <a:pathLst>
                <a:path w="11345" h="10706" extrusionOk="0">
                  <a:moveTo>
                    <a:pt x="5672" y="10706"/>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23" name="Google Shape;1123;p9"/>
            <p:cNvSpPr/>
            <p:nvPr/>
          </p:nvSpPr>
          <p:spPr>
            <a:xfrm>
              <a:off x="7925270" y="571169"/>
              <a:ext cx="608631" cy="574350"/>
            </a:xfrm>
            <a:custGeom>
              <a:avLst/>
              <a:gdLst/>
              <a:ahLst/>
              <a:cxnLst/>
              <a:rect l="l" t="t" r="r" b="b"/>
              <a:pathLst>
                <a:path w="11345" h="10706" extrusionOk="0">
                  <a:moveTo>
                    <a:pt x="5661" y="10706"/>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24" name="Google Shape;1124;p9"/>
            <p:cNvSpPr/>
            <p:nvPr/>
          </p:nvSpPr>
          <p:spPr>
            <a:xfrm>
              <a:off x="8534491" y="571169"/>
              <a:ext cx="609221" cy="574350"/>
            </a:xfrm>
            <a:custGeom>
              <a:avLst/>
              <a:gdLst/>
              <a:ahLst/>
              <a:cxnLst/>
              <a:rect l="l" t="t" r="r" b="b"/>
              <a:pathLst>
                <a:path w="11356" h="10706" extrusionOk="0">
                  <a:moveTo>
                    <a:pt x="5683" y="10706"/>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25" name="Google Shape;1125;p9"/>
            <p:cNvSpPr/>
            <p:nvPr/>
          </p:nvSpPr>
          <p:spPr>
            <a:xfrm>
              <a:off x="7315512" y="1142407"/>
              <a:ext cx="608631" cy="573706"/>
            </a:xfrm>
            <a:custGeom>
              <a:avLst/>
              <a:gdLst/>
              <a:ahLst/>
              <a:cxnLst/>
              <a:rect l="l" t="t" r="r" b="b"/>
              <a:pathLst>
                <a:path w="11345" h="10694" extrusionOk="0">
                  <a:moveTo>
                    <a:pt x="5672" y="10694"/>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26" name="Google Shape;1126;p9"/>
            <p:cNvSpPr/>
            <p:nvPr/>
          </p:nvSpPr>
          <p:spPr>
            <a:xfrm>
              <a:off x="7925270" y="1142407"/>
              <a:ext cx="608631" cy="573706"/>
            </a:xfrm>
            <a:custGeom>
              <a:avLst/>
              <a:gdLst/>
              <a:ahLst/>
              <a:cxnLst/>
              <a:rect l="l" t="t" r="r" b="b"/>
              <a:pathLst>
                <a:path w="11345" h="10694" extrusionOk="0">
                  <a:moveTo>
                    <a:pt x="5661" y="10694"/>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27" name="Google Shape;1127;p9"/>
            <p:cNvSpPr/>
            <p:nvPr/>
          </p:nvSpPr>
          <p:spPr>
            <a:xfrm>
              <a:off x="8534491" y="1142407"/>
              <a:ext cx="609221" cy="573706"/>
            </a:xfrm>
            <a:custGeom>
              <a:avLst/>
              <a:gdLst/>
              <a:ahLst/>
              <a:cxnLst/>
              <a:rect l="l" t="t" r="r" b="b"/>
              <a:pathLst>
                <a:path w="11356" h="10694" extrusionOk="0">
                  <a:moveTo>
                    <a:pt x="5683" y="10694"/>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28" name="Google Shape;1128;p9"/>
            <p:cNvSpPr/>
            <p:nvPr/>
          </p:nvSpPr>
          <p:spPr>
            <a:xfrm>
              <a:off x="7315512" y="1713002"/>
              <a:ext cx="608631" cy="574350"/>
            </a:xfrm>
            <a:custGeom>
              <a:avLst/>
              <a:gdLst/>
              <a:ahLst/>
              <a:cxnLst/>
              <a:rect l="l" t="t" r="r" b="b"/>
              <a:pathLst>
                <a:path w="11345" h="10706" extrusionOk="0">
                  <a:moveTo>
                    <a:pt x="5672" y="10705"/>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29" name="Google Shape;1129;p9"/>
            <p:cNvSpPr/>
            <p:nvPr/>
          </p:nvSpPr>
          <p:spPr>
            <a:xfrm>
              <a:off x="7925270" y="1713002"/>
              <a:ext cx="608631" cy="574350"/>
            </a:xfrm>
            <a:custGeom>
              <a:avLst/>
              <a:gdLst/>
              <a:ahLst/>
              <a:cxnLst/>
              <a:rect l="l" t="t" r="r" b="b"/>
              <a:pathLst>
                <a:path w="11345" h="10706" extrusionOk="0">
                  <a:moveTo>
                    <a:pt x="5661" y="10705"/>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30" name="Google Shape;1130;p9"/>
            <p:cNvSpPr/>
            <p:nvPr/>
          </p:nvSpPr>
          <p:spPr>
            <a:xfrm>
              <a:off x="8534491" y="1713002"/>
              <a:ext cx="609221" cy="574350"/>
            </a:xfrm>
            <a:custGeom>
              <a:avLst/>
              <a:gdLst/>
              <a:ahLst/>
              <a:cxnLst/>
              <a:rect l="l" t="t" r="r" b="b"/>
              <a:pathLst>
                <a:path w="11356" h="10706" extrusionOk="0">
                  <a:moveTo>
                    <a:pt x="5683" y="10705"/>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31" name="Google Shape;1131;p9"/>
            <p:cNvSpPr/>
            <p:nvPr/>
          </p:nvSpPr>
          <p:spPr>
            <a:xfrm>
              <a:off x="7315512" y="2284241"/>
              <a:ext cx="608631" cy="574940"/>
            </a:xfrm>
            <a:custGeom>
              <a:avLst/>
              <a:gdLst/>
              <a:ahLst/>
              <a:cxnLst/>
              <a:rect l="l" t="t" r="r" b="b"/>
              <a:pathLst>
                <a:path w="11345" h="10717" extrusionOk="0">
                  <a:moveTo>
                    <a:pt x="5672" y="10716"/>
                  </a:moveTo>
                  <a:lnTo>
                    <a:pt x="0" y="5352"/>
                  </a:lnTo>
                  <a:lnTo>
                    <a:pt x="5672"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32" name="Google Shape;1132;p9"/>
            <p:cNvSpPr/>
            <p:nvPr/>
          </p:nvSpPr>
          <p:spPr>
            <a:xfrm>
              <a:off x="7925270" y="2284241"/>
              <a:ext cx="608631" cy="574940"/>
            </a:xfrm>
            <a:custGeom>
              <a:avLst/>
              <a:gdLst/>
              <a:ahLst/>
              <a:cxnLst/>
              <a:rect l="l" t="t" r="r" b="b"/>
              <a:pathLst>
                <a:path w="11345" h="10717" extrusionOk="0">
                  <a:moveTo>
                    <a:pt x="5661" y="10716"/>
                  </a:moveTo>
                  <a:lnTo>
                    <a:pt x="1" y="5352"/>
                  </a:lnTo>
                  <a:lnTo>
                    <a:pt x="5661" y="0"/>
                  </a:lnTo>
                  <a:lnTo>
                    <a:pt x="1134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33" name="Google Shape;1133;p9"/>
            <p:cNvSpPr/>
            <p:nvPr/>
          </p:nvSpPr>
          <p:spPr>
            <a:xfrm>
              <a:off x="8534491" y="2284241"/>
              <a:ext cx="609221" cy="574940"/>
            </a:xfrm>
            <a:custGeom>
              <a:avLst/>
              <a:gdLst/>
              <a:ahLst/>
              <a:cxnLst/>
              <a:rect l="l" t="t" r="r" b="b"/>
              <a:pathLst>
                <a:path w="11356" h="10717" extrusionOk="0">
                  <a:moveTo>
                    <a:pt x="5683" y="10716"/>
                  </a:moveTo>
                  <a:lnTo>
                    <a:pt x="0" y="5352"/>
                  </a:lnTo>
                  <a:lnTo>
                    <a:pt x="5683"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34" name="Google Shape;1134;p9"/>
            <p:cNvSpPr/>
            <p:nvPr/>
          </p:nvSpPr>
          <p:spPr>
            <a:xfrm>
              <a:off x="7315512" y="2856070"/>
              <a:ext cx="608631" cy="573706"/>
            </a:xfrm>
            <a:custGeom>
              <a:avLst/>
              <a:gdLst/>
              <a:ahLst/>
              <a:cxnLst/>
              <a:rect l="l" t="t" r="r" b="b"/>
              <a:pathLst>
                <a:path w="11345" h="10694" extrusionOk="0">
                  <a:moveTo>
                    <a:pt x="5672" y="10693"/>
                  </a:moveTo>
                  <a:lnTo>
                    <a:pt x="0" y="5341"/>
                  </a:lnTo>
                  <a:lnTo>
                    <a:pt x="5672"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35" name="Google Shape;1135;p9"/>
            <p:cNvSpPr/>
            <p:nvPr/>
          </p:nvSpPr>
          <p:spPr>
            <a:xfrm>
              <a:off x="7925270" y="2856070"/>
              <a:ext cx="608631" cy="573706"/>
            </a:xfrm>
            <a:custGeom>
              <a:avLst/>
              <a:gdLst/>
              <a:ahLst/>
              <a:cxnLst/>
              <a:rect l="l" t="t" r="r" b="b"/>
              <a:pathLst>
                <a:path w="11345" h="10694" extrusionOk="0">
                  <a:moveTo>
                    <a:pt x="5661" y="10693"/>
                  </a:moveTo>
                  <a:lnTo>
                    <a:pt x="1" y="5341"/>
                  </a:lnTo>
                  <a:lnTo>
                    <a:pt x="5661" y="0"/>
                  </a:lnTo>
                  <a:lnTo>
                    <a:pt x="1134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36" name="Google Shape;1136;p9"/>
            <p:cNvSpPr/>
            <p:nvPr/>
          </p:nvSpPr>
          <p:spPr>
            <a:xfrm>
              <a:off x="8534491" y="2856070"/>
              <a:ext cx="609221" cy="573706"/>
            </a:xfrm>
            <a:custGeom>
              <a:avLst/>
              <a:gdLst/>
              <a:ahLst/>
              <a:cxnLst/>
              <a:rect l="l" t="t" r="r" b="b"/>
              <a:pathLst>
                <a:path w="11356" h="10694" extrusionOk="0">
                  <a:moveTo>
                    <a:pt x="5683" y="10693"/>
                  </a:moveTo>
                  <a:lnTo>
                    <a:pt x="0" y="5341"/>
                  </a:lnTo>
                  <a:lnTo>
                    <a:pt x="5683"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37" name="Google Shape;1137;p9"/>
            <p:cNvSpPr/>
            <p:nvPr/>
          </p:nvSpPr>
          <p:spPr>
            <a:xfrm>
              <a:off x="7315512" y="3426664"/>
              <a:ext cx="608631" cy="574296"/>
            </a:xfrm>
            <a:custGeom>
              <a:avLst/>
              <a:gdLst/>
              <a:ahLst/>
              <a:cxnLst/>
              <a:rect l="l" t="t" r="r" b="b"/>
              <a:pathLst>
                <a:path w="11345" h="10705" extrusionOk="0">
                  <a:moveTo>
                    <a:pt x="5672" y="10705"/>
                  </a:moveTo>
                  <a:lnTo>
                    <a:pt x="0" y="5352"/>
                  </a:lnTo>
                  <a:lnTo>
                    <a:pt x="5672"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38" name="Google Shape;1138;p9"/>
            <p:cNvSpPr/>
            <p:nvPr/>
          </p:nvSpPr>
          <p:spPr>
            <a:xfrm>
              <a:off x="7925270" y="3426664"/>
              <a:ext cx="608631" cy="574296"/>
            </a:xfrm>
            <a:custGeom>
              <a:avLst/>
              <a:gdLst/>
              <a:ahLst/>
              <a:cxnLst/>
              <a:rect l="l" t="t" r="r" b="b"/>
              <a:pathLst>
                <a:path w="11345" h="10705" extrusionOk="0">
                  <a:moveTo>
                    <a:pt x="5661" y="10705"/>
                  </a:moveTo>
                  <a:lnTo>
                    <a:pt x="1" y="5352"/>
                  </a:lnTo>
                  <a:lnTo>
                    <a:pt x="5661" y="0"/>
                  </a:lnTo>
                  <a:lnTo>
                    <a:pt x="1134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39" name="Google Shape;1139;p9"/>
            <p:cNvSpPr/>
            <p:nvPr/>
          </p:nvSpPr>
          <p:spPr>
            <a:xfrm>
              <a:off x="8534491" y="3426664"/>
              <a:ext cx="609221" cy="574296"/>
            </a:xfrm>
            <a:custGeom>
              <a:avLst/>
              <a:gdLst/>
              <a:ahLst/>
              <a:cxnLst/>
              <a:rect l="l" t="t" r="r" b="b"/>
              <a:pathLst>
                <a:path w="11356" h="10705" extrusionOk="0">
                  <a:moveTo>
                    <a:pt x="5683" y="10705"/>
                  </a:moveTo>
                  <a:lnTo>
                    <a:pt x="0" y="5352"/>
                  </a:lnTo>
                  <a:lnTo>
                    <a:pt x="5683"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40" name="Google Shape;1140;p9"/>
            <p:cNvSpPr/>
            <p:nvPr/>
          </p:nvSpPr>
          <p:spPr>
            <a:xfrm>
              <a:off x="7315512" y="3997849"/>
              <a:ext cx="608631" cy="573706"/>
            </a:xfrm>
            <a:custGeom>
              <a:avLst/>
              <a:gdLst/>
              <a:ahLst/>
              <a:cxnLst/>
              <a:rect l="l" t="t" r="r" b="b"/>
              <a:pathLst>
                <a:path w="11345" h="10694" extrusionOk="0">
                  <a:moveTo>
                    <a:pt x="5672" y="10694"/>
                  </a:moveTo>
                  <a:lnTo>
                    <a:pt x="0" y="5342"/>
                  </a:lnTo>
                  <a:lnTo>
                    <a:pt x="5672" y="1"/>
                  </a:lnTo>
                  <a:lnTo>
                    <a:pt x="11344"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41" name="Google Shape;1141;p9"/>
            <p:cNvSpPr/>
            <p:nvPr/>
          </p:nvSpPr>
          <p:spPr>
            <a:xfrm>
              <a:off x="7925270" y="3997849"/>
              <a:ext cx="608631" cy="573706"/>
            </a:xfrm>
            <a:custGeom>
              <a:avLst/>
              <a:gdLst/>
              <a:ahLst/>
              <a:cxnLst/>
              <a:rect l="l" t="t" r="r" b="b"/>
              <a:pathLst>
                <a:path w="11345" h="10694" extrusionOk="0">
                  <a:moveTo>
                    <a:pt x="5661" y="10694"/>
                  </a:moveTo>
                  <a:lnTo>
                    <a:pt x="1" y="5342"/>
                  </a:lnTo>
                  <a:lnTo>
                    <a:pt x="5661" y="1"/>
                  </a:lnTo>
                  <a:lnTo>
                    <a:pt x="11345"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42" name="Google Shape;1142;p9"/>
            <p:cNvSpPr/>
            <p:nvPr/>
          </p:nvSpPr>
          <p:spPr>
            <a:xfrm>
              <a:off x="8534491" y="3997849"/>
              <a:ext cx="609221" cy="573706"/>
            </a:xfrm>
            <a:custGeom>
              <a:avLst/>
              <a:gdLst/>
              <a:ahLst/>
              <a:cxnLst/>
              <a:rect l="l" t="t" r="r" b="b"/>
              <a:pathLst>
                <a:path w="11356" h="10694" extrusionOk="0">
                  <a:moveTo>
                    <a:pt x="5683" y="10694"/>
                  </a:moveTo>
                  <a:lnTo>
                    <a:pt x="0" y="5342"/>
                  </a:lnTo>
                  <a:lnTo>
                    <a:pt x="5683" y="1"/>
                  </a:lnTo>
                  <a:lnTo>
                    <a:pt x="11355"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43" name="Google Shape;1143;p9"/>
            <p:cNvSpPr/>
            <p:nvPr/>
          </p:nvSpPr>
          <p:spPr>
            <a:xfrm>
              <a:off x="7315512" y="4568444"/>
              <a:ext cx="608631" cy="574940"/>
            </a:xfrm>
            <a:custGeom>
              <a:avLst/>
              <a:gdLst/>
              <a:ahLst/>
              <a:cxnLst/>
              <a:rect l="l" t="t" r="r" b="b"/>
              <a:pathLst>
                <a:path w="11345" h="10717" extrusionOk="0">
                  <a:moveTo>
                    <a:pt x="5672" y="10717"/>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44" name="Google Shape;1144;p9"/>
            <p:cNvSpPr/>
            <p:nvPr/>
          </p:nvSpPr>
          <p:spPr>
            <a:xfrm>
              <a:off x="7925270" y="4568444"/>
              <a:ext cx="608631" cy="574940"/>
            </a:xfrm>
            <a:custGeom>
              <a:avLst/>
              <a:gdLst/>
              <a:ahLst/>
              <a:cxnLst/>
              <a:rect l="l" t="t" r="r" b="b"/>
              <a:pathLst>
                <a:path w="11345" h="10717" extrusionOk="0">
                  <a:moveTo>
                    <a:pt x="5661" y="10717"/>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45" name="Google Shape;1145;p9"/>
            <p:cNvSpPr/>
            <p:nvPr/>
          </p:nvSpPr>
          <p:spPr>
            <a:xfrm>
              <a:off x="8534491" y="4568444"/>
              <a:ext cx="609221" cy="574940"/>
            </a:xfrm>
            <a:custGeom>
              <a:avLst/>
              <a:gdLst/>
              <a:ahLst/>
              <a:cxnLst/>
              <a:rect l="l" t="t" r="r" b="b"/>
              <a:pathLst>
                <a:path w="11356" h="10717" extrusionOk="0">
                  <a:moveTo>
                    <a:pt x="5683" y="10717"/>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1146" name="Google Shape;1146;p9"/>
          <p:cNvSpPr txBox="1">
            <a:spLocks noGrp="1"/>
          </p:cNvSpPr>
          <p:nvPr>
            <p:ph type="body" idx="1"/>
          </p:nvPr>
        </p:nvSpPr>
        <p:spPr>
          <a:xfrm>
            <a:off x="1382100" y="2458650"/>
            <a:ext cx="5852100" cy="13716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chemeClr val="dk1"/>
              </a:buClr>
              <a:buSzPts val="800"/>
              <a:buFont typeface="Open Sans"/>
              <a:buChar char="●"/>
              <a:defRPr sz="1600">
                <a:solidFill>
                  <a:schemeClr val="dk1"/>
                </a:solidFill>
              </a:defRPr>
            </a:lvl1pPr>
            <a:lvl2pPr marL="914400" lvl="1" indent="-279400">
              <a:spcBef>
                <a:spcPts val="0"/>
              </a:spcBef>
              <a:spcAft>
                <a:spcPts val="0"/>
              </a:spcAft>
              <a:buClr>
                <a:schemeClr val="dk1"/>
              </a:buClr>
              <a:buSzPts val="800"/>
              <a:buFont typeface="Open Sans"/>
              <a:buChar char="○"/>
              <a:defRPr>
                <a:solidFill>
                  <a:schemeClr val="dk1"/>
                </a:solidFill>
              </a:defRPr>
            </a:lvl2pPr>
            <a:lvl3pPr marL="1371600" lvl="2" indent="-279400">
              <a:spcBef>
                <a:spcPts val="0"/>
              </a:spcBef>
              <a:spcAft>
                <a:spcPts val="0"/>
              </a:spcAft>
              <a:buClr>
                <a:schemeClr val="dk1"/>
              </a:buClr>
              <a:buSzPts val="800"/>
              <a:buFont typeface="Open Sans"/>
              <a:buChar char="■"/>
              <a:defRPr>
                <a:solidFill>
                  <a:schemeClr val="dk1"/>
                </a:solidFill>
              </a:defRPr>
            </a:lvl3pPr>
            <a:lvl4pPr marL="1828800" lvl="3" indent="-279400">
              <a:spcBef>
                <a:spcPts val="0"/>
              </a:spcBef>
              <a:spcAft>
                <a:spcPts val="0"/>
              </a:spcAft>
              <a:buClr>
                <a:schemeClr val="dk1"/>
              </a:buClr>
              <a:buSzPts val="800"/>
              <a:buFont typeface="Open Sans"/>
              <a:buChar char="●"/>
              <a:defRPr>
                <a:solidFill>
                  <a:schemeClr val="dk1"/>
                </a:solidFill>
              </a:defRPr>
            </a:lvl4pPr>
            <a:lvl5pPr marL="2286000" lvl="4" indent="-304800">
              <a:spcBef>
                <a:spcPts val="0"/>
              </a:spcBef>
              <a:spcAft>
                <a:spcPts val="0"/>
              </a:spcAft>
              <a:buClr>
                <a:schemeClr val="dk1"/>
              </a:buClr>
              <a:buSzPts val="1200"/>
              <a:buFont typeface="Open Sans"/>
              <a:buChar char="○"/>
              <a:defRPr>
                <a:solidFill>
                  <a:schemeClr val="dk1"/>
                </a:solidFill>
              </a:defRPr>
            </a:lvl5pPr>
            <a:lvl6pPr marL="2743200" lvl="5" indent="-304800">
              <a:spcBef>
                <a:spcPts val="0"/>
              </a:spcBef>
              <a:spcAft>
                <a:spcPts val="0"/>
              </a:spcAft>
              <a:buClr>
                <a:schemeClr val="dk1"/>
              </a:buClr>
              <a:buSzPts val="1200"/>
              <a:buFont typeface="Open Sans"/>
              <a:buChar char="■"/>
              <a:defRPr>
                <a:solidFill>
                  <a:schemeClr val="dk1"/>
                </a:solidFill>
              </a:defRPr>
            </a:lvl6pPr>
            <a:lvl7pPr marL="3200400" lvl="6" indent="-273050">
              <a:spcBef>
                <a:spcPts val="0"/>
              </a:spcBef>
              <a:spcAft>
                <a:spcPts val="0"/>
              </a:spcAft>
              <a:buClr>
                <a:schemeClr val="dk1"/>
              </a:buClr>
              <a:buSzPts val="700"/>
              <a:buFont typeface="Open Sans"/>
              <a:buChar char="●"/>
              <a:defRPr>
                <a:solidFill>
                  <a:schemeClr val="dk1"/>
                </a:solidFill>
              </a:defRPr>
            </a:lvl7pPr>
            <a:lvl8pPr marL="3657600" lvl="7" indent="-273050">
              <a:spcBef>
                <a:spcPts val="0"/>
              </a:spcBef>
              <a:spcAft>
                <a:spcPts val="0"/>
              </a:spcAft>
              <a:buClr>
                <a:schemeClr val="dk1"/>
              </a:buClr>
              <a:buSzPts val="700"/>
              <a:buFont typeface="Open Sans"/>
              <a:buChar char="○"/>
              <a:defRPr>
                <a:solidFill>
                  <a:schemeClr val="dk1"/>
                </a:solidFill>
              </a:defRPr>
            </a:lvl8pPr>
            <a:lvl9pPr marL="4114800" lvl="8" indent="-266700">
              <a:spcBef>
                <a:spcPts val="0"/>
              </a:spcBef>
              <a:spcAft>
                <a:spcPts val="0"/>
              </a:spcAft>
              <a:buClr>
                <a:schemeClr val="dk1"/>
              </a:buClr>
              <a:buSzPts val="600"/>
              <a:buFont typeface="Open Sans"/>
              <a:buChar char="■"/>
              <a:defRPr>
                <a:solidFill>
                  <a:schemeClr val="dk1"/>
                </a:solidFill>
              </a:defRPr>
            </a:lvl9pPr>
          </a:lstStyle>
          <a:p>
            <a:endParaRPr/>
          </a:p>
        </p:txBody>
      </p:sp>
      <p:sp>
        <p:nvSpPr>
          <p:cNvPr id="1147" name="Google Shape;1147;p9"/>
          <p:cNvSpPr txBox="1">
            <a:spLocks noGrp="1"/>
          </p:cNvSpPr>
          <p:nvPr>
            <p:ph type="title"/>
          </p:nvPr>
        </p:nvSpPr>
        <p:spPr>
          <a:xfrm>
            <a:off x="1382100" y="1017725"/>
            <a:ext cx="5852100" cy="13716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40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grpSp>
        <p:nvGrpSpPr>
          <p:cNvPr id="1148" name="Google Shape;1148;p9"/>
          <p:cNvGrpSpPr/>
          <p:nvPr/>
        </p:nvGrpSpPr>
        <p:grpSpPr>
          <a:xfrm flipH="1">
            <a:off x="444125" y="478875"/>
            <a:ext cx="8255750" cy="4125125"/>
            <a:chOff x="444125" y="478875"/>
            <a:chExt cx="8255750" cy="4125125"/>
          </a:xfrm>
        </p:grpSpPr>
        <p:cxnSp>
          <p:nvCxnSpPr>
            <p:cNvPr id="1149" name="Google Shape;1149;p9"/>
            <p:cNvCxnSpPr/>
            <p:nvPr/>
          </p:nvCxnSpPr>
          <p:spPr>
            <a:xfrm rot="10800000">
              <a:off x="444125" y="478875"/>
              <a:ext cx="0" cy="3005700"/>
            </a:xfrm>
            <a:prstGeom prst="straightConnector1">
              <a:avLst/>
            </a:prstGeom>
            <a:noFill/>
            <a:ln w="9525" cap="flat" cmpd="sng">
              <a:solidFill>
                <a:schemeClr val="dk2"/>
              </a:solidFill>
              <a:prstDash val="solid"/>
              <a:round/>
              <a:headEnd type="none" w="med" len="med"/>
              <a:tailEnd type="none" w="med" len="med"/>
            </a:ln>
          </p:spPr>
        </p:cxnSp>
        <p:cxnSp>
          <p:nvCxnSpPr>
            <p:cNvPr id="1150" name="Google Shape;1150;p9"/>
            <p:cNvCxnSpPr/>
            <p:nvPr/>
          </p:nvCxnSpPr>
          <p:spPr>
            <a:xfrm rot="10800000">
              <a:off x="8699875" y="3569300"/>
              <a:ext cx="0" cy="103470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9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0">
    <p:bg>
      <p:bgPr>
        <a:gradFill>
          <a:gsLst>
            <a:gs pos="0">
              <a:schemeClr val="accent1"/>
            </a:gs>
            <a:gs pos="100000">
              <a:schemeClr val="lt1"/>
            </a:gs>
          </a:gsLst>
          <a:path path="circle">
            <a:fillToRect l="50000" t="50000" r="50000" b="50000"/>
          </a:path>
          <a:tileRect/>
        </a:gradFill>
        <a:effectLst/>
      </p:bgPr>
    </p:bg>
    <p:spTree>
      <p:nvGrpSpPr>
        <p:cNvPr id="1" name="Shape 4500"/>
        <p:cNvGrpSpPr/>
        <p:nvPr/>
      </p:nvGrpSpPr>
      <p:grpSpPr>
        <a:xfrm>
          <a:off x="0" y="0"/>
          <a:ext cx="0" cy="0"/>
          <a:chOff x="0" y="0"/>
          <a:chExt cx="0" cy="0"/>
        </a:xfrm>
      </p:grpSpPr>
      <p:grpSp>
        <p:nvGrpSpPr>
          <p:cNvPr id="4501" name="Google Shape;4501;p35"/>
          <p:cNvGrpSpPr/>
          <p:nvPr/>
        </p:nvGrpSpPr>
        <p:grpSpPr>
          <a:xfrm>
            <a:off x="2" y="46"/>
            <a:ext cx="9143710" cy="5143425"/>
            <a:chOff x="2" y="-41"/>
            <a:chExt cx="9143710" cy="5143425"/>
          </a:xfrm>
        </p:grpSpPr>
        <p:sp>
          <p:nvSpPr>
            <p:cNvPr id="4502" name="Google Shape;4502;p35"/>
            <p:cNvSpPr/>
            <p:nvPr/>
          </p:nvSpPr>
          <p:spPr>
            <a:xfrm>
              <a:off x="2" y="-41"/>
              <a:ext cx="608631" cy="574350"/>
            </a:xfrm>
            <a:custGeom>
              <a:avLst/>
              <a:gdLst/>
              <a:ahLst/>
              <a:cxnLst/>
              <a:rect l="l" t="t" r="r" b="b"/>
              <a:pathLst>
                <a:path w="11345" h="10706" extrusionOk="0">
                  <a:moveTo>
                    <a:pt x="5661" y="10705"/>
                  </a:moveTo>
                  <a:lnTo>
                    <a:pt x="0" y="5341"/>
                  </a:lnTo>
                  <a:lnTo>
                    <a:pt x="5661"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03" name="Google Shape;4503;p35"/>
            <p:cNvSpPr/>
            <p:nvPr/>
          </p:nvSpPr>
          <p:spPr>
            <a:xfrm>
              <a:off x="609169" y="-41"/>
              <a:ext cx="609221" cy="574350"/>
            </a:xfrm>
            <a:custGeom>
              <a:avLst/>
              <a:gdLst/>
              <a:ahLst/>
              <a:cxnLst/>
              <a:rect l="l" t="t" r="r" b="b"/>
              <a:pathLst>
                <a:path w="11356" h="10706" extrusionOk="0">
                  <a:moveTo>
                    <a:pt x="5684" y="10705"/>
                  </a:moveTo>
                  <a:lnTo>
                    <a:pt x="1" y="5341"/>
                  </a:lnTo>
                  <a:lnTo>
                    <a:pt x="5684" y="0"/>
                  </a:lnTo>
                  <a:lnTo>
                    <a:pt x="11356"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04" name="Google Shape;4504;p35"/>
            <p:cNvSpPr/>
            <p:nvPr/>
          </p:nvSpPr>
          <p:spPr>
            <a:xfrm>
              <a:off x="1218980" y="-41"/>
              <a:ext cx="609221" cy="574350"/>
            </a:xfrm>
            <a:custGeom>
              <a:avLst/>
              <a:gdLst/>
              <a:ahLst/>
              <a:cxnLst/>
              <a:rect l="l" t="t" r="r" b="b"/>
              <a:pathLst>
                <a:path w="11356" h="10706" extrusionOk="0">
                  <a:moveTo>
                    <a:pt x="5683" y="10705"/>
                  </a:moveTo>
                  <a:lnTo>
                    <a:pt x="0" y="5341"/>
                  </a:lnTo>
                  <a:lnTo>
                    <a:pt x="5683"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05" name="Google Shape;4505;p35"/>
            <p:cNvSpPr/>
            <p:nvPr/>
          </p:nvSpPr>
          <p:spPr>
            <a:xfrm>
              <a:off x="1828738" y="-41"/>
              <a:ext cx="608631" cy="574350"/>
            </a:xfrm>
            <a:custGeom>
              <a:avLst/>
              <a:gdLst/>
              <a:ahLst/>
              <a:cxnLst/>
              <a:rect l="l" t="t" r="r" b="b"/>
              <a:pathLst>
                <a:path w="11345" h="10706" extrusionOk="0">
                  <a:moveTo>
                    <a:pt x="5684" y="10705"/>
                  </a:moveTo>
                  <a:lnTo>
                    <a:pt x="1" y="5341"/>
                  </a:lnTo>
                  <a:lnTo>
                    <a:pt x="5684"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06" name="Google Shape;4506;p35"/>
            <p:cNvSpPr/>
            <p:nvPr/>
          </p:nvSpPr>
          <p:spPr>
            <a:xfrm>
              <a:off x="2439139" y="-41"/>
              <a:ext cx="608631" cy="574350"/>
            </a:xfrm>
            <a:custGeom>
              <a:avLst/>
              <a:gdLst/>
              <a:ahLst/>
              <a:cxnLst/>
              <a:rect l="l" t="t" r="r" b="b"/>
              <a:pathLst>
                <a:path w="11345" h="10706" extrusionOk="0">
                  <a:moveTo>
                    <a:pt x="5672" y="10705"/>
                  </a:moveTo>
                  <a:lnTo>
                    <a:pt x="1" y="5341"/>
                  </a:lnTo>
                  <a:lnTo>
                    <a:pt x="5672"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07" name="Google Shape;4507;p35"/>
            <p:cNvSpPr/>
            <p:nvPr/>
          </p:nvSpPr>
          <p:spPr>
            <a:xfrm>
              <a:off x="3048950" y="-41"/>
              <a:ext cx="608577" cy="574350"/>
            </a:xfrm>
            <a:custGeom>
              <a:avLst/>
              <a:gdLst/>
              <a:ahLst/>
              <a:cxnLst/>
              <a:rect l="l" t="t" r="r" b="b"/>
              <a:pathLst>
                <a:path w="11344" h="10706" extrusionOk="0">
                  <a:moveTo>
                    <a:pt x="5661" y="10705"/>
                  </a:moveTo>
                  <a:lnTo>
                    <a:pt x="0" y="5341"/>
                  </a:lnTo>
                  <a:lnTo>
                    <a:pt x="5661"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08" name="Google Shape;4508;p35"/>
            <p:cNvSpPr/>
            <p:nvPr/>
          </p:nvSpPr>
          <p:spPr>
            <a:xfrm>
              <a:off x="3658117" y="-41"/>
              <a:ext cx="609221" cy="574350"/>
            </a:xfrm>
            <a:custGeom>
              <a:avLst/>
              <a:gdLst/>
              <a:ahLst/>
              <a:cxnLst/>
              <a:rect l="l" t="t" r="r" b="b"/>
              <a:pathLst>
                <a:path w="11356" h="10706" extrusionOk="0">
                  <a:moveTo>
                    <a:pt x="5684" y="10705"/>
                  </a:moveTo>
                  <a:lnTo>
                    <a:pt x="0" y="5341"/>
                  </a:lnTo>
                  <a:lnTo>
                    <a:pt x="5684"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09" name="Google Shape;4509;p35"/>
            <p:cNvSpPr/>
            <p:nvPr/>
          </p:nvSpPr>
          <p:spPr>
            <a:xfrm>
              <a:off x="4267875" y="-41"/>
              <a:ext cx="609221" cy="574350"/>
            </a:xfrm>
            <a:custGeom>
              <a:avLst/>
              <a:gdLst/>
              <a:ahLst/>
              <a:cxnLst/>
              <a:rect l="l" t="t" r="r" b="b"/>
              <a:pathLst>
                <a:path w="11356" h="10706" extrusionOk="0">
                  <a:moveTo>
                    <a:pt x="5684" y="10705"/>
                  </a:moveTo>
                  <a:lnTo>
                    <a:pt x="1" y="5341"/>
                  </a:lnTo>
                  <a:lnTo>
                    <a:pt x="5684" y="0"/>
                  </a:lnTo>
                  <a:lnTo>
                    <a:pt x="11356"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10" name="Google Shape;4510;p35"/>
            <p:cNvSpPr/>
            <p:nvPr/>
          </p:nvSpPr>
          <p:spPr>
            <a:xfrm>
              <a:off x="4878276" y="-41"/>
              <a:ext cx="609221" cy="574350"/>
            </a:xfrm>
            <a:custGeom>
              <a:avLst/>
              <a:gdLst/>
              <a:ahLst/>
              <a:cxnLst/>
              <a:rect l="l" t="t" r="r" b="b"/>
              <a:pathLst>
                <a:path w="11356" h="10706" extrusionOk="0">
                  <a:moveTo>
                    <a:pt x="5673" y="10705"/>
                  </a:moveTo>
                  <a:lnTo>
                    <a:pt x="1" y="5341"/>
                  </a:lnTo>
                  <a:lnTo>
                    <a:pt x="5673" y="0"/>
                  </a:lnTo>
                  <a:lnTo>
                    <a:pt x="11356"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11" name="Google Shape;4511;p35"/>
            <p:cNvSpPr/>
            <p:nvPr/>
          </p:nvSpPr>
          <p:spPr>
            <a:xfrm>
              <a:off x="5488087" y="-41"/>
              <a:ext cx="608631" cy="574350"/>
            </a:xfrm>
            <a:custGeom>
              <a:avLst/>
              <a:gdLst/>
              <a:ahLst/>
              <a:cxnLst/>
              <a:rect l="l" t="t" r="r" b="b"/>
              <a:pathLst>
                <a:path w="11345" h="10706" extrusionOk="0">
                  <a:moveTo>
                    <a:pt x="5672" y="10705"/>
                  </a:moveTo>
                  <a:lnTo>
                    <a:pt x="0" y="5341"/>
                  </a:lnTo>
                  <a:lnTo>
                    <a:pt x="5672"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12" name="Google Shape;4512;p35"/>
            <p:cNvSpPr/>
            <p:nvPr/>
          </p:nvSpPr>
          <p:spPr>
            <a:xfrm>
              <a:off x="6097845" y="-41"/>
              <a:ext cx="608631" cy="574350"/>
            </a:xfrm>
            <a:custGeom>
              <a:avLst/>
              <a:gdLst/>
              <a:ahLst/>
              <a:cxnLst/>
              <a:rect l="l" t="t" r="r" b="b"/>
              <a:pathLst>
                <a:path w="11345" h="10706" extrusionOk="0">
                  <a:moveTo>
                    <a:pt x="5661" y="10705"/>
                  </a:moveTo>
                  <a:lnTo>
                    <a:pt x="1" y="5341"/>
                  </a:lnTo>
                  <a:lnTo>
                    <a:pt x="5661" y="0"/>
                  </a:lnTo>
                  <a:lnTo>
                    <a:pt x="1134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13" name="Google Shape;4513;p35"/>
            <p:cNvSpPr/>
            <p:nvPr/>
          </p:nvSpPr>
          <p:spPr>
            <a:xfrm>
              <a:off x="6707066" y="-41"/>
              <a:ext cx="609221" cy="574350"/>
            </a:xfrm>
            <a:custGeom>
              <a:avLst/>
              <a:gdLst/>
              <a:ahLst/>
              <a:cxnLst/>
              <a:rect l="l" t="t" r="r" b="b"/>
              <a:pathLst>
                <a:path w="11356" h="10706" extrusionOk="0">
                  <a:moveTo>
                    <a:pt x="5683" y="10705"/>
                  </a:moveTo>
                  <a:lnTo>
                    <a:pt x="0" y="5341"/>
                  </a:lnTo>
                  <a:lnTo>
                    <a:pt x="5683"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14" name="Google Shape;4514;p35"/>
            <p:cNvSpPr/>
            <p:nvPr/>
          </p:nvSpPr>
          <p:spPr>
            <a:xfrm>
              <a:off x="2" y="571144"/>
              <a:ext cx="608631" cy="574350"/>
            </a:xfrm>
            <a:custGeom>
              <a:avLst/>
              <a:gdLst/>
              <a:ahLst/>
              <a:cxnLst/>
              <a:rect l="l" t="t" r="r" b="b"/>
              <a:pathLst>
                <a:path w="11345" h="10706" extrusionOk="0">
                  <a:moveTo>
                    <a:pt x="5661" y="10706"/>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15" name="Google Shape;4515;p35"/>
            <p:cNvSpPr/>
            <p:nvPr/>
          </p:nvSpPr>
          <p:spPr>
            <a:xfrm>
              <a:off x="609169" y="571144"/>
              <a:ext cx="609221" cy="574350"/>
            </a:xfrm>
            <a:custGeom>
              <a:avLst/>
              <a:gdLst/>
              <a:ahLst/>
              <a:cxnLst/>
              <a:rect l="l" t="t" r="r" b="b"/>
              <a:pathLst>
                <a:path w="11356" h="10706" extrusionOk="0">
                  <a:moveTo>
                    <a:pt x="5684" y="10706"/>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16" name="Google Shape;4516;p35"/>
            <p:cNvSpPr/>
            <p:nvPr/>
          </p:nvSpPr>
          <p:spPr>
            <a:xfrm>
              <a:off x="1218980" y="571144"/>
              <a:ext cx="609221" cy="574350"/>
            </a:xfrm>
            <a:custGeom>
              <a:avLst/>
              <a:gdLst/>
              <a:ahLst/>
              <a:cxnLst/>
              <a:rect l="l" t="t" r="r" b="b"/>
              <a:pathLst>
                <a:path w="11356" h="10706" extrusionOk="0">
                  <a:moveTo>
                    <a:pt x="5683" y="10706"/>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17" name="Google Shape;4517;p35"/>
            <p:cNvSpPr/>
            <p:nvPr/>
          </p:nvSpPr>
          <p:spPr>
            <a:xfrm>
              <a:off x="1828738" y="571144"/>
              <a:ext cx="608631" cy="574350"/>
            </a:xfrm>
            <a:custGeom>
              <a:avLst/>
              <a:gdLst/>
              <a:ahLst/>
              <a:cxnLst/>
              <a:rect l="l" t="t" r="r" b="b"/>
              <a:pathLst>
                <a:path w="11345" h="10706" extrusionOk="0">
                  <a:moveTo>
                    <a:pt x="5684" y="10706"/>
                  </a:moveTo>
                  <a:lnTo>
                    <a:pt x="1" y="5353"/>
                  </a:lnTo>
                  <a:lnTo>
                    <a:pt x="5684"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18" name="Google Shape;4518;p35"/>
            <p:cNvSpPr/>
            <p:nvPr/>
          </p:nvSpPr>
          <p:spPr>
            <a:xfrm>
              <a:off x="2439139" y="571144"/>
              <a:ext cx="608631" cy="574350"/>
            </a:xfrm>
            <a:custGeom>
              <a:avLst/>
              <a:gdLst/>
              <a:ahLst/>
              <a:cxnLst/>
              <a:rect l="l" t="t" r="r" b="b"/>
              <a:pathLst>
                <a:path w="11345" h="10706" extrusionOk="0">
                  <a:moveTo>
                    <a:pt x="5672" y="10706"/>
                  </a:moveTo>
                  <a:lnTo>
                    <a:pt x="1"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19" name="Google Shape;4519;p35"/>
            <p:cNvSpPr/>
            <p:nvPr/>
          </p:nvSpPr>
          <p:spPr>
            <a:xfrm>
              <a:off x="3048950" y="571144"/>
              <a:ext cx="608577" cy="574350"/>
            </a:xfrm>
            <a:custGeom>
              <a:avLst/>
              <a:gdLst/>
              <a:ahLst/>
              <a:cxnLst/>
              <a:rect l="l" t="t" r="r" b="b"/>
              <a:pathLst>
                <a:path w="11344" h="10706" extrusionOk="0">
                  <a:moveTo>
                    <a:pt x="5661" y="10706"/>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20" name="Google Shape;4520;p35"/>
            <p:cNvSpPr/>
            <p:nvPr/>
          </p:nvSpPr>
          <p:spPr>
            <a:xfrm>
              <a:off x="3658117" y="571144"/>
              <a:ext cx="609221" cy="574350"/>
            </a:xfrm>
            <a:custGeom>
              <a:avLst/>
              <a:gdLst/>
              <a:ahLst/>
              <a:cxnLst/>
              <a:rect l="l" t="t" r="r" b="b"/>
              <a:pathLst>
                <a:path w="11356" h="10706" extrusionOk="0">
                  <a:moveTo>
                    <a:pt x="5684" y="10706"/>
                  </a:moveTo>
                  <a:lnTo>
                    <a:pt x="0" y="5353"/>
                  </a:lnTo>
                  <a:lnTo>
                    <a:pt x="5684"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21" name="Google Shape;4521;p35"/>
            <p:cNvSpPr/>
            <p:nvPr/>
          </p:nvSpPr>
          <p:spPr>
            <a:xfrm>
              <a:off x="4267875" y="571144"/>
              <a:ext cx="609221" cy="574350"/>
            </a:xfrm>
            <a:custGeom>
              <a:avLst/>
              <a:gdLst/>
              <a:ahLst/>
              <a:cxnLst/>
              <a:rect l="l" t="t" r="r" b="b"/>
              <a:pathLst>
                <a:path w="11356" h="10706" extrusionOk="0">
                  <a:moveTo>
                    <a:pt x="5684" y="10706"/>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22" name="Google Shape;4522;p35"/>
            <p:cNvSpPr/>
            <p:nvPr/>
          </p:nvSpPr>
          <p:spPr>
            <a:xfrm>
              <a:off x="4878276" y="571144"/>
              <a:ext cx="609221" cy="574350"/>
            </a:xfrm>
            <a:custGeom>
              <a:avLst/>
              <a:gdLst/>
              <a:ahLst/>
              <a:cxnLst/>
              <a:rect l="l" t="t" r="r" b="b"/>
              <a:pathLst>
                <a:path w="11356" h="10706" extrusionOk="0">
                  <a:moveTo>
                    <a:pt x="5673" y="10706"/>
                  </a:moveTo>
                  <a:lnTo>
                    <a:pt x="1" y="5353"/>
                  </a:lnTo>
                  <a:lnTo>
                    <a:pt x="5673"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23" name="Google Shape;4523;p35"/>
            <p:cNvSpPr/>
            <p:nvPr/>
          </p:nvSpPr>
          <p:spPr>
            <a:xfrm>
              <a:off x="5488087" y="571144"/>
              <a:ext cx="608631" cy="574350"/>
            </a:xfrm>
            <a:custGeom>
              <a:avLst/>
              <a:gdLst/>
              <a:ahLst/>
              <a:cxnLst/>
              <a:rect l="l" t="t" r="r" b="b"/>
              <a:pathLst>
                <a:path w="11345" h="10706" extrusionOk="0">
                  <a:moveTo>
                    <a:pt x="5672" y="10706"/>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24" name="Google Shape;4524;p35"/>
            <p:cNvSpPr/>
            <p:nvPr/>
          </p:nvSpPr>
          <p:spPr>
            <a:xfrm>
              <a:off x="6097845" y="571144"/>
              <a:ext cx="608631" cy="574350"/>
            </a:xfrm>
            <a:custGeom>
              <a:avLst/>
              <a:gdLst/>
              <a:ahLst/>
              <a:cxnLst/>
              <a:rect l="l" t="t" r="r" b="b"/>
              <a:pathLst>
                <a:path w="11345" h="10706" extrusionOk="0">
                  <a:moveTo>
                    <a:pt x="5661" y="10706"/>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25" name="Google Shape;4525;p35"/>
            <p:cNvSpPr/>
            <p:nvPr/>
          </p:nvSpPr>
          <p:spPr>
            <a:xfrm>
              <a:off x="6707066" y="571144"/>
              <a:ext cx="609221" cy="574350"/>
            </a:xfrm>
            <a:custGeom>
              <a:avLst/>
              <a:gdLst/>
              <a:ahLst/>
              <a:cxnLst/>
              <a:rect l="l" t="t" r="r" b="b"/>
              <a:pathLst>
                <a:path w="11356" h="10706" extrusionOk="0">
                  <a:moveTo>
                    <a:pt x="5683" y="10706"/>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26" name="Google Shape;4526;p35"/>
            <p:cNvSpPr/>
            <p:nvPr/>
          </p:nvSpPr>
          <p:spPr>
            <a:xfrm>
              <a:off x="2" y="1142382"/>
              <a:ext cx="608631" cy="573706"/>
            </a:xfrm>
            <a:custGeom>
              <a:avLst/>
              <a:gdLst/>
              <a:ahLst/>
              <a:cxnLst/>
              <a:rect l="l" t="t" r="r" b="b"/>
              <a:pathLst>
                <a:path w="11345" h="10694" extrusionOk="0">
                  <a:moveTo>
                    <a:pt x="5661" y="10694"/>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27" name="Google Shape;4527;p35"/>
            <p:cNvSpPr/>
            <p:nvPr/>
          </p:nvSpPr>
          <p:spPr>
            <a:xfrm>
              <a:off x="609169" y="1142382"/>
              <a:ext cx="609221" cy="573706"/>
            </a:xfrm>
            <a:custGeom>
              <a:avLst/>
              <a:gdLst/>
              <a:ahLst/>
              <a:cxnLst/>
              <a:rect l="l" t="t" r="r" b="b"/>
              <a:pathLst>
                <a:path w="11356" h="10694" extrusionOk="0">
                  <a:moveTo>
                    <a:pt x="5684" y="10694"/>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28" name="Google Shape;4528;p35"/>
            <p:cNvSpPr/>
            <p:nvPr/>
          </p:nvSpPr>
          <p:spPr>
            <a:xfrm>
              <a:off x="1218980" y="1142382"/>
              <a:ext cx="609221" cy="573706"/>
            </a:xfrm>
            <a:custGeom>
              <a:avLst/>
              <a:gdLst/>
              <a:ahLst/>
              <a:cxnLst/>
              <a:rect l="l" t="t" r="r" b="b"/>
              <a:pathLst>
                <a:path w="11356" h="10694" extrusionOk="0">
                  <a:moveTo>
                    <a:pt x="5683" y="10694"/>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29" name="Google Shape;4529;p35"/>
            <p:cNvSpPr/>
            <p:nvPr/>
          </p:nvSpPr>
          <p:spPr>
            <a:xfrm>
              <a:off x="1828738" y="1142382"/>
              <a:ext cx="608631" cy="573706"/>
            </a:xfrm>
            <a:custGeom>
              <a:avLst/>
              <a:gdLst/>
              <a:ahLst/>
              <a:cxnLst/>
              <a:rect l="l" t="t" r="r" b="b"/>
              <a:pathLst>
                <a:path w="11345" h="10694" extrusionOk="0">
                  <a:moveTo>
                    <a:pt x="5684" y="10694"/>
                  </a:moveTo>
                  <a:lnTo>
                    <a:pt x="1" y="5353"/>
                  </a:lnTo>
                  <a:lnTo>
                    <a:pt x="5684"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30" name="Google Shape;4530;p35"/>
            <p:cNvSpPr/>
            <p:nvPr/>
          </p:nvSpPr>
          <p:spPr>
            <a:xfrm>
              <a:off x="2439139" y="1142382"/>
              <a:ext cx="608631" cy="573706"/>
            </a:xfrm>
            <a:custGeom>
              <a:avLst/>
              <a:gdLst/>
              <a:ahLst/>
              <a:cxnLst/>
              <a:rect l="l" t="t" r="r" b="b"/>
              <a:pathLst>
                <a:path w="11345" h="10694" extrusionOk="0">
                  <a:moveTo>
                    <a:pt x="5672" y="10694"/>
                  </a:moveTo>
                  <a:lnTo>
                    <a:pt x="1"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31" name="Google Shape;4531;p35"/>
            <p:cNvSpPr/>
            <p:nvPr/>
          </p:nvSpPr>
          <p:spPr>
            <a:xfrm>
              <a:off x="3048950" y="1142382"/>
              <a:ext cx="608577" cy="573706"/>
            </a:xfrm>
            <a:custGeom>
              <a:avLst/>
              <a:gdLst/>
              <a:ahLst/>
              <a:cxnLst/>
              <a:rect l="l" t="t" r="r" b="b"/>
              <a:pathLst>
                <a:path w="11344" h="10694" extrusionOk="0">
                  <a:moveTo>
                    <a:pt x="5661" y="10694"/>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32" name="Google Shape;4532;p35"/>
            <p:cNvSpPr/>
            <p:nvPr/>
          </p:nvSpPr>
          <p:spPr>
            <a:xfrm>
              <a:off x="3658117" y="1142382"/>
              <a:ext cx="609221" cy="573706"/>
            </a:xfrm>
            <a:custGeom>
              <a:avLst/>
              <a:gdLst/>
              <a:ahLst/>
              <a:cxnLst/>
              <a:rect l="l" t="t" r="r" b="b"/>
              <a:pathLst>
                <a:path w="11356" h="10694" extrusionOk="0">
                  <a:moveTo>
                    <a:pt x="5684" y="10694"/>
                  </a:moveTo>
                  <a:lnTo>
                    <a:pt x="0" y="5353"/>
                  </a:lnTo>
                  <a:lnTo>
                    <a:pt x="5684"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33" name="Google Shape;4533;p35"/>
            <p:cNvSpPr/>
            <p:nvPr/>
          </p:nvSpPr>
          <p:spPr>
            <a:xfrm>
              <a:off x="4267875" y="1142382"/>
              <a:ext cx="609221" cy="573706"/>
            </a:xfrm>
            <a:custGeom>
              <a:avLst/>
              <a:gdLst/>
              <a:ahLst/>
              <a:cxnLst/>
              <a:rect l="l" t="t" r="r" b="b"/>
              <a:pathLst>
                <a:path w="11356" h="10694" extrusionOk="0">
                  <a:moveTo>
                    <a:pt x="5684" y="10694"/>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34" name="Google Shape;4534;p35"/>
            <p:cNvSpPr/>
            <p:nvPr/>
          </p:nvSpPr>
          <p:spPr>
            <a:xfrm>
              <a:off x="4878276" y="1142382"/>
              <a:ext cx="609221" cy="573706"/>
            </a:xfrm>
            <a:custGeom>
              <a:avLst/>
              <a:gdLst/>
              <a:ahLst/>
              <a:cxnLst/>
              <a:rect l="l" t="t" r="r" b="b"/>
              <a:pathLst>
                <a:path w="11356" h="10694" extrusionOk="0">
                  <a:moveTo>
                    <a:pt x="5673" y="10694"/>
                  </a:moveTo>
                  <a:lnTo>
                    <a:pt x="1" y="5353"/>
                  </a:lnTo>
                  <a:lnTo>
                    <a:pt x="5673"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35" name="Google Shape;4535;p35"/>
            <p:cNvSpPr/>
            <p:nvPr/>
          </p:nvSpPr>
          <p:spPr>
            <a:xfrm>
              <a:off x="5488087" y="1142382"/>
              <a:ext cx="608631" cy="573706"/>
            </a:xfrm>
            <a:custGeom>
              <a:avLst/>
              <a:gdLst/>
              <a:ahLst/>
              <a:cxnLst/>
              <a:rect l="l" t="t" r="r" b="b"/>
              <a:pathLst>
                <a:path w="11345" h="10694" extrusionOk="0">
                  <a:moveTo>
                    <a:pt x="5672" y="10694"/>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36" name="Google Shape;4536;p35"/>
            <p:cNvSpPr/>
            <p:nvPr/>
          </p:nvSpPr>
          <p:spPr>
            <a:xfrm>
              <a:off x="6097845" y="1142382"/>
              <a:ext cx="608631" cy="573706"/>
            </a:xfrm>
            <a:custGeom>
              <a:avLst/>
              <a:gdLst/>
              <a:ahLst/>
              <a:cxnLst/>
              <a:rect l="l" t="t" r="r" b="b"/>
              <a:pathLst>
                <a:path w="11345" h="10694" extrusionOk="0">
                  <a:moveTo>
                    <a:pt x="5661" y="10694"/>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37" name="Google Shape;4537;p35"/>
            <p:cNvSpPr/>
            <p:nvPr/>
          </p:nvSpPr>
          <p:spPr>
            <a:xfrm>
              <a:off x="6707066" y="1142382"/>
              <a:ext cx="609221" cy="573706"/>
            </a:xfrm>
            <a:custGeom>
              <a:avLst/>
              <a:gdLst/>
              <a:ahLst/>
              <a:cxnLst/>
              <a:rect l="l" t="t" r="r" b="b"/>
              <a:pathLst>
                <a:path w="11356" h="10694" extrusionOk="0">
                  <a:moveTo>
                    <a:pt x="5683" y="10694"/>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38" name="Google Shape;4538;p35"/>
            <p:cNvSpPr/>
            <p:nvPr/>
          </p:nvSpPr>
          <p:spPr>
            <a:xfrm>
              <a:off x="2" y="1712977"/>
              <a:ext cx="608631" cy="574350"/>
            </a:xfrm>
            <a:custGeom>
              <a:avLst/>
              <a:gdLst/>
              <a:ahLst/>
              <a:cxnLst/>
              <a:rect l="l" t="t" r="r" b="b"/>
              <a:pathLst>
                <a:path w="11345" h="10706" extrusionOk="0">
                  <a:moveTo>
                    <a:pt x="5661" y="10705"/>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39" name="Google Shape;4539;p35"/>
            <p:cNvSpPr/>
            <p:nvPr/>
          </p:nvSpPr>
          <p:spPr>
            <a:xfrm>
              <a:off x="609169" y="1712977"/>
              <a:ext cx="609221" cy="574350"/>
            </a:xfrm>
            <a:custGeom>
              <a:avLst/>
              <a:gdLst/>
              <a:ahLst/>
              <a:cxnLst/>
              <a:rect l="l" t="t" r="r" b="b"/>
              <a:pathLst>
                <a:path w="11356" h="10706" extrusionOk="0">
                  <a:moveTo>
                    <a:pt x="5684" y="10705"/>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40" name="Google Shape;4540;p35"/>
            <p:cNvSpPr/>
            <p:nvPr/>
          </p:nvSpPr>
          <p:spPr>
            <a:xfrm>
              <a:off x="1218980" y="1712977"/>
              <a:ext cx="609221" cy="574350"/>
            </a:xfrm>
            <a:custGeom>
              <a:avLst/>
              <a:gdLst/>
              <a:ahLst/>
              <a:cxnLst/>
              <a:rect l="l" t="t" r="r" b="b"/>
              <a:pathLst>
                <a:path w="11356" h="10706" extrusionOk="0">
                  <a:moveTo>
                    <a:pt x="5683" y="10705"/>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41" name="Google Shape;4541;p35"/>
            <p:cNvSpPr/>
            <p:nvPr/>
          </p:nvSpPr>
          <p:spPr>
            <a:xfrm>
              <a:off x="1828738" y="1712977"/>
              <a:ext cx="608631" cy="574350"/>
            </a:xfrm>
            <a:custGeom>
              <a:avLst/>
              <a:gdLst/>
              <a:ahLst/>
              <a:cxnLst/>
              <a:rect l="l" t="t" r="r" b="b"/>
              <a:pathLst>
                <a:path w="11345" h="10706" extrusionOk="0">
                  <a:moveTo>
                    <a:pt x="5684" y="10705"/>
                  </a:moveTo>
                  <a:lnTo>
                    <a:pt x="1" y="5353"/>
                  </a:lnTo>
                  <a:lnTo>
                    <a:pt x="5684"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42" name="Google Shape;4542;p35"/>
            <p:cNvSpPr/>
            <p:nvPr/>
          </p:nvSpPr>
          <p:spPr>
            <a:xfrm>
              <a:off x="2439139" y="1712977"/>
              <a:ext cx="608631" cy="574350"/>
            </a:xfrm>
            <a:custGeom>
              <a:avLst/>
              <a:gdLst/>
              <a:ahLst/>
              <a:cxnLst/>
              <a:rect l="l" t="t" r="r" b="b"/>
              <a:pathLst>
                <a:path w="11345" h="10706" extrusionOk="0">
                  <a:moveTo>
                    <a:pt x="5672" y="10705"/>
                  </a:moveTo>
                  <a:lnTo>
                    <a:pt x="1"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43" name="Google Shape;4543;p35"/>
            <p:cNvSpPr/>
            <p:nvPr/>
          </p:nvSpPr>
          <p:spPr>
            <a:xfrm>
              <a:off x="3048950" y="1712977"/>
              <a:ext cx="608577" cy="574350"/>
            </a:xfrm>
            <a:custGeom>
              <a:avLst/>
              <a:gdLst/>
              <a:ahLst/>
              <a:cxnLst/>
              <a:rect l="l" t="t" r="r" b="b"/>
              <a:pathLst>
                <a:path w="11344" h="10706" extrusionOk="0">
                  <a:moveTo>
                    <a:pt x="5661" y="10705"/>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44" name="Google Shape;4544;p35"/>
            <p:cNvSpPr/>
            <p:nvPr/>
          </p:nvSpPr>
          <p:spPr>
            <a:xfrm>
              <a:off x="3658117" y="1712977"/>
              <a:ext cx="609221" cy="574350"/>
            </a:xfrm>
            <a:custGeom>
              <a:avLst/>
              <a:gdLst/>
              <a:ahLst/>
              <a:cxnLst/>
              <a:rect l="l" t="t" r="r" b="b"/>
              <a:pathLst>
                <a:path w="11356" h="10706" extrusionOk="0">
                  <a:moveTo>
                    <a:pt x="5684" y="10705"/>
                  </a:moveTo>
                  <a:lnTo>
                    <a:pt x="0" y="5353"/>
                  </a:lnTo>
                  <a:lnTo>
                    <a:pt x="5684"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45" name="Google Shape;4545;p35"/>
            <p:cNvSpPr/>
            <p:nvPr/>
          </p:nvSpPr>
          <p:spPr>
            <a:xfrm>
              <a:off x="4267875" y="1712977"/>
              <a:ext cx="609221" cy="574350"/>
            </a:xfrm>
            <a:custGeom>
              <a:avLst/>
              <a:gdLst/>
              <a:ahLst/>
              <a:cxnLst/>
              <a:rect l="l" t="t" r="r" b="b"/>
              <a:pathLst>
                <a:path w="11356" h="10706" extrusionOk="0">
                  <a:moveTo>
                    <a:pt x="5684" y="10705"/>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46" name="Google Shape;4546;p35"/>
            <p:cNvSpPr/>
            <p:nvPr/>
          </p:nvSpPr>
          <p:spPr>
            <a:xfrm>
              <a:off x="4878276" y="1712977"/>
              <a:ext cx="609221" cy="574350"/>
            </a:xfrm>
            <a:custGeom>
              <a:avLst/>
              <a:gdLst/>
              <a:ahLst/>
              <a:cxnLst/>
              <a:rect l="l" t="t" r="r" b="b"/>
              <a:pathLst>
                <a:path w="11356" h="10706" extrusionOk="0">
                  <a:moveTo>
                    <a:pt x="5673" y="10705"/>
                  </a:moveTo>
                  <a:lnTo>
                    <a:pt x="1" y="5353"/>
                  </a:lnTo>
                  <a:lnTo>
                    <a:pt x="5673"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47" name="Google Shape;4547;p35"/>
            <p:cNvSpPr/>
            <p:nvPr/>
          </p:nvSpPr>
          <p:spPr>
            <a:xfrm>
              <a:off x="5488087" y="1712977"/>
              <a:ext cx="608631" cy="574350"/>
            </a:xfrm>
            <a:custGeom>
              <a:avLst/>
              <a:gdLst/>
              <a:ahLst/>
              <a:cxnLst/>
              <a:rect l="l" t="t" r="r" b="b"/>
              <a:pathLst>
                <a:path w="11345" h="10706" extrusionOk="0">
                  <a:moveTo>
                    <a:pt x="5672" y="10705"/>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48" name="Google Shape;4548;p35"/>
            <p:cNvSpPr/>
            <p:nvPr/>
          </p:nvSpPr>
          <p:spPr>
            <a:xfrm>
              <a:off x="6097845" y="1712977"/>
              <a:ext cx="608631" cy="574350"/>
            </a:xfrm>
            <a:custGeom>
              <a:avLst/>
              <a:gdLst/>
              <a:ahLst/>
              <a:cxnLst/>
              <a:rect l="l" t="t" r="r" b="b"/>
              <a:pathLst>
                <a:path w="11345" h="10706" extrusionOk="0">
                  <a:moveTo>
                    <a:pt x="5661" y="10705"/>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49" name="Google Shape;4549;p35"/>
            <p:cNvSpPr/>
            <p:nvPr/>
          </p:nvSpPr>
          <p:spPr>
            <a:xfrm>
              <a:off x="6707066" y="1712977"/>
              <a:ext cx="609221" cy="574350"/>
            </a:xfrm>
            <a:custGeom>
              <a:avLst/>
              <a:gdLst/>
              <a:ahLst/>
              <a:cxnLst/>
              <a:rect l="l" t="t" r="r" b="b"/>
              <a:pathLst>
                <a:path w="11356" h="10706" extrusionOk="0">
                  <a:moveTo>
                    <a:pt x="5683" y="10705"/>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50" name="Google Shape;4550;p35"/>
            <p:cNvSpPr/>
            <p:nvPr/>
          </p:nvSpPr>
          <p:spPr>
            <a:xfrm>
              <a:off x="2" y="2284216"/>
              <a:ext cx="608631" cy="574940"/>
            </a:xfrm>
            <a:custGeom>
              <a:avLst/>
              <a:gdLst/>
              <a:ahLst/>
              <a:cxnLst/>
              <a:rect l="l" t="t" r="r" b="b"/>
              <a:pathLst>
                <a:path w="11345" h="10717" extrusionOk="0">
                  <a:moveTo>
                    <a:pt x="5661" y="10716"/>
                  </a:moveTo>
                  <a:lnTo>
                    <a:pt x="0" y="5352"/>
                  </a:lnTo>
                  <a:lnTo>
                    <a:pt x="5661"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51" name="Google Shape;4551;p35"/>
            <p:cNvSpPr/>
            <p:nvPr/>
          </p:nvSpPr>
          <p:spPr>
            <a:xfrm>
              <a:off x="609169" y="2284216"/>
              <a:ext cx="609221" cy="574940"/>
            </a:xfrm>
            <a:custGeom>
              <a:avLst/>
              <a:gdLst/>
              <a:ahLst/>
              <a:cxnLst/>
              <a:rect l="l" t="t" r="r" b="b"/>
              <a:pathLst>
                <a:path w="11356" h="10717" extrusionOk="0">
                  <a:moveTo>
                    <a:pt x="5684" y="10716"/>
                  </a:moveTo>
                  <a:lnTo>
                    <a:pt x="1" y="5352"/>
                  </a:lnTo>
                  <a:lnTo>
                    <a:pt x="5684" y="0"/>
                  </a:lnTo>
                  <a:lnTo>
                    <a:pt x="11356"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52" name="Google Shape;4552;p35"/>
            <p:cNvSpPr/>
            <p:nvPr/>
          </p:nvSpPr>
          <p:spPr>
            <a:xfrm>
              <a:off x="1218980" y="2284216"/>
              <a:ext cx="609221" cy="574940"/>
            </a:xfrm>
            <a:custGeom>
              <a:avLst/>
              <a:gdLst/>
              <a:ahLst/>
              <a:cxnLst/>
              <a:rect l="l" t="t" r="r" b="b"/>
              <a:pathLst>
                <a:path w="11356" h="10717" extrusionOk="0">
                  <a:moveTo>
                    <a:pt x="5683" y="10716"/>
                  </a:moveTo>
                  <a:lnTo>
                    <a:pt x="0" y="5352"/>
                  </a:lnTo>
                  <a:lnTo>
                    <a:pt x="5683"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53" name="Google Shape;4553;p35"/>
            <p:cNvSpPr/>
            <p:nvPr/>
          </p:nvSpPr>
          <p:spPr>
            <a:xfrm>
              <a:off x="1828738" y="2284216"/>
              <a:ext cx="608631" cy="574940"/>
            </a:xfrm>
            <a:custGeom>
              <a:avLst/>
              <a:gdLst/>
              <a:ahLst/>
              <a:cxnLst/>
              <a:rect l="l" t="t" r="r" b="b"/>
              <a:pathLst>
                <a:path w="11345" h="10717" extrusionOk="0">
                  <a:moveTo>
                    <a:pt x="5684" y="10716"/>
                  </a:moveTo>
                  <a:lnTo>
                    <a:pt x="1" y="5352"/>
                  </a:lnTo>
                  <a:lnTo>
                    <a:pt x="5684"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54" name="Google Shape;4554;p35"/>
            <p:cNvSpPr/>
            <p:nvPr/>
          </p:nvSpPr>
          <p:spPr>
            <a:xfrm>
              <a:off x="2439139" y="2284216"/>
              <a:ext cx="608631" cy="574940"/>
            </a:xfrm>
            <a:custGeom>
              <a:avLst/>
              <a:gdLst/>
              <a:ahLst/>
              <a:cxnLst/>
              <a:rect l="l" t="t" r="r" b="b"/>
              <a:pathLst>
                <a:path w="11345" h="10717" extrusionOk="0">
                  <a:moveTo>
                    <a:pt x="5672" y="10716"/>
                  </a:moveTo>
                  <a:lnTo>
                    <a:pt x="1" y="5352"/>
                  </a:lnTo>
                  <a:lnTo>
                    <a:pt x="5672"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55" name="Google Shape;4555;p35"/>
            <p:cNvSpPr/>
            <p:nvPr/>
          </p:nvSpPr>
          <p:spPr>
            <a:xfrm>
              <a:off x="3048950" y="2284216"/>
              <a:ext cx="608577" cy="574940"/>
            </a:xfrm>
            <a:custGeom>
              <a:avLst/>
              <a:gdLst/>
              <a:ahLst/>
              <a:cxnLst/>
              <a:rect l="l" t="t" r="r" b="b"/>
              <a:pathLst>
                <a:path w="11344" h="10717" extrusionOk="0">
                  <a:moveTo>
                    <a:pt x="5661" y="10716"/>
                  </a:moveTo>
                  <a:lnTo>
                    <a:pt x="0" y="5352"/>
                  </a:lnTo>
                  <a:lnTo>
                    <a:pt x="5661"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56" name="Google Shape;4556;p35"/>
            <p:cNvSpPr/>
            <p:nvPr/>
          </p:nvSpPr>
          <p:spPr>
            <a:xfrm>
              <a:off x="3658117" y="2284216"/>
              <a:ext cx="609221" cy="574940"/>
            </a:xfrm>
            <a:custGeom>
              <a:avLst/>
              <a:gdLst/>
              <a:ahLst/>
              <a:cxnLst/>
              <a:rect l="l" t="t" r="r" b="b"/>
              <a:pathLst>
                <a:path w="11356" h="10717" extrusionOk="0">
                  <a:moveTo>
                    <a:pt x="5684" y="10716"/>
                  </a:moveTo>
                  <a:lnTo>
                    <a:pt x="0" y="5352"/>
                  </a:lnTo>
                  <a:lnTo>
                    <a:pt x="5684"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57" name="Google Shape;4557;p35"/>
            <p:cNvSpPr/>
            <p:nvPr/>
          </p:nvSpPr>
          <p:spPr>
            <a:xfrm>
              <a:off x="4267875" y="2284216"/>
              <a:ext cx="609221" cy="574940"/>
            </a:xfrm>
            <a:custGeom>
              <a:avLst/>
              <a:gdLst/>
              <a:ahLst/>
              <a:cxnLst/>
              <a:rect l="l" t="t" r="r" b="b"/>
              <a:pathLst>
                <a:path w="11356" h="10717" extrusionOk="0">
                  <a:moveTo>
                    <a:pt x="5684" y="10716"/>
                  </a:moveTo>
                  <a:lnTo>
                    <a:pt x="1" y="5352"/>
                  </a:lnTo>
                  <a:lnTo>
                    <a:pt x="5684" y="0"/>
                  </a:lnTo>
                  <a:lnTo>
                    <a:pt x="11356"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58" name="Google Shape;4558;p35"/>
            <p:cNvSpPr/>
            <p:nvPr/>
          </p:nvSpPr>
          <p:spPr>
            <a:xfrm>
              <a:off x="4878276" y="2284216"/>
              <a:ext cx="609221" cy="574940"/>
            </a:xfrm>
            <a:custGeom>
              <a:avLst/>
              <a:gdLst/>
              <a:ahLst/>
              <a:cxnLst/>
              <a:rect l="l" t="t" r="r" b="b"/>
              <a:pathLst>
                <a:path w="11356" h="10717" extrusionOk="0">
                  <a:moveTo>
                    <a:pt x="5673" y="10716"/>
                  </a:moveTo>
                  <a:lnTo>
                    <a:pt x="1" y="5352"/>
                  </a:lnTo>
                  <a:lnTo>
                    <a:pt x="5673" y="0"/>
                  </a:lnTo>
                  <a:lnTo>
                    <a:pt x="11356"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59" name="Google Shape;4559;p35"/>
            <p:cNvSpPr/>
            <p:nvPr/>
          </p:nvSpPr>
          <p:spPr>
            <a:xfrm>
              <a:off x="5488087" y="2284216"/>
              <a:ext cx="608631" cy="574940"/>
            </a:xfrm>
            <a:custGeom>
              <a:avLst/>
              <a:gdLst/>
              <a:ahLst/>
              <a:cxnLst/>
              <a:rect l="l" t="t" r="r" b="b"/>
              <a:pathLst>
                <a:path w="11345" h="10717" extrusionOk="0">
                  <a:moveTo>
                    <a:pt x="5672" y="10716"/>
                  </a:moveTo>
                  <a:lnTo>
                    <a:pt x="0" y="5352"/>
                  </a:lnTo>
                  <a:lnTo>
                    <a:pt x="5672"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60" name="Google Shape;4560;p35"/>
            <p:cNvSpPr/>
            <p:nvPr/>
          </p:nvSpPr>
          <p:spPr>
            <a:xfrm>
              <a:off x="6097845" y="2284216"/>
              <a:ext cx="608631" cy="574940"/>
            </a:xfrm>
            <a:custGeom>
              <a:avLst/>
              <a:gdLst/>
              <a:ahLst/>
              <a:cxnLst/>
              <a:rect l="l" t="t" r="r" b="b"/>
              <a:pathLst>
                <a:path w="11345" h="10717" extrusionOk="0">
                  <a:moveTo>
                    <a:pt x="5661" y="10716"/>
                  </a:moveTo>
                  <a:lnTo>
                    <a:pt x="1" y="5352"/>
                  </a:lnTo>
                  <a:lnTo>
                    <a:pt x="5661" y="0"/>
                  </a:lnTo>
                  <a:lnTo>
                    <a:pt x="1134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61" name="Google Shape;4561;p35"/>
            <p:cNvSpPr/>
            <p:nvPr/>
          </p:nvSpPr>
          <p:spPr>
            <a:xfrm>
              <a:off x="6707066" y="2284216"/>
              <a:ext cx="609221" cy="574940"/>
            </a:xfrm>
            <a:custGeom>
              <a:avLst/>
              <a:gdLst/>
              <a:ahLst/>
              <a:cxnLst/>
              <a:rect l="l" t="t" r="r" b="b"/>
              <a:pathLst>
                <a:path w="11356" h="10717" extrusionOk="0">
                  <a:moveTo>
                    <a:pt x="5683" y="10716"/>
                  </a:moveTo>
                  <a:lnTo>
                    <a:pt x="0" y="5352"/>
                  </a:lnTo>
                  <a:lnTo>
                    <a:pt x="5683"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62" name="Google Shape;4562;p35"/>
            <p:cNvSpPr/>
            <p:nvPr/>
          </p:nvSpPr>
          <p:spPr>
            <a:xfrm>
              <a:off x="2" y="2856045"/>
              <a:ext cx="608631" cy="573706"/>
            </a:xfrm>
            <a:custGeom>
              <a:avLst/>
              <a:gdLst/>
              <a:ahLst/>
              <a:cxnLst/>
              <a:rect l="l" t="t" r="r" b="b"/>
              <a:pathLst>
                <a:path w="11345" h="10694" extrusionOk="0">
                  <a:moveTo>
                    <a:pt x="5661" y="10693"/>
                  </a:moveTo>
                  <a:lnTo>
                    <a:pt x="0" y="5341"/>
                  </a:lnTo>
                  <a:lnTo>
                    <a:pt x="5661"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63" name="Google Shape;4563;p35"/>
            <p:cNvSpPr/>
            <p:nvPr/>
          </p:nvSpPr>
          <p:spPr>
            <a:xfrm>
              <a:off x="609169" y="2856045"/>
              <a:ext cx="609221" cy="573706"/>
            </a:xfrm>
            <a:custGeom>
              <a:avLst/>
              <a:gdLst/>
              <a:ahLst/>
              <a:cxnLst/>
              <a:rect l="l" t="t" r="r" b="b"/>
              <a:pathLst>
                <a:path w="11356" h="10694" extrusionOk="0">
                  <a:moveTo>
                    <a:pt x="5684" y="10693"/>
                  </a:moveTo>
                  <a:lnTo>
                    <a:pt x="1" y="5341"/>
                  </a:lnTo>
                  <a:lnTo>
                    <a:pt x="5684" y="0"/>
                  </a:lnTo>
                  <a:lnTo>
                    <a:pt x="11356"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64" name="Google Shape;4564;p35"/>
            <p:cNvSpPr/>
            <p:nvPr/>
          </p:nvSpPr>
          <p:spPr>
            <a:xfrm>
              <a:off x="1218980" y="2856045"/>
              <a:ext cx="609221" cy="573706"/>
            </a:xfrm>
            <a:custGeom>
              <a:avLst/>
              <a:gdLst/>
              <a:ahLst/>
              <a:cxnLst/>
              <a:rect l="l" t="t" r="r" b="b"/>
              <a:pathLst>
                <a:path w="11356" h="10694" extrusionOk="0">
                  <a:moveTo>
                    <a:pt x="5683" y="10693"/>
                  </a:moveTo>
                  <a:lnTo>
                    <a:pt x="0" y="5341"/>
                  </a:lnTo>
                  <a:lnTo>
                    <a:pt x="5683"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65" name="Google Shape;4565;p35"/>
            <p:cNvSpPr/>
            <p:nvPr/>
          </p:nvSpPr>
          <p:spPr>
            <a:xfrm>
              <a:off x="1828738" y="2856045"/>
              <a:ext cx="608631" cy="573706"/>
            </a:xfrm>
            <a:custGeom>
              <a:avLst/>
              <a:gdLst/>
              <a:ahLst/>
              <a:cxnLst/>
              <a:rect l="l" t="t" r="r" b="b"/>
              <a:pathLst>
                <a:path w="11345" h="10694" extrusionOk="0">
                  <a:moveTo>
                    <a:pt x="5684" y="10693"/>
                  </a:moveTo>
                  <a:lnTo>
                    <a:pt x="1" y="5341"/>
                  </a:lnTo>
                  <a:lnTo>
                    <a:pt x="5684"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66" name="Google Shape;4566;p35"/>
            <p:cNvSpPr/>
            <p:nvPr/>
          </p:nvSpPr>
          <p:spPr>
            <a:xfrm>
              <a:off x="2439139" y="2856045"/>
              <a:ext cx="608631" cy="573706"/>
            </a:xfrm>
            <a:custGeom>
              <a:avLst/>
              <a:gdLst/>
              <a:ahLst/>
              <a:cxnLst/>
              <a:rect l="l" t="t" r="r" b="b"/>
              <a:pathLst>
                <a:path w="11345" h="10694" extrusionOk="0">
                  <a:moveTo>
                    <a:pt x="5672" y="10693"/>
                  </a:moveTo>
                  <a:lnTo>
                    <a:pt x="1" y="5341"/>
                  </a:lnTo>
                  <a:lnTo>
                    <a:pt x="5672"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67" name="Google Shape;4567;p35"/>
            <p:cNvSpPr/>
            <p:nvPr/>
          </p:nvSpPr>
          <p:spPr>
            <a:xfrm>
              <a:off x="3048950" y="2856045"/>
              <a:ext cx="608577" cy="573706"/>
            </a:xfrm>
            <a:custGeom>
              <a:avLst/>
              <a:gdLst/>
              <a:ahLst/>
              <a:cxnLst/>
              <a:rect l="l" t="t" r="r" b="b"/>
              <a:pathLst>
                <a:path w="11344" h="10694" extrusionOk="0">
                  <a:moveTo>
                    <a:pt x="5661" y="10693"/>
                  </a:moveTo>
                  <a:lnTo>
                    <a:pt x="0" y="5341"/>
                  </a:lnTo>
                  <a:lnTo>
                    <a:pt x="5661"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68" name="Google Shape;4568;p35"/>
            <p:cNvSpPr/>
            <p:nvPr/>
          </p:nvSpPr>
          <p:spPr>
            <a:xfrm>
              <a:off x="3658117" y="2856045"/>
              <a:ext cx="609221" cy="573706"/>
            </a:xfrm>
            <a:custGeom>
              <a:avLst/>
              <a:gdLst/>
              <a:ahLst/>
              <a:cxnLst/>
              <a:rect l="l" t="t" r="r" b="b"/>
              <a:pathLst>
                <a:path w="11356" h="10694" extrusionOk="0">
                  <a:moveTo>
                    <a:pt x="5684" y="10693"/>
                  </a:moveTo>
                  <a:lnTo>
                    <a:pt x="0" y="5341"/>
                  </a:lnTo>
                  <a:lnTo>
                    <a:pt x="5684"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69" name="Google Shape;4569;p35"/>
            <p:cNvSpPr/>
            <p:nvPr/>
          </p:nvSpPr>
          <p:spPr>
            <a:xfrm>
              <a:off x="4267875" y="2856045"/>
              <a:ext cx="609221" cy="573706"/>
            </a:xfrm>
            <a:custGeom>
              <a:avLst/>
              <a:gdLst/>
              <a:ahLst/>
              <a:cxnLst/>
              <a:rect l="l" t="t" r="r" b="b"/>
              <a:pathLst>
                <a:path w="11356" h="10694" extrusionOk="0">
                  <a:moveTo>
                    <a:pt x="5684" y="10693"/>
                  </a:moveTo>
                  <a:lnTo>
                    <a:pt x="1" y="5341"/>
                  </a:lnTo>
                  <a:lnTo>
                    <a:pt x="5684" y="0"/>
                  </a:lnTo>
                  <a:lnTo>
                    <a:pt x="11356"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70" name="Google Shape;4570;p35"/>
            <p:cNvSpPr/>
            <p:nvPr/>
          </p:nvSpPr>
          <p:spPr>
            <a:xfrm>
              <a:off x="4878276" y="2856045"/>
              <a:ext cx="609221" cy="573706"/>
            </a:xfrm>
            <a:custGeom>
              <a:avLst/>
              <a:gdLst/>
              <a:ahLst/>
              <a:cxnLst/>
              <a:rect l="l" t="t" r="r" b="b"/>
              <a:pathLst>
                <a:path w="11356" h="10694" extrusionOk="0">
                  <a:moveTo>
                    <a:pt x="5673" y="10693"/>
                  </a:moveTo>
                  <a:lnTo>
                    <a:pt x="1" y="5341"/>
                  </a:lnTo>
                  <a:lnTo>
                    <a:pt x="5673" y="0"/>
                  </a:lnTo>
                  <a:lnTo>
                    <a:pt x="11356"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71" name="Google Shape;4571;p35"/>
            <p:cNvSpPr/>
            <p:nvPr/>
          </p:nvSpPr>
          <p:spPr>
            <a:xfrm>
              <a:off x="5488087" y="2856045"/>
              <a:ext cx="608631" cy="573706"/>
            </a:xfrm>
            <a:custGeom>
              <a:avLst/>
              <a:gdLst/>
              <a:ahLst/>
              <a:cxnLst/>
              <a:rect l="l" t="t" r="r" b="b"/>
              <a:pathLst>
                <a:path w="11345" h="10694" extrusionOk="0">
                  <a:moveTo>
                    <a:pt x="5672" y="10693"/>
                  </a:moveTo>
                  <a:lnTo>
                    <a:pt x="0" y="5341"/>
                  </a:lnTo>
                  <a:lnTo>
                    <a:pt x="5672"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72" name="Google Shape;4572;p35"/>
            <p:cNvSpPr/>
            <p:nvPr/>
          </p:nvSpPr>
          <p:spPr>
            <a:xfrm>
              <a:off x="6097845" y="2856045"/>
              <a:ext cx="608631" cy="573706"/>
            </a:xfrm>
            <a:custGeom>
              <a:avLst/>
              <a:gdLst/>
              <a:ahLst/>
              <a:cxnLst/>
              <a:rect l="l" t="t" r="r" b="b"/>
              <a:pathLst>
                <a:path w="11345" h="10694" extrusionOk="0">
                  <a:moveTo>
                    <a:pt x="5661" y="10693"/>
                  </a:moveTo>
                  <a:lnTo>
                    <a:pt x="1" y="5341"/>
                  </a:lnTo>
                  <a:lnTo>
                    <a:pt x="5661" y="0"/>
                  </a:lnTo>
                  <a:lnTo>
                    <a:pt x="1134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73" name="Google Shape;4573;p35"/>
            <p:cNvSpPr/>
            <p:nvPr/>
          </p:nvSpPr>
          <p:spPr>
            <a:xfrm>
              <a:off x="6707066" y="2856045"/>
              <a:ext cx="609221" cy="573706"/>
            </a:xfrm>
            <a:custGeom>
              <a:avLst/>
              <a:gdLst/>
              <a:ahLst/>
              <a:cxnLst/>
              <a:rect l="l" t="t" r="r" b="b"/>
              <a:pathLst>
                <a:path w="11356" h="10694" extrusionOk="0">
                  <a:moveTo>
                    <a:pt x="5683" y="10693"/>
                  </a:moveTo>
                  <a:lnTo>
                    <a:pt x="0" y="5341"/>
                  </a:lnTo>
                  <a:lnTo>
                    <a:pt x="5683"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74" name="Google Shape;4574;p35"/>
            <p:cNvSpPr/>
            <p:nvPr/>
          </p:nvSpPr>
          <p:spPr>
            <a:xfrm>
              <a:off x="2" y="3426639"/>
              <a:ext cx="608631" cy="574296"/>
            </a:xfrm>
            <a:custGeom>
              <a:avLst/>
              <a:gdLst/>
              <a:ahLst/>
              <a:cxnLst/>
              <a:rect l="l" t="t" r="r" b="b"/>
              <a:pathLst>
                <a:path w="11345" h="10705" extrusionOk="0">
                  <a:moveTo>
                    <a:pt x="5661" y="10705"/>
                  </a:moveTo>
                  <a:lnTo>
                    <a:pt x="0" y="5352"/>
                  </a:lnTo>
                  <a:lnTo>
                    <a:pt x="5661"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75" name="Google Shape;4575;p35"/>
            <p:cNvSpPr/>
            <p:nvPr/>
          </p:nvSpPr>
          <p:spPr>
            <a:xfrm>
              <a:off x="609169" y="3426639"/>
              <a:ext cx="609221" cy="574296"/>
            </a:xfrm>
            <a:custGeom>
              <a:avLst/>
              <a:gdLst/>
              <a:ahLst/>
              <a:cxnLst/>
              <a:rect l="l" t="t" r="r" b="b"/>
              <a:pathLst>
                <a:path w="11356" h="10705" extrusionOk="0">
                  <a:moveTo>
                    <a:pt x="5684" y="10705"/>
                  </a:moveTo>
                  <a:lnTo>
                    <a:pt x="1" y="5352"/>
                  </a:lnTo>
                  <a:lnTo>
                    <a:pt x="5684" y="0"/>
                  </a:lnTo>
                  <a:lnTo>
                    <a:pt x="11356"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76" name="Google Shape;4576;p35"/>
            <p:cNvSpPr/>
            <p:nvPr/>
          </p:nvSpPr>
          <p:spPr>
            <a:xfrm>
              <a:off x="1218980" y="3426639"/>
              <a:ext cx="609221" cy="574296"/>
            </a:xfrm>
            <a:custGeom>
              <a:avLst/>
              <a:gdLst/>
              <a:ahLst/>
              <a:cxnLst/>
              <a:rect l="l" t="t" r="r" b="b"/>
              <a:pathLst>
                <a:path w="11356" h="10705" extrusionOk="0">
                  <a:moveTo>
                    <a:pt x="5683" y="10705"/>
                  </a:moveTo>
                  <a:lnTo>
                    <a:pt x="0" y="5352"/>
                  </a:lnTo>
                  <a:lnTo>
                    <a:pt x="5683"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77" name="Google Shape;4577;p35"/>
            <p:cNvSpPr/>
            <p:nvPr/>
          </p:nvSpPr>
          <p:spPr>
            <a:xfrm>
              <a:off x="1828738" y="3426639"/>
              <a:ext cx="608631" cy="574296"/>
            </a:xfrm>
            <a:custGeom>
              <a:avLst/>
              <a:gdLst/>
              <a:ahLst/>
              <a:cxnLst/>
              <a:rect l="l" t="t" r="r" b="b"/>
              <a:pathLst>
                <a:path w="11345" h="10705" extrusionOk="0">
                  <a:moveTo>
                    <a:pt x="5684" y="10705"/>
                  </a:moveTo>
                  <a:lnTo>
                    <a:pt x="1" y="5352"/>
                  </a:lnTo>
                  <a:lnTo>
                    <a:pt x="5684"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78" name="Google Shape;4578;p35"/>
            <p:cNvSpPr/>
            <p:nvPr/>
          </p:nvSpPr>
          <p:spPr>
            <a:xfrm>
              <a:off x="2439139" y="3426639"/>
              <a:ext cx="608631" cy="574296"/>
            </a:xfrm>
            <a:custGeom>
              <a:avLst/>
              <a:gdLst/>
              <a:ahLst/>
              <a:cxnLst/>
              <a:rect l="l" t="t" r="r" b="b"/>
              <a:pathLst>
                <a:path w="11345" h="10705" extrusionOk="0">
                  <a:moveTo>
                    <a:pt x="5672" y="10705"/>
                  </a:moveTo>
                  <a:lnTo>
                    <a:pt x="1" y="5352"/>
                  </a:lnTo>
                  <a:lnTo>
                    <a:pt x="5672"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79" name="Google Shape;4579;p35"/>
            <p:cNvSpPr/>
            <p:nvPr/>
          </p:nvSpPr>
          <p:spPr>
            <a:xfrm>
              <a:off x="3048950" y="3426639"/>
              <a:ext cx="608577" cy="574296"/>
            </a:xfrm>
            <a:custGeom>
              <a:avLst/>
              <a:gdLst/>
              <a:ahLst/>
              <a:cxnLst/>
              <a:rect l="l" t="t" r="r" b="b"/>
              <a:pathLst>
                <a:path w="11344" h="10705" extrusionOk="0">
                  <a:moveTo>
                    <a:pt x="5661" y="10705"/>
                  </a:moveTo>
                  <a:lnTo>
                    <a:pt x="0" y="5352"/>
                  </a:lnTo>
                  <a:lnTo>
                    <a:pt x="5661"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80" name="Google Shape;4580;p35"/>
            <p:cNvSpPr/>
            <p:nvPr/>
          </p:nvSpPr>
          <p:spPr>
            <a:xfrm>
              <a:off x="3658117" y="3426639"/>
              <a:ext cx="609221" cy="574296"/>
            </a:xfrm>
            <a:custGeom>
              <a:avLst/>
              <a:gdLst/>
              <a:ahLst/>
              <a:cxnLst/>
              <a:rect l="l" t="t" r="r" b="b"/>
              <a:pathLst>
                <a:path w="11356" h="10705" extrusionOk="0">
                  <a:moveTo>
                    <a:pt x="5684" y="10705"/>
                  </a:moveTo>
                  <a:lnTo>
                    <a:pt x="0" y="5352"/>
                  </a:lnTo>
                  <a:lnTo>
                    <a:pt x="5684"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81" name="Google Shape;4581;p35"/>
            <p:cNvSpPr/>
            <p:nvPr/>
          </p:nvSpPr>
          <p:spPr>
            <a:xfrm>
              <a:off x="4267875" y="3426639"/>
              <a:ext cx="609221" cy="574296"/>
            </a:xfrm>
            <a:custGeom>
              <a:avLst/>
              <a:gdLst/>
              <a:ahLst/>
              <a:cxnLst/>
              <a:rect l="l" t="t" r="r" b="b"/>
              <a:pathLst>
                <a:path w="11356" h="10705" extrusionOk="0">
                  <a:moveTo>
                    <a:pt x="5684" y="10705"/>
                  </a:moveTo>
                  <a:lnTo>
                    <a:pt x="1" y="5352"/>
                  </a:lnTo>
                  <a:lnTo>
                    <a:pt x="5684" y="0"/>
                  </a:lnTo>
                  <a:lnTo>
                    <a:pt x="11356"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82" name="Google Shape;4582;p35"/>
            <p:cNvSpPr/>
            <p:nvPr/>
          </p:nvSpPr>
          <p:spPr>
            <a:xfrm>
              <a:off x="4878276" y="3426639"/>
              <a:ext cx="609221" cy="574296"/>
            </a:xfrm>
            <a:custGeom>
              <a:avLst/>
              <a:gdLst/>
              <a:ahLst/>
              <a:cxnLst/>
              <a:rect l="l" t="t" r="r" b="b"/>
              <a:pathLst>
                <a:path w="11356" h="10705" extrusionOk="0">
                  <a:moveTo>
                    <a:pt x="5673" y="10705"/>
                  </a:moveTo>
                  <a:lnTo>
                    <a:pt x="1" y="5352"/>
                  </a:lnTo>
                  <a:lnTo>
                    <a:pt x="5673" y="0"/>
                  </a:lnTo>
                  <a:lnTo>
                    <a:pt x="11356"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83" name="Google Shape;4583;p35"/>
            <p:cNvSpPr/>
            <p:nvPr/>
          </p:nvSpPr>
          <p:spPr>
            <a:xfrm>
              <a:off x="5488087" y="3426639"/>
              <a:ext cx="608631" cy="574296"/>
            </a:xfrm>
            <a:custGeom>
              <a:avLst/>
              <a:gdLst/>
              <a:ahLst/>
              <a:cxnLst/>
              <a:rect l="l" t="t" r="r" b="b"/>
              <a:pathLst>
                <a:path w="11345" h="10705" extrusionOk="0">
                  <a:moveTo>
                    <a:pt x="5672" y="10705"/>
                  </a:moveTo>
                  <a:lnTo>
                    <a:pt x="0" y="5352"/>
                  </a:lnTo>
                  <a:lnTo>
                    <a:pt x="5672"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84" name="Google Shape;4584;p35"/>
            <p:cNvSpPr/>
            <p:nvPr/>
          </p:nvSpPr>
          <p:spPr>
            <a:xfrm>
              <a:off x="6097845" y="3426639"/>
              <a:ext cx="608631" cy="574296"/>
            </a:xfrm>
            <a:custGeom>
              <a:avLst/>
              <a:gdLst/>
              <a:ahLst/>
              <a:cxnLst/>
              <a:rect l="l" t="t" r="r" b="b"/>
              <a:pathLst>
                <a:path w="11345" h="10705" extrusionOk="0">
                  <a:moveTo>
                    <a:pt x="5661" y="10705"/>
                  </a:moveTo>
                  <a:lnTo>
                    <a:pt x="1" y="5352"/>
                  </a:lnTo>
                  <a:lnTo>
                    <a:pt x="5661" y="0"/>
                  </a:lnTo>
                  <a:lnTo>
                    <a:pt x="1134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85" name="Google Shape;4585;p35"/>
            <p:cNvSpPr/>
            <p:nvPr/>
          </p:nvSpPr>
          <p:spPr>
            <a:xfrm>
              <a:off x="6707066" y="3426639"/>
              <a:ext cx="609221" cy="574296"/>
            </a:xfrm>
            <a:custGeom>
              <a:avLst/>
              <a:gdLst/>
              <a:ahLst/>
              <a:cxnLst/>
              <a:rect l="l" t="t" r="r" b="b"/>
              <a:pathLst>
                <a:path w="11356" h="10705" extrusionOk="0">
                  <a:moveTo>
                    <a:pt x="5683" y="10705"/>
                  </a:moveTo>
                  <a:lnTo>
                    <a:pt x="0" y="5352"/>
                  </a:lnTo>
                  <a:lnTo>
                    <a:pt x="5683"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86" name="Google Shape;4586;p35"/>
            <p:cNvSpPr/>
            <p:nvPr/>
          </p:nvSpPr>
          <p:spPr>
            <a:xfrm>
              <a:off x="2" y="3997824"/>
              <a:ext cx="608631" cy="573706"/>
            </a:xfrm>
            <a:custGeom>
              <a:avLst/>
              <a:gdLst/>
              <a:ahLst/>
              <a:cxnLst/>
              <a:rect l="l" t="t" r="r" b="b"/>
              <a:pathLst>
                <a:path w="11345" h="10694" extrusionOk="0">
                  <a:moveTo>
                    <a:pt x="5661" y="10694"/>
                  </a:moveTo>
                  <a:lnTo>
                    <a:pt x="0" y="5342"/>
                  </a:lnTo>
                  <a:lnTo>
                    <a:pt x="5661" y="1"/>
                  </a:lnTo>
                  <a:lnTo>
                    <a:pt x="11344"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87" name="Google Shape;4587;p35"/>
            <p:cNvSpPr/>
            <p:nvPr/>
          </p:nvSpPr>
          <p:spPr>
            <a:xfrm>
              <a:off x="609169" y="3997824"/>
              <a:ext cx="609221" cy="573706"/>
            </a:xfrm>
            <a:custGeom>
              <a:avLst/>
              <a:gdLst/>
              <a:ahLst/>
              <a:cxnLst/>
              <a:rect l="l" t="t" r="r" b="b"/>
              <a:pathLst>
                <a:path w="11356" h="10694" extrusionOk="0">
                  <a:moveTo>
                    <a:pt x="5684" y="10694"/>
                  </a:moveTo>
                  <a:lnTo>
                    <a:pt x="1" y="5342"/>
                  </a:lnTo>
                  <a:lnTo>
                    <a:pt x="5684" y="1"/>
                  </a:lnTo>
                  <a:lnTo>
                    <a:pt x="11356"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88" name="Google Shape;4588;p35"/>
            <p:cNvSpPr/>
            <p:nvPr/>
          </p:nvSpPr>
          <p:spPr>
            <a:xfrm>
              <a:off x="1218980" y="3997824"/>
              <a:ext cx="609221" cy="573706"/>
            </a:xfrm>
            <a:custGeom>
              <a:avLst/>
              <a:gdLst/>
              <a:ahLst/>
              <a:cxnLst/>
              <a:rect l="l" t="t" r="r" b="b"/>
              <a:pathLst>
                <a:path w="11356" h="10694" extrusionOk="0">
                  <a:moveTo>
                    <a:pt x="5683" y="10694"/>
                  </a:moveTo>
                  <a:lnTo>
                    <a:pt x="0" y="5342"/>
                  </a:lnTo>
                  <a:lnTo>
                    <a:pt x="5683" y="1"/>
                  </a:lnTo>
                  <a:lnTo>
                    <a:pt x="11355"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89" name="Google Shape;4589;p35"/>
            <p:cNvSpPr/>
            <p:nvPr/>
          </p:nvSpPr>
          <p:spPr>
            <a:xfrm>
              <a:off x="1828738" y="3997824"/>
              <a:ext cx="608631" cy="573706"/>
            </a:xfrm>
            <a:custGeom>
              <a:avLst/>
              <a:gdLst/>
              <a:ahLst/>
              <a:cxnLst/>
              <a:rect l="l" t="t" r="r" b="b"/>
              <a:pathLst>
                <a:path w="11345" h="10694" extrusionOk="0">
                  <a:moveTo>
                    <a:pt x="5684" y="10694"/>
                  </a:moveTo>
                  <a:lnTo>
                    <a:pt x="1" y="5342"/>
                  </a:lnTo>
                  <a:lnTo>
                    <a:pt x="5684" y="1"/>
                  </a:lnTo>
                  <a:lnTo>
                    <a:pt x="11344"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90" name="Google Shape;4590;p35"/>
            <p:cNvSpPr/>
            <p:nvPr/>
          </p:nvSpPr>
          <p:spPr>
            <a:xfrm>
              <a:off x="2439139" y="3997824"/>
              <a:ext cx="608631" cy="573706"/>
            </a:xfrm>
            <a:custGeom>
              <a:avLst/>
              <a:gdLst/>
              <a:ahLst/>
              <a:cxnLst/>
              <a:rect l="l" t="t" r="r" b="b"/>
              <a:pathLst>
                <a:path w="11345" h="10694" extrusionOk="0">
                  <a:moveTo>
                    <a:pt x="5672" y="10694"/>
                  </a:moveTo>
                  <a:lnTo>
                    <a:pt x="1" y="5342"/>
                  </a:lnTo>
                  <a:lnTo>
                    <a:pt x="5672" y="1"/>
                  </a:lnTo>
                  <a:lnTo>
                    <a:pt x="11344"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91" name="Google Shape;4591;p35"/>
            <p:cNvSpPr/>
            <p:nvPr/>
          </p:nvSpPr>
          <p:spPr>
            <a:xfrm>
              <a:off x="3048950" y="3997824"/>
              <a:ext cx="608577" cy="573706"/>
            </a:xfrm>
            <a:custGeom>
              <a:avLst/>
              <a:gdLst/>
              <a:ahLst/>
              <a:cxnLst/>
              <a:rect l="l" t="t" r="r" b="b"/>
              <a:pathLst>
                <a:path w="11344" h="10694" extrusionOk="0">
                  <a:moveTo>
                    <a:pt x="5661" y="10694"/>
                  </a:moveTo>
                  <a:lnTo>
                    <a:pt x="0" y="5342"/>
                  </a:lnTo>
                  <a:lnTo>
                    <a:pt x="5661" y="1"/>
                  </a:lnTo>
                  <a:lnTo>
                    <a:pt x="11344"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92" name="Google Shape;4592;p35"/>
            <p:cNvSpPr/>
            <p:nvPr/>
          </p:nvSpPr>
          <p:spPr>
            <a:xfrm>
              <a:off x="3658117" y="3997824"/>
              <a:ext cx="609221" cy="573706"/>
            </a:xfrm>
            <a:custGeom>
              <a:avLst/>
              <a:gdLst/>
              <a:ahLst/>
              <a:cxnLst/>
              <a:rect l="l" t="t" r="r" b="b"/>
              <a:pathLst>
                <a:path w="11356" h="10694" extrusionOk="0">
                  <a:moveTo>
                    <a:pt x="5684" y="10694"/>
                  </a:moveTo>
                  <a:lnTo>
                    <a:pt x="0" y="5342"/>
                  </a:lnTo>
                  <a:lnTo>
                    <a:pt x="5684" y="1"/>
                  </a:lnTo>
                  <a:lnTo>
                    <a:pt x="11355"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93" name="Google Shape;4593;p35"/>
            <p:cNvSpPr/>
            <p:nvPr/>
          </p:nvSpPr>
          <p:spPr>
            <a:xfrm>
              <a:off x="4267875" y="3997824"/>
              <a:ext cx="609221" cy="573706"/>
            </a:xfrm>
            <a:custGeom>
              <a:avLst/>
              <a:gdLst/>
              <a:ahLst/>
              <a:cxnLst/>
              <a:rect l="l" t="t" r="r" b="b"/>
              <a:pathLst>
                <a:path w="11356" h="10694" extrusionOk="0">
                  <a:moveTo>
                    <a:pt x="5684" y="10694"/>
                  </a:moveTo>
                  <a:lnTo>
                    <a:pt x="1" y="5342"/>
                  </a:lnTo>
                  <a:lnTo>
                    <a:pt x="5684" y="1"/>
                  </a:lnTo>
                  <a:lnTo>
                    <a:pt x="11356"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94" name="Google Shape;4594;p35"/>
            <p:cNvSpPr/>
            <p:nvPr/>
          </p:nvSpPr>
          <p:spPr>
            <a:xfrm>
              <a:off x="4878276" y="3997824"/>
              <a:ext cx="609221" cy="573706"/>
            </a:xfrm>
            <a:custGeom>
              <a:avLst/>
              <a:gdLst/>
              <a:ahLst/>
              <a:cxnLst/>
              <a:rect l="l" t="t" r="r" b="b"/>
              <a:pathLst>
                <a:path w="11356" h="10694" extrusionOk="0">
                  <a:moveTo>
                    <a:pt x="5673" y="10694"/>
                  </a:moveTo>
                  <a:lnTo>
                    <a:pt x="1" y="5342"/>
                  </a:lnTo>
                  <a:lnTo>
                    <a:pt x="5673" y="1"/>
                  </a:lnTo>
                  <a:lnTo>
                    <a:pt x="11356"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95" name="Google Shape;4595;p35"/>
            <p:cNvSpPr/>
            <p:nvPr/>
          </p:nvSpPr>
          <p:spPr>
            <a:xfrm>
              <a:off x="5488087" y="3997824"/>
              <a:ext cx="608631" cy="573706"/>
            </a:xfrm>
            <a:custGeom>
              <a:avLst/>
              <a:gdLst/>
              <a:ahLst/>
              <a:cxnLst/>
              <a:rect l="l" t="t" r="r" b="b"/>
              <a:pathLst>
                <a:path w="11345" h="10694" extrusionOk="0">
                  <a:moveTo>
                    <a:pt x="5672" y="10694"/>
                  </a:moveTo>
                  <a:lnTo>
                    <a:pt x="0" y="5342"/>
                  </a:lnTo>
                  <a:lnTo>
                    <a:pt x="5672" y="1"/>
                  </a:lnTo>
                  <a:lnTo>
                    <a:pt x="11344"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96" name="Google Shape;4596;p35"/>
            <p:cNvSpPr/>
            <p:nvPr/>
          </p:nvSpPr>
          <p:spPr>
            <a:xfrm>
              <a:off x="6097845" y="3997824"/>
              <a:ext cx="608631" cy="573706"/>
            </a:xfrm>
            <a:custGeom>
              <a:avLst/>
              <a:gdLst/>
              <a:ahLst/>
              <a:cxnLst/>
              <a:rect l="l" t="t" r="r" b="b"/>
              <a:pathLst>
                <a:path w="11345" h="10694" extrusionOk="0">
                  <a:moveTo>
                    <a:pt x="5661" y="10694"/>
                  </a:moveTo>
                  <a:lnTo>
                    <a:pt x="1" y="5342"/>
                  </a:lnTo>
                  <a:lnTo>
                    <a:pt x="5661" y="1"/>
                  </a:lnTo>
                  <a:lnTo>
                    <a:pt x="11345"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97" name="Google Shape;4597;p35"/>
            <p:cNvSpPr/>
            <p:nvPr/>
          </p:nvSpPr>
          <p:spPr>
            <a:xfrm>
              <a:off x="6707066" y="3997824"/>
              <a:ext cx="609221" cy="573706"/>
            </a:xfrm>
            <a:custGeom>
              <a:avLst/>
              <a:gdLst/>
              <a:ahLst/>
              <a:cxnLst/>
              <a:rect l="l" t="t" r="r" b="b"/>
              <a:pathLst>
                <a:path w="11356" h="10694" extrusionOk="0">
                  <a:moveTo>
                    <a:pt x="5683" y="10694"/>
                  </a:moveTo>
                  <a:lnTo>
                    <a:pt x="0" y="5342"/>
                  </a:lnTo>
                  <a:lnTo>
                    <a:pt x="5683" y="1"/>
                  </a:lnTo>
                  <a:lnTo>
                    <a:pt x="11355"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98" name="Google Shape;4598;p35"/>
            <p:cNvSpPr/>
            <p:nvPr/>
          </p:nvSpPr>
          <p:spPr>
            <a:xfrm>
              <a:off x="2" y="4568419"/>
              <a:ext cx="608631" cy="574940"/>
            </a:xfrm>
            <a:custGeom>
              <a:avLst/>
              <a:gdLst/>
              <a:ahLst/>
              <a:cxnLst/>
              <a:rect l="l" t="t" r="r" b="b"/>
              <a:pathLst>
                <a:path w="11345" h="10717" extrusionOk="0">
                  <a:moveTo>
                    <a:pt x="5661" y="10717"/>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99" name="Google Shape;4599;p35"/>
            <p:cNvSpPr/>
            <p:nvPr/>
          </p:nvSpPr>
          <p:spPr>
            <a:xfrm>
              <a:off x="609169" y="4568419"/>
              <a:ext cx="609221" cy="574940"/>
            </a:xfrm>
            <a:custGeom>
              <a:avLst/>
              <a:gdLst/>
              <a:ahLst/>
              <a:cxnLst/>
              <a:rect l="l" t="t" r="r" b="b"/>
              <a:pathLst>
                <a:path w="11356" h="10717" extrusionOk="0">
                  <a:moveTo>
                    <a:pt x="5684" y="10717"/>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00" name="Google Shape;4600;p35"/>
            <p:cNvSpPr/>
            <p:nvPr/>
          </p:nvSpPr>
          <p:spPr>
            <a:xfrm>
              <a:off x="1218980" y="4568419"/>
              <a:ext cx="609221" cy="574940"/>
            </a:xfrm>
            <a:custGeom>
              <a:avLst/>
              <a:gdLst/>
              <a:ahLst/>
              <a:cxnLst/>
              <a:rect l="l" t="t" r="r" b="b"/>
              <a:pathLst>
                <a:path w="11356" h="10717" extrusionOk="0">
                  <a:moveTo>
                    <a:pt x="5683" y="10717"/>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01" name="Google Shape;4601;p35"/>
            <p:cNvSpPr/>
            <p:nvPr/>
          </p:nvSpPr>
          <p:spPr>
            <a:xfrm>
              <a:off x="1828738" y="4568419"/>
              <a:ext cx="608631" cy="574940"/>
            </a:xfrm>
            <a:custGeom>
              <a:avLst/>
              <a:gdLst/>
              <a:ahLst/>
              <a:cxnLst/>
              <a:rect l="l" t="t" r="r" b="b"/>
              <a:pathLst>
                <a:path w="11345" h="10717" extrusionOk="0">
                  <a:moveTo>
                    <a:pt x="5684" y="10717"/>
                  </a:moveTo>
                  <a:lnTo>
                    <a:pt x="1" y="5353"/>
                  </a:lnTo>
                  <a:lnTo>
                    <a:pt x="5684"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02" name="Google Shape;4602;p35"/>
            <p:cNvSpPr/>
            <p:nvPr/>
          </p:nvSpPr>
          <p:spPr>
            <a:xfrm>
              <a:off x="2439139" y="4568419"/>
              <a:ext cx="608631" cy="574940"/>
            </a:xfrm>
            <a:custGeom>
              <a:avLst/>
              <a:gdLst/>
              <a:ahLst/>
              <a:cxnLst/>
              <a:rect l="l" t="t" r="r" b="b"/>
              <a:pathLst>
                <a:path w="11345" h="10717" extrusionOk="0">
                  <a:moveTo>
                    <a:pt x="5672" y="10717"/>
                  </a:moveTo>
                  <a:lnTo>
                    <a:pt x="1"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03" name="Google Shape;4603;p35"/>
            <p:cNvSpPr/>
            <p:nvPr/>
          </p:nvSpPr>
          <p:spPr>
            <a:xfrm>
              <a:off x="3048950" y="4568419"/>
              <a:ext cx="608577" cy="574940"/>
            </a:xfrm>
            <a:custGeom>
              <a:avLst/>
              <a:gdLst/>
              <a:ahLst/>
              <a:cxnLst/>
              <a:rect l="l" t="t" r="r" b="b"/>
              <a:pathLst>
                <a:path w="11344" h="10717" extrusionOk="0">
                  <a:moveTo>
                    <a:pt x="5661" y="10717"/>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04" name="Google Shape;4604;p35"/>
            <p:cNvSpPr/>
            <p:nvPr/>
          </p:nvSpPr>
          <p:spPr>
            <a:xfrm>
              <a:off x="3658117" y="4568419"/>
              <a:ext cx="609221" cy="574940"/>
            </a:xfrm>
            <a:custGeom>
              <a:avLst/>
              <a:gdLst/>
              <a:ahLst/>
              <a:cxnLst/>
              <a:rect l="l" t="t" r="r" b="b"/>
              <a:pathLst>
                <a:path w="11356" h="10717" extrusionOk="0">
                  <a:moveTo>
                    <a:pt x="5684" y="10717"/>
                  </a:moveTo>
                  <a:lnTo>
                    <a:pt x="0" y="5353"/>
                  </a:lnTo>
                  <a:lnTo>
                    <a:pt x="5684"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05" name="Google Shape;4605;p35"/>
            <p:cNvSpPr/>
            <p:nvPr/>
          </p:nvSpPr>
          <p:spPr>
            <a:xfrm>
              <a:off x="4267875" y="4568419"/>
              <a:ext cx="609221" cy="574940"/>
            </a:xfrm>
            <a:custGeom>
              <a:avLst/>
              <a:gdLst/>
              <a:ahLst/>
              <a:cxnLst/>
              <a:rect l="l" t="t" r="r" b="b"/>
              <a:pathLst>
                <a:path w="11356" h="10717" extrusionOk="0">
                  <a:moveTo>
                    <a:pt x="5684" y="10717"/>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06" name="Google Shape;4606;p35"/>
            <p:cNvSpPr/>
            <p:nvPr/>
          </p:nvSpPr>
          <p:spPr>
            <a:xfrm>
              <a:off x="4878276" y="4568419"/>
              <a:ext cx="609221" cy="574940"/>
            </a:xfrm>
            <a:custGeom>
              <a:avLst/>
              <a:gdLst/>
              <a:ahLst/>
              <a:cxnLst/>
              <a:rect l="l" t="t" r="r" b="b"/>
              <a:pathLst>
                <a:path w="11356" h="10717" extrusionOk="0">
                  <a:moveTo>
                    <a:pt x="5673" y="10717"/>
                  </a:moveTo>
                  <a:lnTo>
                    <a:pt x="1" y="5353"/>
                  </a:lnTo>
                  <a:lnTo>
                    <a:pt x="5673"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07" name="Google Shape;4607;p35"/>
            <p:cNvSpPr/>
            <p:nvPr/>
          </p:nvSpPr>
          <p:spPr>
            <a:xfrm>
              <a:off x="5488087" y="4568419"/>
              <a:ext cx="608631" cy="574940"/>
            </a:xfrm>
            <a:custGeom>
              <a:avLst/>
              <a:gdLst/>
              <a:ahLst/>
              <a:cxnLst/>
              <a:rect l="l" t="t" r="r" b="b"/>
              <a:pathLst>
                <a:path w="11345" h="10717" extrusionOk="0">
                  <a:moveTo>
                    <a:pt x="5672" y="10717"/>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08" name="Google Shape;4608;p35"/>
            <p:cNvSpPr/>
            <p:nvPr/>
          </p:nvSpPr>
          <p:spPr>
            <a:xfrm>
              <a:off x="6097845" y="4568419"/>
              <a:ext cx="608631" cy="574940"/>
            </a:xfrm>
            <a:custGeom>
              <a:avLst/>
              <a:gdLst/>
              <a:ahLst/>
              <a:cxnLst/>
              <a:rect l="l" t="t" r="r" b="b"/>
              <a:pathLst>
                <a:path w="11345" h="10717" extrusionOk="0">
                  <a:moveTo>
                    <a:pt x="5661" y="10717"/>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09" name="Google Shape;4609;p35"/>
            <p:cNvSpPr/>
            <p:nvPr/>
          </p:nvSpPr>
          <p:spPr>
            <a:xfrm>
              <a:off x="6707066" y="4568419"/>
              <a:ext cx="609221" cy="574940"/>
            </a:xfrm>
            <a:custGeom>
              <a:avLst/>
              <a:gdLst/>
              <a:ahLst/>
              <a:cxnLst/>
              <a:rect l="l" t="t" r="r" b="b"/>
              <a:pathLst>
                <a:path w="11356" h="10717" extrusionOk="0">
                  <a:moveTo>
                    <a:pt x="5683" y="10717"/>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10" name="Google Shape;4610;p35"/>
            <p:cNvSpPr/>
            <p:nvPr/>
          </p:nvSpPr>
          <p:spPr>
            <a:xfrm>
              <a:off x="7315512" y="-16"/>
              <a:ext cx="608631" cy="574350"/>
            </a:xfrm>
            <a:custGeom>
              <a:avLst/>
              <a:gdLst/>
              <a:ahLst/>
              <a:cxnLst/>
              <a:rect l="l" t="t" r="r" b="b"/>
              <a:pathLst>
                <a:path w="11345" h="10706" extrusionOk="0">
                  <a:moveTo>
                    <a:pt x="5672" y="10705"/>
                  </a:moveTo>
                  <a:lnTo>
                    <a:pt x="0" y="5341"/>
                  </a:lnTo>
                  <a:lnTo>
                    <a:pt x="5672"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11" name="Google Shape;4611;p35"/>
            <p:cNvSpPr/>
            <p:nvPr/>
          </p:nvSpPr>
          <p:spPr>
            <a:xfrm>
              <a:off x="7925270" y="-16"/>
              <a:ext cx="608631" cy="574350"/>
            </a:xfrm>
            <a:custGeom>
              <a:avLst/>
              <a:gdLst/>
              <a:ahLst/>
              <a:cxnLst/>
              <a:rect l="l" t="t" r="r" b="b"/>
              <a:pathLst>
                <a:path w="11345" h="10706" extrusionOk="0">
                  <a:moveTo>
                    <a:pt x="5661" y="10705"/>
                  </a:moveTo>
                  <a:lnTo>
                    <a:pt x="1" y="5341"/>
                  </a:lnTo>
                  <a:lnTo>
                    <a:pt x="5661" y="0"/>
                  </a:lnTo>
                  <a:lnTo>
                    <a:pt x="1134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12" name="Google Shape;4612;p35"/>
            <p:cNvSpPr/>
            <p:nvPr/>
          </p:nvSpPr>
          <p:spPr>
            <a:xfrm>
              <a:off x="8534491" y="-16"/>
              <a:ext cx="609221" cy="574350"/>
            </a:xfrm>
            <a:custGeom>
              <a:avLst/>
              <a:gdLst/>
              <a:ahLst/>
              <a:cxnLst/>
              <a:rect l="l" t="t" r="r" b="b"/>
              <a:pathLst>
                <a:path w="11356" h="10706" extrusionOk="0">
                  <a:moveTo>
                    <a:pt x="5683" y="10705"/>
                  </a:moveTo>
                  <a:lnTo>
                    <a:pt x="0" y="5341"/>
                  </a:lnTo>
                  <a:lnTo>
                    <a:pt x="5683"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13" name="Google Shape;4613;p35"/>
            <p:cNvSpPr/>
            <p:nvPr/>
          </p:nvSpPr>
          <p:spPr>
            <a:xfrm>
              <a:off x="7315512" y="571169"/>
              <a:ext cx="608631" cy="574350"/>
            </a:xfrm>
            <a:custGeom>
              <a:avLst/>
              <a:gdLst/>
              <a:ahLst/>
              <a:cxnLst/>
              <a:rect l="l" t="t" r="r" b="b"/>
              <a:pathLst>
                <a:path w="11345" h="10706" extrusionOk="0">
                  <a:moveTo>
                    <a:pt x="5672" y="10706"/>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14" name="Google Shape;4614;p35"/>
            <p:cNvSpPr/>
            <p:nvPr/>
          </p:nvSpPr>
          <p:spPr>
            <a:xfrm>
              <a:off x="7925270" y="571169"/>
              <a:ext cx="608631" cy="574350"/>
            </a:xfrm>
            <a:custGeom>
              <a:avLst/>
              <a:gdLst/>
              <a:ahLst/>
              <a:cxnLst/>
              <a:rect l="l" t="t" r="r" b="b"/>
              <a:pathLst>
                <a:path w="11345" h="10706" extrusionOk="0">
                  <a:moveTo>
                    <a:pt x="5661" y="10706"/>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15" name="Google Shape;4615;p35"/>
            <p:cNvSpPr/>
            <p:nvPr/>
          </p:nvSpPr>
          <p:spPr>
            <a:xfrm>
              <a:off x="8534491" y="571169"/>
              <a:ext cx="609221" cy="574350"/>
            </a:xfrm>
            <a:custGeom>
              <a:avLst/>
              <a:gdLst/>
              <a:ahLst/>
              <a:cxnLst/>
              <a:rect l="l" t="t" r="r" b="b"/>
              <a:pathLst>
                <a:path w="11356" h="10706" extrusionOk="0">
                  <a:moveTo>
                    <a:pt x="5683" y="10706"/>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16" name="Google Shape;4616;p35"/>
            <p:cNvSpPr/>
            <p:nvPr/>
          </p:nvSpPr>
          <p:spPr>
            <a:xfrm>
              <a:off x="7315512" y="1142407"/>
              <a:ext cx="608631" cy="573706"/>
            </a:xfrm>
            <a:custGeom>
              <a:avLst/>
              <a:gdLst/>
              <a:ahLst/>
              <a:cxnLst/>
              <a:rect l="l" t="t" r="r" b="b"/>
              <a:pathLst>
                <a:path w="11345" h="10694" extrusionOk="0">
                  <a:moveTo>
                    <a:pt x="5672" y="10694"/>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17" name="Google Shape;4617;p35"/>
            <p:cNvSpPr/>
            <p:nvPr/>
          </p:nvSpPr>
          <p:spPr>
            <a:xfrm>
              <a:off x="7925270" y="1142407"/>
              <a:ext cx="608631" cy="573706"/>
            </a:xfrm>
            <a:custGeom>
              <a:avLst/>
              <a:gdLst/>
              <a:ahLst/>
              <a:cxnLst/>
              <a:rect l="l" t="t" r="r" b="b"/>
              <a:pathLst>
                <a:path w="11345" h="10694" extrusionOk="0">
                  <a:moveTo>
                    <a:pt x="5661" y="10694"/>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18" name="Google Shape;4618;p35"/>
            <p:cNvSpPr/>
            <p:nvPr/>
          </p:nvSpPr>
          <p:spPr>
            <a:xfrm>
              <a:off x="8534491" y="1142407"/>
              <a:ext cx="609221" cy="573706"/>
            </a:xfrm>
            <a:custGeom>
              <a:avLst/>
              <a:gdLst/>
              <a:ahLst/>
              <a:cxnLst/>
              <a:rect l="l" t="t" r="r" b="b"/>
              <a:pathLst>
                <a:path w="11356" h="10694" extrusionOk="0">
                  <a:moveTo>
                    <a:pt x="5683" y="10694"/>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19" name="Google Shape;4619;p35"/>
            <p:cNvSpPr/>
            <p:nvPr/>
          </p:nvSpPr>
          <p:spPr>
            <a:xfrm>
              <a:off x="7315512" y="1713002"/>
              <a:ext cx="608631" cy="574350"/>
            </a:xfrm>
            <a:custGeom>
              <a:avLst/>
              <a:gdLst/>
              <a:ahLst/>
              <a:cxnLst/>
              <a:rect l="l" t="t" r="r" b="b"/>
              <a:pathLst>
                <a:path w="11345" h="10706" extrusionOk="0">
                  <a:moveTo>
                    <a:pt x="5672" y="10705"/>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20" name="Google Shape;4620;p35"/>
            <p:cNvSpPr/>
            <p:nvPr/>
          </p:nvSpPr>
          <p:spPr>
            <a:xfrm>
              <a:off x="7925270" y="1713002"/>
              <a:ext cx="608631" cy="574350"/>
            </a:xfrm>
            <a:custGeom>
              <a:avLst/>
              <a:gdLst/>
              <a:ahLst/>
              <a:cxnLst/>
              <a:rect l="l" t="t" r="r" b="b"/>
              <a:pathLst>
                <a:path w="11345" h="10706" extrusionOk="0">
                  <a:moveTo>
                    <a:pt x="5661" y="10705"/>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21" name="Google Shape;4621;p35"/>
            <p:cNvSpPr/>
            <p:nvPr/>
          </p:nvSpPr>
          <p:spPr>
            <a:xfrm>
              <a:off x="8534491" y="1713002"/>
              <a:ext cx="609221" cy="574350"/>
            </a:xfrm>
            <a:custGeom>
              <a:avLst/>
              <a:gdLst/>
              <a:ahLst/>
              <a:cxnLst/>
              <a:rect l="l" t="t" r="r" b="b"/>
              <a:pathLst>
                <a:path w="11356" h="10706" extrusionOk="0">
                  <a:moveTo>
                    <a:pt x="5683" y="10705"/>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22" name="Google Shape;4622;p35"/>
            <p:cNvSpPr/>
            <p:nvPr/>
          </p:nvSpPr>
          <p:spPr>
            <a:xfrm>
              <a:off x="7315512" y="2284241"/>
              <a:ext cx="608631" cy="574940"/>
            </a:xfrm>
            <a:custGeom>
              <a:avLst/>
              <a:gdLst/>
              <a:ahLst/>
              <a:cxnLst/>
              <a:rect l="l" t="t" r="r" b="b"/>
              <a:pathLst>
                <a:path w="11345" h="10717" extrusionOk="0">
                  <a:moveTo>
                    <a:pt x="5672" y="10716"/>
                  </a:moveTo>
                  <a:lnTo>
                    <a:pt x="0" y="5352"/>
                  </a:lnTo>
                  <a:lnTo>
                    <a:pt x="5672"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23" name="Google Shape;4623;p35"/>
            <p:cNvSpPr/>
            <p:nvPr/>
          </p:nvSpPr>
          <p:spPr>
            <a:xfrm>
              <a:off x="7925270" y="2284241"/>
              <a:ext cx="608631" cy="574940"/>
            </a:xfrm>
            <a:custGeom>
              <a:avLst/>
              <a:gdLst/>
              <a:ahLst/>
              <a:cxnLst/>
              <a:rect l="l" t="t" r="r" b="b"/>
              <a:pathLst>
                <a:path w="11345" h="10717" extrusionOk="0">
                  <a:moveTo>
                    <a:pt x="5661" y="10716"/>
                  </a:moveTo>
                  <a:lnTo>
                    <a:pt x="1" y="5352"/>
                  </a:lnTo>
                  <a:lnTo>
                    <a:pt x="5661" y="0"/>
                  </a:lnTo>
                  <a:lnTo>
                    <a:pt x="1134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24" name="Google Shape;4624;p35"/>
            <p:cNvSpPr/>
            <p:nvPr/>
          </p:nvSpPr>
          <p:spPr>
            <a:xfrm>
              <a:off x="8534491" y="2284241"/>
              <a:ext cx="609221" cy="574940"/>
            </a:xfrm>
            <a:custGeom>
              <a:avLst/>
              <a:gdLst/>
              <a:ahLst/>
              <a:cxnLst/>
              <a:rect l="l" t="t" r="r" b="b"/>
              <a:pathLst>
                <a:path w="11356" h="10717" extrusionOk="0">
                  <a:moveTo>
                    <a:pt x="5683" y="10716"/>
                  </a:moveTo>
                  <a:lnTo>
                    <a:pt x="0" y="5352"/>
                  </a:lnTo>
                  <a:lnTo>
                    <a:pt x="5683"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25" name="Google Shape;4625;p35"/>
            <p:cNvSpPr/>
            <p:nvPr/>
          </p:nvSpPr>
          <p:spPr>
            <a:xfrm>
              <a:off x="7315512" y="2856070"/>
              <a:ext cx="608631" cy="573706"/>
            </a:xfrm>
            <a:custGeom>
              <a:avLst/>
              <a:gdLst/>
              <a:ahLst/>
              <a:cxnLst/>
              <a:rect l="l" t="t" r="r" b="b"/>
              <a:pathLst>
                <a:path w="11345" h="10694" extrusionOk="0">
                  <a:moveTo>
                    <a:pt x="5672" y="10693"/>
                  </a:moveTo>
                  <a:lnTo>
                    <a:pt x="0" y="5341"/>
                  </a:lnTo>
                  <a:lnTo>
                    <a:pt x="5672"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26" name="Google Shape;4626;p35"/>
            <p:cNvSpPr/>
            <p:nvPr/>
          </p:nvSpPr>
          <p:spPr>
            <a:xfrm>
              <a:off x="7925270" y="2856070"/>
              <a:ext cx="608631" cy="573706"/>
            </a:xfrm>
            <a:custGeom>
              <a:avLst/>
              <a:gdLst/>
              <a:ahLst/>
              <a:cxnLst/>
              <a:rect l="l" t="t" r="r" b="b"/>
              <a:pathLst>
                <a:path w="11345" h="10694" extrusionOk="0">
                  <a:moveTo>
                    <a:pt x="5661" y="10693"/>
                  </a:moveTo>
                  <a:lnTo>
                    <a:pt x="1" y="5341"/>
                  </a:lnTo>
                  <a:lnTo>
                    <a:pt x="5661" y="0"/>
                  </a:lnTo>
                  <a:lnTo>
                    <a:pt x="1134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27" name="Google Shape;4627;p35"/>
            <p:cNvSpPr/>
            <p:nvPr/>
          </p:nvSpPr>
          <p:spPr>
            <a:xfrm>
              <a:off x="8534491" y="2856070"/>
              <a:ext cx="609221" cy="573706"/>
            </a:xfrm>
            <a:custGeom>
              <a:avLst/>
              <a:gdLst/>
              <a:ahLst/>
              <a:cxnLst/>
              <a:rect l="l" t="t" r="r" b="b"/>
              <a:pathLst>
                <a:path w="11356" h="10694" extrusionOk="0">
                  <a:moveTo>
                    <a:pt x="5683" y="10693"/>
                  </a:moveTo>
                  <a:lnTo>
                    <a:pt x="0" y="5341"/>
                  </a:lnTo>
                  <a:lnTo>
                    <a:pt x="5683"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28" name="Google Shape;4628;p35"/>
            <p:cNvSpPr/>
            <p:nvPr/>
          </p:nvSpPr>
          <p:spPr>
            <a:xfrm>
              <a:off x="7315512" y="3426664"/>
              <a:ext cx="608631" cy="574296"/>
            </a:xfrm>
            <a:custGeom>
              <a:avLst/>
              <a:gdLst/>
              <a:ahLst/>
              <a:cxnLst/>
              <a:rect l="l" t="t" r="r" b="b"/>
              <a:pathLst>
                <a:path w="11345" h="10705" extrusionOk="0">
                  <a:moveTo>
                    <a:pt x="5672" y="10705"/>
                  </a:moveTo>
                  <a:lnTo>
                    <a:pt x="0" y="5352"/>
                  </a:lnTo>
                  <a:lnTo>
                    <a:pt x="5672"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29" name="Google Shape;4629;p35"/>
            <p:cNvSpPr/>
            <p:nvPr/>
          </p:nvSpPr>
          <p:spPr>
            <a:xfrm>
              <a:off x="7925270" y="3426664"/>
              <a:ext cx="608631" cy="574296"/>
            </a:xfrm>
            <a:custGeom>
              <a:avLst/>
              <a:gdLst/>
              <a:ahLst/>
              <a:cxnLst/>
              <a:rect l="l" t="t" r="r" b="b"/>
              <a:pathLst>
                <a:path w="11345" h="10705" extrusionOk="0">
                  <a:moveTo>
                    <a:pt x="5661" y="10705"/>
                  </a:moveTo>
                  <a:lnTo>
                    <a:pt x="1" y="5352"/>
                  </a:lnTo>
                  <a:lnTo>
                    <a:pt x="5661" y="0"/>
                  </a:lnTo>
                  <a:lnTo>
                    <a:pt x="1134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30" name="Google Shape;4630;p35"/>
            <p:cNvSpPr/>
            <p:nvPr/>
          </p:nvSpPr>
          <p:spPr>
            <a:xfrm>
              <a:off x="8534491" y="3426664"/>
              <a:ext cx="609221" cy="574296"/>
            </a:xfrm>
            <a:custGeom>
              <a:avLst/>
              <a:gdLst/>
              <a:ahLst/>
              <a:cxnLst/>
              <a:rect l="l" t="t" r="r" b="b"/>
              <a:pathLst>
                <a:path w="11356" h="10705" extrusionOk="0">
                  <a:moveTo>
                    <a:pt x="5683" y="10705"/>
                  </a:moveTo>
                  <a:lnTo>
                    <a:pt x="0" y="5352"/>
                  </a:lnTo>
                  <a:lnTo>
                    <a:pt x="5683"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31" name="Google Shape;4631;p35"/>
            <p:cNvSpPr/>
            <p:nvPr/>
          </p:nvSpPr>
          <p:spPr>
            <a:xfrm>
              <a:off x="7315512" y="3997849"/>
              <a:ext cx="608631" cy="573706"/>
            </a:xfrm>
            <a:custGeom>
              <a:avLst/>
              <a:gdLst/>
              <a:ahLst/>
              <a:cxnLst/>
              <a:rect l="l" t="t" r="r" b="b"/>
              <a:pathLst>
                <a:path w="11345" h="10694" extrusionOk="0">
                  <a:moveTo>
                    <a:pt x="5672" y="10694"/>
                  </a:moveTo>
                  <a:lnTo>
                    <a:pt x="0" y="5342"/>
                  </a:lnTo>
                  <a:lnTo>
                    <a:pt x="5672" y="1"/>
                  </a:lnTo>
                  <a:lnTo>
                    <a:pt x="11344"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32" name="Google Shape;4632;p35"/>
            <p:cNvSpPr/>
            <p:nvPr/>
          </p:nvSpPr>
          <p:spPr>
            <a:xfrm>
              <a:off x="7925270" y="3997849"/>
              <a:ext cx="608631" cy="573706"/>
            </a:xfrm>
            <a:custGeom>
              <a:avLst/>
              <a:gdLst/>
              <a:ahLst/>
              <a:cxnLst/>
              <a:rect l="l" t="t" r="r" b="b"/>
              <a:pathLst>
                <a:path w="11345" h="10694" extrusionOk="0">
                  <a:moveTo>
                    <a:pt x="5661" y="10694"/>
                  </a:moveTo>
                  <a:lnTo>
                    <a:pt x="1" y="5342"/>
                  </a:lnTo>
                  <a:lnTo>
                    <a:pt x="5661" y="1"/>
                  </a:lnTo>
                  <a:lnTo>
                    <a:pt x="11345"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33" name="Google Shape;4633;p35"/>
            <p:cNvSpPr/>
            <p:nvPr/>
          </p:nvSpPr>
          <p:spPr>
            <a:xfrm>
              <a:off x="8534491" y="3997849"/>
              <a:ext cx="609221" cy="573706"/>
            </a:xfrm>
            <a:custGeom>
              <a:avLst/>
              <a:gdLst/>
              <a:ahLst/>
              <a:cxnLst/>
              <a:rect l="l" t="t" r="r" b="b"/>
              <a:pathLst>
                <a:path w="11356" h="10694" extrusionOk="0">
                  <a:moveTo>
                    <a:pt x="5683" y="10694"/>
                  </a:moveTo>
                  <a:lnTo>
                    <a:pt x="0" y="5342"/>
                  </a:lnTo>
                  <a:lnTo>
                    <a:pt x="5683" y="1"/>
                  </a:lnTo>
                  <a:lnTo>
                    <a:pt x="11355"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34" name="Google Shape;4634;p35"/>
            <p:cNvSpPr/>
            <p:nvPr/>
          </p:nvSpPr>
          <p:spPr>
            <a:xfrm>
              <a:off x="7315512" y="4568444"/>
              <a:ext cx="608631" cy="574940"/>
            </a:xfrm>
            <a:custGeom>
              <a:avLst/>
              <a:gdLst/>
              <a:ahLst/>
              <a:cxnLst/>
              <a:rect l="l" t="t" r="r" b="b"/>
              <a:pathLst>
                <a:path w="11345" h="10717" extrusionOk="0">
                  <a:moveTo>
                    <a:pt x="5672" y="10717"/>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35" name="Google Shape;4635;p35"/>
            <p:cNvSpPr/>
            <p:nvPr/>
          </p:nvSpPr>
          <p:spPr>
            <a:xfrm>
              <a:off x="7925270" y="4568444"/>
              <a:ext cx="608631" cy="574940"/>
            </a:xfrm>
            <a:custGeom>
              <a:avLst/>
              <a:gdLst/>
              <a:ahLst/>
              <a:cxnLst/>
              <a:rect l="l" t="t" r="r" b="b"/>
              <a:pathLst>
                <a:path w="11345" h="10717" extrusionOk="0">
                  <a:moveTo>
                    <a:pt x="5661" y="10717"/>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36" name="Google Shape;4636;p35"/>
            <p:cNvSpPr/>
            <p:nvPr/>
          </p:nvSpPr>
          <p:spPr>
            <a:xfrm>
              <a:off x="8534491" y="4568444"/>
              <a:ext cx="609221" cy="574940"/>
            </a:xfrm>
            <a:custGeom>
              <a:avLst/>
              <a:gdLst/>
              <a:ahLst/>
              <a:cxnLst/>
              <a:rect l="l" t="t" r="r" b="b"/>
              <a:pathLst>
                <a:path w="11356" h="10717" extrusionOk="0">
                  <a:moveTo>
                    <a:pt x="5683" y="10717"/>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4637" name="Google Shape;4637;p35"/>
          <p:cNvGrpSpPr/>
          <p:nvPr/>
        </p:nvGrpSpPr>
        <p:grpSpPr>
          <a:xfrm rot="10800000">
            <a:off x="444125" y="391825"/>
            <a:ext cx="8255750" cy="4359850"/>
            <a:chOff x="449775" y="420975"/>
            <a:chExt cx="8255750" cy="4359850"/>
          </a:xfrm>
        </p:grpSpPr>
        <p:cxnSp>
          <p:nvCxnSpPr>
            <p:cNvPr id="4638" name="Google Shape;4638;p35"/>
            <p:cNvCxnSpPr/>
            <p:nvPr/>
          </p:nvCxnSpPr>
          <p:spPr>
            <a:xfrm rot="10800000">
              <a:off x="449775" y="420975"/>
              <a:ext cx="0" cy="1980300"/>
            </a:xfrm>
            <a:prstGeom prst="straightConnector1">
              <a:avLst/>
            </a:prstGeom>
            <a:noFill/>
            <a:ln w="9525" cap="flat" cmpd="sng">
              <a:solidFill>
                <a:schemeClr val="dk2"/>
              </a:solidFill>
              <a:prstDash val="solid"/>
              <a:round/>
              <a:headEnd type="none" w="med" len="med"/>
              <a:tailEnd type="none" w="med" len="med"/>
            </a:ln>
          </p:spPr>
        </p:cxnSp>
        <p:cxnSp>
          <p:nvCxnSpPr>
            <p:cNvPr id="4639" name="Google Shape;4639;p35"/>
            <p:cNvCxnSpPr/>
            <p:nvPr/>
          </p:nvCxnSpPr>
          <p:spPr>
            <a:xfrm rot="10800000">
              <a:off x="8705525" y="3848125"/>
              <a:ext cx="0" cy="93270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0_1">
    <p:bg>
      <p:bgPr>
        <a:gradFill>
          <a:gsLst>
            <a:gs pos="0">
              <a:schemeClr val="accent1"/>
            </a:gs>
            <a:gs pos="100000">
              <a:schemeClr val="lt1"/>
            </a:gs>
          </a:gsLst>
          <a:path path="circle">
            <a:fillToRect l="50000" t="50000" r="50000" b="50000"/>
          </a:path>
          <a:tileRect/>
        </a:gradFill>
        <a:effectLst/>
      </p:bgPr>
    </p:bg>
    <p:spTree>
      <p:nvGrpSpPr>
        <p:cNvPr id="1" name="Shape 4640"/>
        <p:cNvGrpSpPr/>
        <p:nvPr/>
      </p:nvGrpSpPr>
      <p:grpSpPr>
        <a:xfrm>
          <a:off x="0" y="0"/>
          <a:ext cx="0" cy="0"/>
          <a:chOff x="0" y="0"/>
          <a:chExt cx="0" cy="0"/>
        </a:xfrm>
      </p:grpSpPr>
      <p:grpSp>
        <p:nvGrpSpPr>
          <p:cNvPr id="4641" name="Google Shape;4641;p36"/>
          <p:cNvGrpSpPr/>
          <p:nvPr/>
        </p:nvGrpSpPr>
        <p:grpSpPr>
          <a:xfrm>
            <a:off x="2" y="46"/>
            <a:ext cx="9143710" cy="5143425"/>
            <a:chOff x="2" y="-41"/>
            <a:chExt cx="9143710" cy="5143425"/>
          </a:xfrm>
        </p:grpSpPr>
        <p:sp>
          <p:nvSpPr>
            <p:cNvPr id="4642" name="Google Shape;4642;p36"/>
            <p:cNvSpPr/>
            <p:nvPr/>
          </p:nvSpPr>
          <p:spPr>
            <a:xfrm>
              <a:off x="2" y="-41"/>
              <a:ext cx="608631" cy="574350"/>
            </a:xfrm>
            <a:custGeom>
              <a:avLst/>
              <a:gdLst/>
              <a:ahLst/>
              <a:cxnLst/>
              <a:rect l="l" t="t" r="r" b="b"/>
              <a:pathLst>
                <a:path w="11345" h="10706" extrusionOk="0">
                  <a:moveTo>
                    <a:pt x="5661" y="10705"/>
                  </a:moveTo>
                  <a:lnTo>
                    <a:pt x="0" y="5341"/>
                  </a:lnTo>
                  <a:lnTo>
                    <a:pt x="5661"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43" name="Google Shape;4643;p36"/>
            <p:cNvSpPr/>
            <p:nvPr/>
          </p:nvSpPr>
          <p:spPr>
            <a:xfrm>
              <a:off x="609169" y="-41"/>
              <a:ext cx="609221" cy="574350"/>
            </a:xfrm>
            <a:custGeom>
              <a:avLst/>
              <a:gdLst/>
              <a:ahLst/>
              <a:cxnLst/>
              <a:rect l="l" t="t" r="r" b="b"/>
              <a:pathLst>
                <a:path w="11356" h="10706" extrusionOk="0">
                  <a:moveTo>
                    <a:pt x="5684" y="10705"/>
                  </a:moveTo>
                  <a:lnTo>
                    <a:pt x="1" y="5341"/>
                  </a:lnTo>
                  <a:lnTo>
                    <a:pt x="5684" y="0"/>
                  </a:lnTo>
                  <a:lnTo>
                    <a:pt x="11356"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44" name="Google Shape;4644;p36"/>
            <p:cNvSpPr/>
            <p:nvPr/>
          </p:nvSpPr>
          <p:spPr>
            <a:xfrm>
              <a:off x="1218980" y="-41"/>
              <a:ext cx="609221" cy="574350"/>
            </a:xfrm>
            <a:custGeom>
              <a:avLst/>
              <a:gdLst/>
              <a:ahLst/>
              <a:cxnLst/>
              <a:rect l="l" t="t" r="r" b="b"/>
              <a:pathLst>
                <a:path w="11356" h="10706" extrusionOk="0">
                  <a:moveTo>
                    <a:pt x="5683" y="10705"/>
                  </a:moveTo>
                  <a:lnTo>
                    <a:pt x="0" y="5341"/>
                  </a:lnTo>
                  <a:lnTo>
                    <a:pt x="5683"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45" name="Google Shape;4645;p36"/>
            <p:cNvSpPr/>
            <p:nvPr/>
          </p:nvSpPr>
          <p:spPr>
            <a:xfrm>
              <a:off x="1828738" y="-41"/>
              <a:ext cx="608631" cy="574350"/>
            </a:xfrm>
            <a:custGeom>
              <a:avLst/>
              <a:gdLst/>
              <a:ahLst/>
              <a:cxnLst/>
              <a:rect l="l" t="t" r="r" b="b"/>
              <a:pathLst>
                <a:path w="11345" h="10706" extrusionOk="0">
                  <a:moveTo>
                    <a:pt x="5684" y="10705"/>
                  </a:moveTo>
                  <a:lnTo>
                    <a:pt x="1" y="5341"/>
                  </a:lnTo>
                  <a:lnTo>
                    <a:pt x="5684"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46" name="Google Shape;4646;p36"/>
            <p:cNvSpPr/>
            <p:nvPr/>
          </p:nvSpPr>
          <p:spPr>
            <a:xfrm>
              <a:off x="2439139" y="-41"/>
              <a:ext cx="608631" cy="574350"/>
            </a:xfrm>
            <a:custGeom>
              <a:avLst/>
              <a:gdLst/>
              <a:ahLst/>
              <a:cxnLst/>
              <a:rect l="l" t="t" r="r" b="b"/>
              <a:pathLst>
                <a:path w="11345" h="10706" extrusionOk="0">
                  <a:moveTo>
                    <a:pt x="5672" y="10705"/>
                  </a:moveTo>
                  <a:lnTo>
                    <a:pt x="1" y="5341"/>
                  </a:lnTo>
                  <a:lnTo>
                    <a:pt x="5672"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47" name="Google Shape;4647;p36"/>
            <p:cNvSpPr/>
            <p:nvPr/>
          </p:nvSpPr>
          <p:spPr>
            <a:xfrm>
              <a:off x="3048950" y="-41"/>
              <a:ext cx="608577" cy="574350"/>
            </a:xfrm>
            <a:custGeom>
              <a:avLst/>
              <a:gdLst/>
              <a:ahLst/>
              <a:cxnLst/>
              <a:rect l="l" t="t" r="r" b="b"/>
              <a:pathLst>
                <a:path w="11344" h="10706" extrusionOk="0">
                  <a:moveTo>
                    <a:pt x="5661" y="10705"/>
                  </a:moveTo>
                  <a:lnTo>
                    <a:pt x="0" y="5341"/>
                  </a:lnTo>
                  <a:lnTo>
                    <a:pt x="5661"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48" name="Google Shape;4648;p36"/>
            <p:cNvSpPr/>
            <p:nvPr/>
          </p:nvSpPr>
          <p:spPr>
            <a:xfrm>
              <a:off x="3658117" y="-41"/>
              <a:ext cx="609221" cy="574350"/>
            </a:xfrm>
            <a:custGeom>
              <a:avLst/>
              <a:gdLst/>
              <a:ahLst/>
              <a:cxnLst/>
              <a:rect l="l" t="t" r="r" b="b"/>
              <a:pathLst>
                <a:path w="11356" h="10706" extrusionOk="0">
                  <a:moveTo>
                    <a:pt x="5684" y="10705"/>
                  </a:moveTo>
                  <a:lnTo>
                    <a:pt x="0" y="5341"/>
                  </a:lnTo>
                  <a:lnTo>
                    <a:pt x="5684"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49" name="Google Shape;4649;p36"/>
            <p:cNvSpPr/>
            <p:nvPr/>
          </p:nvSpPr>
          <p:spPr>
            <a:xfrm>
              <a:off x="4267875" y="-41"/>
              <a:ext cx="609221" cy="574350"/>
            </a:xfrm>
            <a:custGeom>
              <a:avLst/>
              <a:gdLst/>
              <a:ahLst/>
              <a:cxnLst/>
              <a:rect l="l" t="t" r="r" b="b"/>
              <a:pathLst>
                <a:path w="11356" h="10706" extrusionOk="0">
                  <a:moveTo>
                    <a:pt x="5684" y="10705"/>
                  </a:moveTo>
                  <a:lnTo>
                    <a:pt x="1" y="5341"/>
                  </a:lnTo>
                  <a:lnTo>
                    <a:pt x="5684" y="0"/>
                  </a:lnTo>
                  <a:lnTo>
                    <a:pt x="11356"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50" name="Google Shape;4650;p36"/>
            <p:cNvSpPr/>
            <p:nvPr/>
          </p:nvSpPr>
          <p:spPr>
            <a:xfrm>
              <a:off x="4878276" y="-41"/>
              <a:ext cx="609221" cy="574350"/>
            </a:xfrm>
            <a:custGeom>
              <a:avLst/>
              <a:gdLst/>
              <a:ahLst/>
              <a:cxnLst/>
              <a:rect l="l" t="t" r="r" b="b"/>
              <a:pathLst>
                <a:path w="11356" h="10706" extrusionOk="0">
                  <a:moveTo>
                    <a:pt x="5673" y="10705"/>
                  </a:moveTo>
                  <a:lnTo>
                    <a:pt x="1" y="5341"/>
                  </a:lnTo>
                  <a:lnTo>
                    <a:pt x="5673" y="0"/>
                  </a:lnTo>
                  <a:lnTo>
                    <a:pt x="11356"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51" name="Google Shape;4651;p36"/>
            <p:cNvSpPr/>
            <p:nvPr/>
          </p:nvSpPr>
          <p:spPr>
            <a:xfrm>
              <a:off x="5488087" y="-41"/>
              <a:ext cx="608631" cy="574350"/>
            </a:xfrm>
            <a:custGeom>
              <a:avLst/>
              <a:gdLst/>
              <a:ahLst/>
              <a:cxnLst/>
              <a:rect l="l" t="t" r="r" b="b"/>
              <a:pathLst>
                <a:path w="11345" h="10706" extrusionOk="0">
                  <a:moveTo>
                    <a:pt x="5672" y="10705"/>
                  </a:moveTo>
                  <a:lnTo>
                    <a:pt x="0" y="5341"/>
                  </a:lnTo>
                  <a:lnTo>
                    <a:pt x="5672"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52" name="Google Shape;4652;p36"/>
            <p:cNvSpPr/>
            <p:nvPr/>
          </p:nvSpPr>
          <p:spPr>
            <a:xfrm>
              <a:off x="6097845" y="-41"/>
              <a:ext cx="608631" cy="574350"/>
            </a:xfrm>
            <a:custGeom>
              <a:avLst/>
              <a:gdLst/>
              <a:ahLst/>
              <a:cxnLst/>
              <a:rect l="l" t="t" r="r" b="b"/>
              <a:pathLst>
                <a:path w="11345" h="10706" extrusionOk="0">
                  <a:moveTo>
                    <a:pt x="5661" y="10705"/>
                  </a:moveTo>
                  <a:lnTo>
                    <a:pt x="1" y="5341"/>
                  </a:lnTo>
                  <a:lnTo>
                    <a:pt x="5661" y="0"/>
                  </a:lnTo>
                  <a:lnTo>
                    <a:pt x="1134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53" name="Google Shape;4653;p36"/>
            <p:cNvSpPr/>
            <p:nvPr/>
          </p:nvSpPr>
          <p:spPr>
            <a:xfrm>
              <a:off x="6707066" y="-41"/>
              <a:ext cx="609221" cy="574350"/>
            </a:xfrm>
            <a:custGeom>
              <a:avLst/>
              <a:gdLst/>
              <a:ahLst/>
              <a:cxnLst/>
              <a:rect l="l" t="t" r="r" b="b"/>
              <a:pathLst>
                <a:path w="11356" h="10706" extrusionOk="0">
                  <a:moveTo>
                    <a:pt x="5683" y="10705"/>
                  </a:moveTo>
                  <a:lnTo>
                    <a:pt x="0" y="5341"/>
                  </a:lnTo>
                  <a:lnTo>
                    <a:pt x="5683"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54" name="Google Shape;4654;p36"/>
            <p:cNvSpPr/>
            <p:nvPr/>
          </p:nvSpPr>
          <p:spPr>
            <a:xfrm>
              <a:off x="2" y="571144"/>
              <a:ext cx="608631" cy="574350"/>
            </a:xfrm>
            <a:custGeom>
              <a:avLst/>
              <a:gdLst/>
              <a:ahLst/>
              <a:cxnLst/>
              <a:rect l="l" t="t" r="r" b="b"/>
              <a:pathLst>
                <a:path w="11345" h="10706" extrusionOk="0">
                  <a:moveTo>
                    <a:pt x="5661" y="10706"/>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55" name="Google Shape;4655;p36"/>
            <p:cNvSpPr/>
            <p:nvPr/>
          </p:nvSpPr>
          <p:spPr>
            <a:xfrm>
              <a:off x="609169" y="571144"/>
              <a:ext cx="609221" cy="574350"/>
            </a:xfrm>
            <a:custGeom>
              <a:avLst/>
              <a:gdLst/>
              <a:ahLst/>
              <a:cxnLst/>
              <a:rect l="l" t="t" r="r" b="b"/>
              <a:pathLst>
                <a:path w="11356" h="10706" extrusionOk="0">
                  <a:moveTo>
                    <a:pt x="5684" y="10706"/>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56" name="Google Shape;4656;p36"/>
            <p:cNvSpPr/>
            <p:nvPr/>
          </p:nvSpPr>
          <p:spPr>
            <a:xfrm>
              <a:off x="1218980" y="571144"/>
              <a:ext cx="609221" cy="574350"/>
            </a:xfrm>
            <a:custGeom>
              <a:avLst/>
              <a:gdLst/>
              <a:ahLst/>
              <a:cxnLst/>
              <a:rect l="l" t="t" r="r" b="b"/>
              <a:pathLst>
                <a:path w="11356" h="10706" extrusionOk="0">
                  <a:moveTo>
                    <a:pt x="5683" y="10706"/>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57" name="Google Shape;4657;p36"/>
            <p:cNvSpPr/>
            <p:nvPr/>
          </p:nvSpPr>
          <p:spPr>
            <a:xfrm>
              <a:off x="1828738" y="571144"/>
              <a:ext cx="608631" cy="574350"/>
            </a:xfrm>
            <a:custGeom>
              <a:avLst/>
              <a:gdLst/>
              <a:ahLst/>
              <a:cxnLst/>
              <a:rect l="l" t="t" r="r" b="b"/>
              <a:pathLst>
                <a:path w="11345" h="10706" extrusionOk="0">
                  <a:moveTo>
                    <a:pt x="5684" y="10706"/>
                  </a:moveTo>
                  <a:lnTo>
                    <a:pt x="1" y="5353"/>
                  </a:lnTo>
                  <a:lnTo>
                    <a:pt x="5684"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58" name="Google Shape;4658;p36"/>
            <p:cNvSpPr/>
            <p:nvPr/>
          </p:nvSpPr>
          <p:spPr>
            <a:xfrm>
              <a:off x="2439139" y="571144"/>
              <a:ext cx="608631" cy="574350"/>
            </a:xfrm>
            <a:custGeom>
              <a:avLst/>
              <a:gdLst/>
              <a:ahLst/>
              <a:cxnLst/>
              <a:rect l="l" t="t" r="r" b="b"/>
              <a:pathLst>
                <a:path w="11345" h="10706" extrusionOk="0">
                  <a:moveTo>
                    <a:pt x="5672" y="10706"/>
                  </a:moveTo>
                  <a:lnTo>
                    <a:pt x="1"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59" name="Google Shape;4659;p36"/>
            <p:cNvSpPr/>
            <p:nvPr/>
          </p:nvSpPr>
          <p:spPr>
            <a:xfrm>
              <a:off x="3048950" y="571144"/>
              <a:ext cx="608577" cy="574350"/>
            </a:xfrm>
            <a:custGeom>
              <a:avLst/>
              <a:gdLst/>
              <a:ahLst/>
              <a:cxnLst/>
              <a:rect l="l" t="t" r="r" b="b"/>
              <a:pathLst>
                <a:path w="11344" h="10706" extrusionOk="0">
                  <a:moveTo>
                    <a:pt x="5661" y="10706"/>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60" name="Google Shape;4660;p36"/>
            <p:cNvSpPr/>
            <p:nvPr/>
          </p:nvSpPr>
          <p:spPr>
            <a:xfrm>
              <a:off x="3658117" y="571144"/>
              <a:ext cx="609221" cy="574350"/>
            </a:xfrm>
            <a:custGeom>
              <a:avLst/>
              <a:gdLst/>
              <a:ahLst/>
              <a:cxnLst/>
              <a:rect l="l" t="t" r="r" b="b"/>
              <a:pathLst>
                <a:path w="11356" h="10706" extrusionOk="0">
                  <a:moveTo>
                    <a:pt x="5684" y="10706"/>
                  </a:moveTo>
                  <a:lnTo>
                    <a:pt x="0" y="5353"/>
                  </a:lnTo>
                  <a:lnTo>
                    <a:pt x="5684"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61" name="Google Shape;4661;p36"/>
            <p:cNvSpPr/>
            <p:nvPr/>
          </p:nvSpPr>
          <p:spPr>
            <a:xfrm>
              <a:off x="4267875" y="571144"/>
              <a:ext cx="609221" cy="574350"/>
            </a:xfrm>
            <a:custGeom>
              <a:avLst/>
              <a:gdLst/>
              <a:ahLst/>
              <a:cxnLst/>
              <a:rect l="l" t="t" r="r" b="b"/>
              <a:pathLst>
                <a:path w="11356" h="10706" extrusionOk="0">
                  <a:moveTo>
                    <a:pt x="5684" y="10706"/>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62" name="Google Shape;4662;p36"/>
            <p:cNvSpPr/>
            <p:nvPr/>
          </p:nvSpPr>
          <p:spPr>
            <a:xfrm>
              <a:off x="4878276" y="571144"/>
              <a:ext cx="609221" cy="574350"/>
            </a:xfrm>
            <a:custGeom>
              <a:avLst/>
              <a:gdLst/>
              <a:ahLst/>
              <a:cxnLst/>
              <a:rect l="l" t="t" r="r" b="b"/>
              <a:pathLst>
                <a:path w="11356" h="10706" extrusionOk="0">
                  <a:moveTo>
                    <a:pt x="5673" y="10706"/>
                  </a:moveTo>
                  <a:lnTo>
                    <a:pt x="1" y="5353"/>
                  </a:lnTo>
                  <a:lnTo>
                    <a:pt x="5673"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63" name="Google Shape;4663;p36"/>
            <p:cNvSpPr/>
            <p:nvPr/>
          </p:nvSpPr>
          <p:spPr>
            <a:xfrm>
              <a:off x="5488087" y="571144"/>
              <a:ext cx="608631" cy="574350"/>
            </a:xfrm>
            <a:custGeom>
              <a:avLst/>
              <a:gdLst/>
              <a:ahLst/>
              <a:cxnLst/>
              <a:rect l="l" t="t" r="r" b="b"/>
              <a:pathLst>
                <a:path w="11345" h="10706" extrusionOk="0">
                  <a:moveTo>
                    <a:pt x="5672" y="10706"/>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64" name="Google Shape;4664;p36"/>
            <p:cNvSpPr/>
            <p:nvPr/>
          </p:nvSpPr>
          <p:spPr>
            <a:xfrm>
              <a:off x="6097845" y="571144"/>
              <a:ext cx="608631" cy="574350"/>
            </a:xfrm>
            <a:custGeom>
              <a:avLst/>
              <a:gdLst/>
              <a:ahLst/>
              <a:cxnLst/>
              <a:rect l="l" t="t" r="r" b="b"/>
              <a:pathLst>
                <a:path w="11345" h="10706" extrusionOk="0">
                  <a:moveTo>
                    <a:pt x="5661" y="10706"/>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65" name="Google Shape;4665;p36"/>
            <p:cNvSpPr/>
            <p:nvPr/>
          </p:nvSpPr>
          <p:spPr>
            <a:xfrm>
              <a:off x="6707066" y="571144"/>
              <a:ext cx="609221" cy="574350"/>
            </a:xfrm>
            <a:custGeom>
              <a:avLst/>
              <a:gdLst/>
              <a:ahLst/>
              <a:cxnLst/>
              <a:rect l="l" t="t" r="r" b="b"/>
              <a:pathLst>
                <a:path w="11356" h="10706" extrusionOk="0">
                  <a:moveTo>
                    <a:pt x="5683" y="10706"/>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66" name="Google Shape;4666;p36"/>
            <p:cNvSpPr/>
            <p:nvPr/>
          </p:nvSpPr>
          <p:spPr>
            <a:xfrm>
              <a:off x="2" y="1142382"/>
              <a:ext cx="608631" cy="573706"/>
            </a:xfrm>
            <a:custGeom>
              <a:avLst/>
              <a:gdLst/>
              <a:ahLst/>
              <a:cxnLst/>
              <a:rect l="l" t="t" r="r" b="b"/>
              <a:pathLst>
                <a:path w="11345" h="10694" extrusionOk="0">
                  <a:moveTo>
                    <a:pt x="5661" y="10694"/>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67" name="Google Shape;4667;p36"/>
            <p:cNvSpPr/>
            <p:nvPr/>
          </p:nvSpPr>
          <p:spPr>
            <a:xfrm>
              <a:off x="609169" y="1142382"/>
              <a:ext cx="609221" cy="573706"/>
            </a:xfrm>
            <a:custGeom>
              <a:avLst/>
              <a:gdLst/>
              <a:ahLst/>
              <a:cxnLst/>
              <a:rect l="l" t="t" r="r" b="b"/>
              <a:pathLst>
                <a:path w="11356" h="10694" extrusionOk="0">
                  <a:moveTo>
                    <a:pt x="5684" y="10694"/>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68" name="Google Shape;4668;p36"/>
            <p:cNvSpPr/>
            <p:nvPr/>
          </p:nvSpPr>
          <p:spPr>
            <a:xfrm>
              <a:off x="1218980" y="1142382"/>
              <a:ext cx="609221" cy="573706"/>
            </a:xfrm>
            <a:custGeom>
              <a:avLst/>
              <a:gdLst/>
              <a:ahLst/>
              <a:cxnLst/>
              <a:rect l="l" t="t" r="r" b="b"/>
              <a:pathLst>
                <a:path w="11356" h="10694" extrusionOk="0">
                  <a:moveTo>
                    <a:pt x="5683" y="10694"/>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69" name="Google Shape;4669;p36"/>
            <p:cNvSpPr/>
            <p:nvPr/>
          </p:nvSpPr>
          <p:spPr>
            <a:xfrm>
              <a:off x="1828738" y="1142382"/>
              <a:ext cx="608631" cy="573706"/>
            </a:xfrm>
            <a:custGeom>
              <a:avLst/>
              <a:gdLst/>
              <a:ahLst/>
              <a:cxnLst/>
              <a:rect l="l" t="t" r="r" b="b"/>
              <a:pathLst>
                <a:path w="11345" h="10694" extrusionOk="0">
                  <a:moveTo>
                    <a:pt x="5684" y="10694"/>
                  </a:moveTo>
                  <a:lnTo>
                    <a:pt x="1" y="5353"/>
                  </a:lnTo>
                  <a:lnTo>
                    <a:pt x="5684"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70" name="Google Shape;4670;p36"/>
            <p:cNvSpPr/>
            <p:nvPr/>
          </p:nvSpPr>
          <p:spPr>
            <a:xfrm>
              <a:off x="2439139" y="1142382"/>
              <a:ext cx="608631" cy="573706"/>
            </a:xfrm>
            <a:custGeom>
              <a:avLst/>
              <a:gdLst/>
              <a:ahLst/>
              <a:cxnLst/>
              <a:rect l="l" t="t" r="r" b="b"/>
              <a:pathLst>
                <a:path w="11345" h="10694" extrusionOk="0">
                  <a:moveTo>
                    <a:pt x="5672" y="10694"/>
                  </a:moveTo>
                  <a:lnTo>
                    <a:pt x="1"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71" name="Google Shape;4671;p36"/>
            <p:cNvSpPr/>
            <p:nvPr/>
          </p:nvSpPr>
          <p:spPr>
            <a:xfrm>
              <a:off x="3048950" y="1142382"/>
              <a:ext cx="608577" cy="573706"/>
            </a:xfrm>
            <a:custGeom>
              <a:avLst/>
              <a:gdLst/>
              <a:ahLst/>
              <a:cxnLst/>
              <a:rect l="l" t="t" r="r" b="b"/>
              <a:pathLst>
                <a:path w="11344" h="10694" extrusionOk="0">
                  <a:moveTo>
                    <a:pt x="5661" y="10694"/>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72" name="Google Shape;4672;p36"/>
            <p:cNvSpPr/>
            <p:nvPr/>
          </p:nvSpPr>
          <p:spPr>
            <a:xfrm>
              <a:off x="3658117" y="1142382"/>
              <a:ext cx="609221" cy="573706"/>
            </a:xfrm>
            <a:custGeom>
              <a:avLst/>
              <a:gdLst/>
              <a:ahLst/>
              <a:cxnLst/>
              <a:rect l="l" t="t" r="r" b="b"/>
              <a:pathLst>
                <a:path w="11356" h="10694" extrusionOk="0">
                  <a:moveTo>
                    <a:pt x="5684" y="10694"/>
                  </a:moveTo>
                  <a:lnTo>
                    <a:pt x="0" y="5353"/>
                  </a:lnTo>
                  <a:lnTo>
                    <a:pt x="5684"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73" name="Google Shape;4673;p36"/>
            <p:cNvSpPr/>
            <p:nvPr/>
          </p:nvSpPr>
          <p:spPr>
            <a:xfrm>
              <a:off x="4267875" y="1142382"/>
              <a:ext cx="609221" cy="573706"/>
            </a:xfrm>
            <a:custGeom>
              <a:avLst/>
              <a:gdLst/>
              <a:ahLst/>
              <a:cxnLst/>
              <a:rect l="l" t="t" r="r" b="b"/>
              <a:pathLst>
                <a:path w="11356" h="10694" extrusionOk="0">
                  <a:moveTo>
                    <a:pt x="5684" y="10694"/>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74" name="Google Shape;4674;p36"/>
            <p:cNvSpPr/>
            <p:nvPr/>
          </p:nvSpPr>
          <p:spPr>
            <a:xfrm>
              <a:off x="4878276" y="1142382"/>
              <a:ext cx="609221" cy="573706"/>
            </a:xfrm>
            <a:custGeom>
              <a:avLst/>
              <a:gdLst/>
              <a:ahLst/>
              <a:cxnLst/>
              <a:rect l="l" t="t" r="r" b="b"/>
              <a:pathLst>
                <a:path w="11356" h="10694" extrusionOk="0">
                  <a:moveTo>
                    <a:pt x="5673" y="10694"/>
                  </a:moveTo>
                  <a:lnTo>
                    <a:pt x="1" y="5353"/>
                  </a:lnTo>
                  <a:lnTo>
                    <a:pt x="5673"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75" name="Google Shape;4675;p36"/>
            <p:cNvSpPr/>
            <p:nvPr/>
          </p:nvSpPr>
          <p:spPr>
            <a:xfrm>
              <a:off x="5488087" y="1142382"/>
              <a:ext cx="608631" cy="573706"/>
            </a:xfrm>
            <a:custGeom>
              <a:avLst/>
              <a:gdLst/>
              <a:ahLst/>
              <a:cxnLst/>
              <a:rect l="l" t="t" r="r" b="b"/>
              <a:pathLst>
                <a:path w="11345" h="10694" extrusionOk="0">
                  <a:moveTo>
                    <a:pt x="5672" y="10694"/>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76" name="Google Shape;4676;p36"/>
            <p:cNvSpPr/>
            <p:nvPr/>
          </p:nvSpPr>
          <p:spPr>
            <a:xfrm>
              <a:off x="6097845" y="1142382"/>
              <a:ext cx="608631" cy="573706"/>
            </a:xfrm>
            <a:custGeom>
              <a:avLst/>
              <a:gdLst/>
              <a:ahLst/>
              <a:cxnLst/>
              <a:rect l="l" t="t" r="r" b="b"/>
              <a:pathLst>
                <a:path w="11345" h="10694" extrusionOk="0">
                  <a:moveTo>
                    <a:pt x="5661" y="10694"/>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77" name="Google Shape;4677;p36"/>
            <p:cNvSpPr/>
            <p:nvPr/>
          </p:nvSpPr>
          <p:spPr>
            <a:xfrm>
              <a:off x="6707066" y="1142382"/>
              <a:ext cx="609221" cy="573706"/>
            </a:xfrm>
            <a:custGeom>
              <a:avLst/>
              <a:gdLst/>
              <a:ahLst/>
              <a:cxnLst/>
              <a:rect l="l" t="t" r="r" b="b"/>
              <a:pathLst>
                <a:path w="11356" h="10694" extrusionOk="0">
                  <a:moveTo>
                    <a:pt x="5683" y="10694"/>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78" name="Google Shape;4678;p36"/>
            <p:cNvSpPr/>
            <p:nvPr/>
          </p:nvSpPr>
          <p:spPr>
            <a:xfrm>
              <a:off x="2" y="1712977"/>
              <a:ext cx="608631" cy="574350"/>
            </a:xfrm>
            <a:custGeom>
              <a:avLst/>
              <a:gdLst/>
              <a:ahLst/>
              <a:cxnLst/>
              <a:rect l="l" t="t" r="r" b="b"/>
              <a:pathLst>
                <a:path w="11345" h="10706" extrusionOk="0">
                  <a:moveTo>
                    <a:pt x="5661" y="10705"/>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79" name="Google Shape;4679;p36"/>
            <p:cNvSpPr/>
            <p:nvPr/>
          </p:nvSpPr>
          <p:spPr>
            <a:xfrm>
              <a:off x="609169" y="1712977"/>
              <a:ext cx="609221" cy="574350"/>
            </a:xfrm>
            <a:custGeom>
              <a:avLst/>
              <a:gdLst/>
              <a:ahLst/>
              <a:cxnLst/>
              <a:rect l="l" t="t" r="r" b="b"/>
              <a:pathLst>
                <a:path w="11356" h="10706" extrusionOk="0">
                  <a:moveTo>
                    <a:pt x="5684" y="10705"/>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80" name="Google Shape;4680;p36"/>
            <p:cNvSpPr/>
            <p:nvPr/>
          </p:nvSpPr>
          <p:spPr>
            <a:xfrm>
              <a:off x="1218980" y="1712977"/>
              <a:ext cx="609221" cy="574350"/>
            </a:xfrm>
            <a:custGeom>
              <a:avLst/>
              <a:gdLst/>
              <a:ahLst/>
              <a:cxnLst/>
              <a:rect l="l" t="t" r="r" b="b"/>
              <a:pathLst>
                <a:path w="11356" h="10706" extrusionOk="0">
                  <a:moveTo>
                    <a:pt x="5683" y="10705"/>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81" name="Google Shape;4681;p36"/>
            <p:cNvSpPr/>
            <p:nvPr/>
          </p:nvSpPr>
          <p:spPr>
            <a:xfrm>
              <a:off x="1828738" y="1712977"/>
              <a:ext cx="608631" cy="574350"/>
            </a:xfrm>
            <a:custGeom>
              <a:avLst/>
              <a:gdLst/>
              <a:ahLst/>
              <a:cxnLst/>
              <a:rect l="l" t="t" r="r" b="b"/>
              <a:pathLst>
                <a:path w="11345" h="10706" extrusionOk="0">
                  <a:moveTo>
                    <a:pt x="5684" y="10705"/>
                  </a:moveTo>
                  <a:lnTo>
                    <a:pt x="1" y="5353"/>
                  </a:lnTo>
                  <a:lnTo>
                    <a:pt x="5684"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82" name="Google Shape;4682;p36"/>
            <p:cNvSpPr/>
            <p:nvPr/>
          </p:nvSpPr>
          <p:spPr>
            <a:xfrm>
              <a:off x="2439139" y="1712977"/>
              <a:ext cx="608631" cy="574350"/>
            </a:xfrm>
            <a:custGeom>
              <a:avLst/>
              <a:gdLst/>
              <a:ahLst/>
              <a:cxnLst/>
              <a:rect l="l" t="t" r="r" b="b"/>
              <a:pathLst>
                <a:path w="11345" h="10706" extrusionOk="0">
                  <a:moveTo>
                    <a:pt x="5672" y="10705"/>
                  </a:moveTo>
                  <a:lnTo>
                    <a:pt x="1"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83" name="Google Shape;4683;p36"/>
            <p:cNvSpPr/>
            <p:nvPr/>
          </p:nvSpPr>
          <p:spPr>
            <a:xfrm>
              <a:off x="3048950" y="1712977"/>
              <a:ext cx="608577" cy="574350"/>
            </a:xfrm>
            <a:custGeom>
              <a:avLst/>
              <a:gdLst/>
              <a:ahLst/>
              <a:cxnLst/>
              <a:rect l="l" t="t" r="r" b="b"/>
              <a:pathLst>
                <a:path w="11344" h="10706" extrusionOk="0">
                  <a:moveTo>
                    <a:pt x="5661" y="10705"/>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84" name="Google Shape;4684;p36"/>
            <p:cNvSpPr/>
            <p:nvPr/>
          </p:nvSpPr>
          <p:spPr>
            <a:xfrm>
              <a:off x="3658117" y="1712977"/>
              <a:ext cx="609221" cy="574350"/>
            </a:xfrm>
            <a:custGeom>
              <a:avLst/>
              <a:gdLst/>
              <a:ahLst/>
              <a:cxnLst/>
              <a:rect l="l" t="t" r="r" b="b"/>
              <a:pathLst>
                <a:path w="11356" h="10706" extrusionOk="0">
                  <a:moveTo>
                    <a:pt x="5684" y="10705"/>
                  </a:moveTo>
                  <a:lnTo>
                    <a:pt x="0" y="5353"/>
                  </a:lnTo>
                  <a:lnTo>
                    <a:pt x="5684"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85" name="Google Shape;4685;p36"/>
            <p:cNvSpPr/>
            <p:nvPr/>
          </p:nvSpPr>
          <p:spPr>
            <a:xfrm>
              <a:off x="4267875" y="1712977"/>
              <a:ext cx="609221" cy="574350"/>
            </a:xfrm>
            <a:custGeom>
              <a:avLst/>
              <a:gdLst/>
              <a:ahLst/>
              <a:cxnLst/>
              <a:rect l="l" t="t" r="r" b="b"/>
              <a:pathLst>
                <a:path w="11356" h="10706" extrusionOk="0">
                  <a:moveTo>
                    <a:pt x="5684" y="10705"/>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86" name="Google Shape;4686;p36"/>
            <p:cNvSpPr/>
            <p:nvPr/>
          </p:nvSpPr>
          <p:spPr>
            <a:xfrm>
              <a:off x="4878276" y="1712977"/>
              <a:ext cx="609221" cy="574350"/>
            </a:xfrm>
            <a:custGeom>
              <a:avLst/>
              <a:gdLst/>
              <a:ahLst/>
              <a:cxnLst/>
              <a:rect l="l" t="t" r="r" b="b"/>
              <a:pathLst>
                <a:path w="11356" h="10706" extrusionOk="0">
                  <a:moveTo>
                    <a:pt x="5673" y="10705"/>
                  </a:moveTo>
                  <a:lnTo>
                    <a:pt x="1" y="5353"/>
                  </a:lnTo>
                  <a:lnTo>
                    <a:pt x="5673"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87" name="Google Shape;4687;p36"/>
            <p:cNvSpPr/>
            <p:nvPr/>
          </p:nvSpPr>
          <p:spPr>
            <a:xfrm>
              <a:off x="5488087" y="1712977"/>
              <a:ext cx="608631" cy="574350"/>
            </a:xfrm>
            <a:custGeom>
              <a:avLst/>
              <a:gdLst/>
              <a:ahLst/>
              <a:cxnLst/>
              <a:rect l="l" t="t" r="r" b="b"/>
              <a:pathLst>
                <a:path w="11345" h="10706" extrusionOk="0">
                  <a:moveTo>
                    <a:pt x="5672" y="10705"/>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88" name="Google Shape;4688;p36"/>
            <p:cNvSpPr/>
            <p:nvPr/>
          </p:nvSpPr>
          <p:spPr>
            <a:xfrm>
              <a:off x="6097845" y="1712977"/>
              <a:ext cx="608631" cy="574350"/>
            </a:xfrm>
            <a:custGeom>
              <a:avLst/>
              <a:gdLst/>
              <a:ahLst/>
              <a:cxnLst/>
              <a:rect l="l" t="t" r="r" b="b"/>
              <a:pathLst>
                <a:path w="11345" h="10706" extrusionOk="0">
                  <a:moveTo>
                    <a:pt x="5661" y="10705"/>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89" name="Google Shape;4689;p36"/>
            <p:cNvSpPr/>
            <p:nvPr/>
          </p:nvSpPr>
          <p:spPr>
            <a:xfrm>
              <a:off x="6707066" y="1712977"/>
              <a:ext cx="609221" cy="574350"/>
            </a:xfrm>
            <a:custGeom>
              <a:avLst/>
              <a:gdLst/>
              <a:ahLst/>
              <a:cxnLst/>
              <a:rect l="l" t="t" r="r" b="b"/>
              <a:pathLst>
                <a:path w="11356" h="10706" extrusionOk="0">
                  <a:moveTo>
                    <a:pt x="5683" y="10705"/>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90" name="Google Shape;4690;p36"/>
            <p:cNvSpPr/>
            <p:nvPr/>
          </p:nvSpPr>
          <p:spPr>
            <a:xfrm>
              <a:off x="2" y="2284216"/>
              <a:ext cx="608631" cy="574940"/>
            </a:xfrm>
            <a:custGeom>
              <a:avLst/>
              <a:gdLst/>
              <a:ahLst/>
              <a:cxnLst/>
              <a:rect l="l" t="t" r="r" b="b"/>
              <a:pathLst>
                <a:path w="11345" h="10717" extrusionOk="0">
                  <a:moveTo>
                    <a:pt x="5661" y="10716"/>
                  </a:moveTo>
                  <a:lnTo>
                    <a:pt x="0" y="5352"/>
                  </a:lnTo>
                  <a:lnTo>
                    <a:pt x="5661"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91" name="Google Shape;4691;p36"/>
            <p:cNvSpPr/>
            <p:nvPr/>
          </p:nvSpPr>
          <p:spPr>
            <a:xfrm>
              <a:off x="609169" y="2284216"/>
              <a:ext cx="609221" cy="574940"/>
            </a:xfrm>
            <a:custGeom>
              <a:avLst/>
              <a:gdLst/>
              <a:ahLst/>
              <a:cxnLst/>
              <a:rect l="l" t="t" r="r" b="b"/>
              <a:pathLst>
                <a:path w="11356" h="10717" extrusionOk="0">
                  <a:moveTo>
                    <a:pt x="5684" y="10716"/>
                  </a:moveTo>
                  <a:lnTo>
                    <a:pt x="1" y="5352"/>
                  </a:lnTo>
                  <a:lnTo>
                    <a:pt x="5684" y="0"/>
                  </a:lnTo>
                  <a:lnTo>
                    <a:pt x="11356"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92" name="Google Shape;4692;p36"/>
            <p:cNvSpPr/>
            <p:nvPr/>
          </p:nvSpPr>
          <p:spPr>
            <a:xfrm>
              <a:off x="1218980" y="2284216"/>
              <a:ext cx="609221" cy="574940"/>
            </a:xfrm>
            <a:custGeom>
              <a:avLst/>
              <a:gdLst/>
              <a:ahLst/>
              <a:cxnLst/>
              <a:rect l="l" t="t" r="r" b="b"/>
              <a:pathLst>
                <a:path w="11356" h="10717" extrusionOk="0">
                  <a:moveTo>
                    <a:pt x="5683" y="10716"/>
                  </a:moveTo>
                  <a:lnTo>
                    <a:pt x="0" y="5352"/>
                  </a:lnTo>
                  <a:lnTo>
                    <a:pt x="5683"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93" name="Google Shape;4693;p36"/>
            <p:cNvSpPr/>
            <p:nvPr/>
          </p:nvSpPr>
          <p:spPr>
            <a:xfrm>
              <a:off x="1828738" y="2284216"/>
              <a:ext cx="608631" cy="574940"/>
            </a:xfrm>
            <a:custGeom>
              <a:avLst/>
              <a:gdLst/>
              <a:ahLst/>
              <a:cxnLst/>
              <a:rect l="l" t="t" r="r" b="b"/>
              <a:pathLst>
                <a:path w="11345" h="10717" extrusionOk="0">
                  <a:moveTo>
                    <a:pt x="5684" y="10716"/>
                  </a:moveTo>
                  <a:lnTo>
                    <a:pt x="1" y="5352"/>
                  </a:lnTo>
                  <a:lnTo>
                    <a:pt x="5684"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94" name="Google Shape;4694;p36"/>
            <p:cNvSpPr/>
            <p:nvPr/>
          </p:nvSpPr>
          <p:spPr>
            <a:xfrm>
              <a:off x="2439139" y="2284216"/>
              <a:ext cx="608631" cy="574940"/>
            </a:xfrm>
            <a:custGeom>
              <a:avLst/>
              <a:gdLst/>
              <a:ahLst/>
              <a:cxnLst/>
              <a:rect l="l" t="t" r="r" b="b"/>
              <a:pathLst>
                <a:path w="11345" h="10717" extrusionOk="0">
                  <a:moveTo>
                    <a:pt x="5672" y="10716"/>
                  </a:moveTo>
                  <a:lnTo>
                    <a:pt x="1" y="5352"/>
                  </a:lnTo>
                  <a:lnTo>
                    <a:pt x="5672"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95" name="Google Shape;4695;p36"/>
            <p:cNvSpPr/>
            <p:nvPr/>
          </p:nvSpPr>
          <p:spPr>
            <a:xfrm>
              <a:off x="3048950" y="2284216"/>
              <a:ext cx="608577" cy="574940"/>
            </a:xfrm>
            <a:custGeom>
              <a:avLst/>
              <a:gdLst/>
              <a:ahLst/>
              <a:cxnLst/>
              <a:rect l="l" t="t" r="r" b="b"/>
              <a:pathLst>
                <a:path w="11344" h="10717" extrusionOk="0">
                  <a:moveTo>
                    <a:pt x="5661" y="10716"/>
                  </a:moveTo>
                  <a:lnTo>
                    <a:pt x="0" y="5352"/>
                  </a:lnTo>
                  <a:lnTo>
                    <a:pt x="5661"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96" name="Google Shape;4696;p36"/>
            <p:cNvSpPr/>
            <p:nvPr/>
          </p:nvSpPr>
          <p:spPr>
            <a:xfrm>
              <a:off x="3658117" y="2284216"/>
              <a:ext cx="609221" cy="574940"/>
            </a:xfrm>
            <a:custGeom>
              <a:avLst/>
              <a:gdLst/>
              <a:ahLst/>
              <a:cxnLst/>
              <a:rect l="l" t="t" r="r" b="b"/>
              <a:pathLst>
                <a:path w="11356" h="10717" extrusionOk="0">
                  <a:moveTo>
                    <a:pt x="5684" y="10716"/>
                  </a:moveTo>
                  <a:lnTo>
                    <a:pt x="0" y="5352"/>
                  </a:lnTo>
                  <a:lnTo>
                    <a:pt x="5684"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97" name="Google Shape;4697;p36"/>
            <p:cNvSpPr/>
            <p:nvPr/>
          </p:nvSpPr>
          <p:spPr>
            <a:xfrm>
              <a:off x="4267875" y="2284216"/>
              <a:ext cx="609221" cy="574940"/>
            </a:xfrm>
            <a:custGeom>
              <a:avLst/>
              <a:gdLst/>
              <a:ahLst/>
              <a:cxnLst/>
              <a:rect l="l" t="t" r="r" b="b"/>
              <a:pathLst>
                <a:path w="11356" h="10717" extrusionOk="0">
                  <a:moveTo>
                    <a:pt x="5684" y="10716"/>
                  </a:moveTo>
                  <a:lnTo>
                    <a:pt x="1" y="5352"/>
                  </a:lnTo>
                  <a:lnTo>
                    <a:pt x="5684" y="0"/>
                  </a:lnTo>
                  <a:lnTo>
                    <a:pt x="11356"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98" name="Google Shape;4698;p36"/>
            <p:cNvSpPr/>
            <p:nvPr/>
          </p:nvSpPr>
          <p:spPr>
            <a:xfrm>
              <a:off x="4878276" y="2284216"/>
              <a:ext cx="609221" cy="574940"/>
            </a:xfrm>
            <a:custGeom>
              <a:avLst/>
              <a:gdLst/>
              <a:ahLst/>
              <a:cxnLst/>
              <a:rect l="l" t="t" r="r" b="b"/>
              <a:pathLst>
                <a:path w="11356" h="10717" extrusionOk="0">
                  <a:moveTo>
                    <a:pt x="5673" y="10716"/>
                  </a:moveTo>
                  <a:lnTo>
                    <a:pt x="1" y="5352"/>
                  </a:lnTo>
                  <a:lnTo>
                    <a:pt x="5673" y="0"/>
                  </a:lnTo>
                  <a:lnTo>
                    <a:pt x="11356"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99" name="Google Shape;4699;p36"/>
            <p:cNvSpPr/>
            <p:nvPr/>
          </p:nvSpPr>
          <p:spPr>
            <a:xfrm>
              <a:off x="5488087" y="2284216"/>
              <a:ext cx="608631" cy="574940"/>
            </a:xfrm>
            <a:custGeom>
              <a:avLst/>
              <a:gdLst/>
              <a:ahLst/>
              <a:cxnLst/>
              <a:rect l="l" t="t" r="r" b="b"/>
              <a:pathLst>
                <a:path w="11345" h="10717" extrusionOk="0">
                  <a:moveTo>
                    <a:pt x="5672" y="10716"/>
                  </a:moveTo>
                  <a:lnTo>
                    <a:pt x="0" y="5352"/>
                  </a:lnTo>
                  <a:lnTo>
                    <a:pt x="5672"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00" name="Google Shape;4700;p36"/>
            <p:cNvSpPr/>
            <p:nvPr/>
          </p:nvSpPr>
          <p:spPr>
            <a:xfrm>
              <a:off x="6097845" y="2284216"/>
              <a:ext cx="608631" cy="574940"/>
            </a:xfrm>
            <a:custGeom>
              <a:avLst/>
              <a:gdLst/>
              <a:ahLst/>
              <a:cxnLst/>
              <a:rect l="l" t="t" r="r" b="b"/>
              <a:pathLst>
                <a:path w="11345" h="10717" extrusionOk="0">
                  <a:moveTo>
                    <a:pt x="5661" y="10716"/>
                  </a:moveTo>
                  <a:lnTo>
                    <a:pt x="1" y="5352"/>
                  </a:lnTo>
                  <a:lnTo>
                    <a:pt x="5661" y="0"/>
                  </a:lnTo>
                  <a:lnTo>
                    <a:pt x="1134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01" name="Google Shape;4701;p36"/>
            <p:cNvSpPr/>
            <p:nvPr/>
          </p:nvSpPr>
          <p:spPr>
            <a:xfrm>
              <a:off x="6707066" y="2284216"/>
              <a:ext cx="609221" cy="574940"/>
            </a:xfrm>
            <a:custGeom>
              <a:avLst/>
              <a:gdLst/>
              <a:ahLst/>
              <a:cxnLst/>
              <a:rect l="l" t="t" r="r" b="b"/>
              <a:pathLst>
                <a:path w="11356" h="10717" extrusionOk="0">
                  <a:moveTo>
                    <a:pt x="5683" y="10716"/>
                  </a:moveTo>
                  <a:lnTo>
                    <a:pt x="0" y="5352"/>
                  </a:lnTo>
                  <a:lnTo>
                    <a:pt x="5683"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02" name="Google Shape;4702;p36"/>
            <p:cNvSpPr/>
            <p:nvPr/>
          </p:nvSpPr>
          <p:spPr>
            <a:xfrm>
              <a:off x="2" y="2856045"/>
              <a:ext cx="608631" cy="573706"/>
            </a:xfrm>
            <a:custGeom>
              <a:avLst/>
              <a:gdLst/>
              <a:ahLst/>
              <a:cxnLst/>
              <a:rect l="l" t="t" r="r" b="b"/>
              <a:pathLst>
                <a:path w="11345" h="10694" extrusionOk="0">
                  <a:moveTo>
                    <a:pt x="5661" y="10693"/>
                  </a:moveTo>
                  <a:lnTo>
                    <a:pt x="0" y="5341"/>
                  </a:lnTo>
                  <a:lnTo>
                    <a:pt x="5661"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03" name="Google Shape;4703;p36"/>
            <p:cNvSpPr/>
            <p:nvPr/>
          </p:nvSpPr>
          <p:spPr>
            <a:xfrm>
              <a:off x="609169" y="2856045"/>
              <a:ext cx="609221" cy="573706"/>
            </a:xfrm>
            <a:custGeom>
              <a:avLst/>
              <a:gdLst/>
              <a:ahLst/>
              <a:cxnLst/>
              <a:rect l="l" t="t" r="r" b="b"/>
              <a:pathLst>
                <a:path w="11356" h="10694" extrusionOk="0">
                  <a:moveTo>
                    <a:pt x="5684" y="10693"/>
                  </a:moveTo>
                  <a:lnTo>
                    <a:pt x="1" y="5341"/>
                  </a:lnTo>
                  <a:lnTo>
                    <a:pt x="5684" y="0"/>
                  </a:lnTo>
                  <a:lnTo>
                    <a:pt x="11356"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04" name="Google Shape;4704;p36"/>
            <p:cNvSpPr/>
            <p:nvPr/>
          </p:nvSpPr>
          <p:spPr>
            <a:xfrm>
              <a:off x="1218980" y="2856045"/>
              <a:ext cx="609221" cy="573706"/>
            </a:xfrm>
            <a:custGeom>
              <a:avLst/>
              <a:gdLst/>
              <a:ahLst/>
              <a:cxnLst/>
              <a:rect l="l" t="t" r="r" b="b"/>
              <a:pathLst>
                <a:path w="11356" h="10694" extrusionOk="0">
                  <a:moveTo>
                    <a:pt x="5683" y="10693"/>
                  </a:moveTo>
                  <a:lnTo>
                    <a:pt x="0" y="5341"/>
                  </a:lnTo>
                  <a:lnTo>
                    <a:pt x="5683"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05" name="Google Shape;4705;p36"/>
            <p:cNvSpPr/>
            <p:nvPr/>
          </p:nvSpPr>
          <p:spPr>
            <a:xfrm>
              <a:off x="1828738" y="2856045"/>
              <a:ext cx="608631" cy="573706"/>
            </a:xfrm>
            <a:custGeom>
              <a:avLst/>
              <a:gdLst/>
              <a:ahLst/>
              <a:cxnLst/>
              <a:rect l="l" t="t" r="r" b="b"/>
              <a:pathLst>
                <a:path w="11345" h="10694" extrusionOk="0">
                  <a:moveTo>
                    <a:pt x="5684" y="10693"/>
                  </a:moveTo>
                  <a:lnTo>
                    <a:pt x="1" y="5341"/>
                  </a:lnTo>
                  <a:lnTo>
                    <a:pt x="5684"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06" name="Google Shape;4706;p36"/>
            <p:cNvSpPr/>
            <p:nvPr/>
          </p:nvSpPr>
          <p:spPr>
            <a:xfrm>
              <a:off x="2439139" y="2856045"/>
              <a:ext cx="608631" cy="573706"/>
            </a:xfrm>
            <a:custGeom>
              <a:avLst/>
              <a:gdLst/>
              <a:ahLst/>
              <a:cxnLst/>
              <a:rect l="l" t="t" r="r" b="b"/>
              <a:pathLst>
                <a:path w="11345" h="10694" extrusionOk="0">
                  <a:moveTo>
                    <a:pt x="5672" y="10693"/>
                  </a:moveTo>
                  <a:lnTo>
                    <a:pt x="1" y="5341"/>
                  </a:lnTo>
                  <a:lnTo>
                    <a:pt x="5672"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07" name="Google Shape;4707;p36"/>
            <p:cNvSpPr/>
            <p:nvPr/>
          </p:nvSpPr>
          <p:spPr>
            <a:xfrm>
              <a:off x="3048950" y="2856045"/>
              <a:ext cx="608577" cy="573706"/>
            </a:xfrm>
            <a:custGeom>
              <a:avLst/>
              <a:gdLst/>
              <a:ahLst/>
              <a:cxnLst/>
              <a:rect l="l" t="t" r="r" b="b"/>
              <a:pathLst>
                <a:path w="11344" h="10694" extrusionOk="0">
                  <a:moveTo>
                    <a:pt x="5661" y="10693"/>
                  </a:moveTo>
                  <a:lnTo>
                    <a:pt x="0" y="5341"/>
                  </a:lnTo>
                  <a:lnTo>
                    <a:pt x="5661"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08" name="Google Shape;4708;p36"/>
            <p:cNvSpPr/>
            <p:nvPr/>
          </p:nvSpPr>
          <p:spPr>
            <a:xfrm>
              <a:off x="3658117" y="2856045"/>
              <a:ext cx="609221" cy="573706"/>
            </a:xfrm>
            <a:custGeom>
              <a:avLst/>
              <a:gdLst/>
              <a:ahLst/>
              <a:cxnLst/>
              <a:rect l="l" t="t" r="r" b="b"/>
              <a:pathLst>
                <a:path w="11356" h="10694" extrusionOk="0">
                  <a:moveTo>
                    <a:pt x="5684" y="10693"/>
                  </a:moveTo>
                  <a:lnTo>
                    <a:pt x="0" y="5341"/>
                  </a:lnTo>
                  <a:lnTo>
                    <a:pt x="5684"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09" name="Google Shape;4709;p36"/>
            <p:cNvSpPr/>
            <p:nvPr/>
          </p:nvSpPr>
          <p:spPr>
            <a:xfrm>
              <a:off x="4267875" y="2856045"/>
              <a:ext cx="609221" cy="573706"/>
            </a:xfrm>
            <a:custGeom>
              <a:avLst/>
              <a:gdLst/>
              <a:ahLst/>
              <a:cxnLst/>
              <a:rect l="l" t="t" r="r" b="b"/>
              <a:pathLst>
                <a:path w="11356" h="10694" extrusionOk="0">
                  <a:moveTo>
                    <a:pt x="5684" y="10693"/>
                  </a:moveTo>
                  <a:lnTo>
                    <a:pt x="1" y="5341"/>
                  </a:lnTo>
                  <a:lnTo>
                    <a:pt x="5684" y="0"/>
                  </a:lnTo>
                  <a:lnTo>
                    <a:pt x="11356"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10" name="Google Shape;4710;p36"/>
            <p:cNvSpPr/>
            <p:nvPr/>
          </p:nvSpPr>
          <p:spPr>
            <a:xfrm>
              <a:off x="4878276" y="2856045"/>
              <a:ext cx="609221" cy="573706"/>
            </a:xfrm>
            <a:custGeom>
              <a:avLst/>
              <a:gdLst/>
              <a:ahLst/>
              <a:cxnLst/>
              <a:rect l="l" t="t" r="r" b="b"/>
              <a:pathLst>
                <a:path w="11356" h="10694" extrusionOk="0">
                  <a:moveTo>
                    <a:pt x="5673" y="10693"/>
                  </a:moveTo>
                  <a:lnTo>
                    <a:pt x="1" y="5341"/>
                  </a:lnTo>
                  <a:lnTo>
                    <a:pt x="5673" y="0"/>
                  </a:lnTo>
                  <a:lnTo>
                    <a:pt x="11356"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11" name="Google Shape;4711;p36"/>
            <p:cNvSpPr/>
            <p:nvPr/>
          </p:nvSpPr>
          <p:spPr>
            <a:xfrm>
              <a:off x="5488087" y="2856045"/>
              <a:ext cx="608631" cy="573706"/>
            </a:xfrm>
            <a:custGeom>
              <a:avLst/>
              <a:gdLst/>
              <a:ahLst/>
              <a:cxnLst/>
              <a:rect l="l" t="t" r="r" b="b"/>
              <a:pathLst>
                <a:path w="11345" h="10694" extrusionOk="0">
                  <a:moveTo>
                    <a:pt x="5672" y="10693"/>
                  </a:moveTo>
                  <a:lnTo>
                    <a:pt x="0" y="5341"/>
                  </a:lnTo>
                  <a:lnTo>
                    <a:pt x="5672"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12" name="Google Shape;4712;p36"/>
            <p:cNvSpPr/>
            <p:nvPr/>
          </p:nvSpPr>
          <p:spPr>
            <a:xfrm>
              <a:off x="6097845" y="2856045"/>
              <a:ext cx="608631" cy="573706"/>
            </a:xfrm>
            <a:custGeom>
              <a:avLst/>
              <a:gdLst/>
              <a:ahLst/>
              <a:cxnLst/>
              <a:rect l="l" t="t" r="r" b="b"/>
              <a:pathLst>
                <a:path w="11345" h="10694" extrusionOk="0">
                  <a:moveTo>
                    <a:pt x="5661" y="10693"/>
                  </a:moveTo>
                  <a:lnTo>
                    <a:pt x="1" y="5341"/>
                  </a:lnTo>
                  <a:lnTo>
                    <a:pt x="5661" y="0"/>
                  </a:lnTo>
                  <a:lnTo>
                    <a:pt x="1134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13" name="Google Shape;4713;p36"/>
            <p:cNvSpPr/>
            <p:nvPr/>
          </p:nvSpPr>
          <p:spPr>
            <a:xfrm>
              <a:off x="6707066" y="2856045"/>
              <a:ext cx="609221" cy="573706"/>
            </a:xfrm>
            <a:custGeom>
              <a:avLst/>
              <a:gdLst/>
              <a:ahLst/>
              <a:cxnLst/>
              <a:rect l="l" t="t" r="r" b="b"/>
              <a:pathLst>
                <a:path w="11356" h="10694" extrusionOk="0">
                  <a:moveTo>
                    <a:pt x="5683" y="10693"/>
                  </a:moveTo>
                  <a:lnTo>
                    <a:pt x="0" y="5341"/>
                  </a:lnTo>
                  <a:lnTo>
                    <a:pt x="5683"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14" name="Google Shape;4714;p36"/>
            <p:cNvSpPr/>
            <p:nvPr/>
          </p:nvSpPr>
          <p:spPr>
            <a:xfrm>
              <a:off x="2" y="3426639"/>
              <a:ext cx="608631" cy="574296"/>
            </a:xfrm>
            <a:custGeom>
              <a:avLst/>
              <a:gdLst/>
              <a:ahLst/>
              <a:cxnLst/>
              <a:rect l="l" t="t" r="r" b="b"/>
              <a:pathLst>
                <a:path w="11345" h="10705" extrusionOk="0">
                  <a:moveTo>
                    <a:pt x="5661" y="10705"/>
                  </a:moveTo>
                  <a:lnTo>
                    <a:pt x="0" y="5352"/>
                  </a:lnTo>
                  <a:lnTo>
                    <a:pt x="5661"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15" name="Google Shape;4715;p36"/>
            <p:cNvSpPr/>
            <p:nvPr/>
          </p:nvSpPr>
          <p:spPr>
            <a:xfrm>
              <a:off x="609169" y="3426639"/>
              <a:ext cx="609221" cy="574296"/>
            </a:xfrm>
            <a:custGeom>
              <a:avLst/>
              <a:gdLst/>
              <a:ahLst/>
              <a:cxnLst/>
              <a:rect l="l" t="t" r="r" b="b"/>
              <a:pathLst>
                <a:path w="11356" h="10705" extrusionOk="0">
                  <a:moveTo>
                    <a:pt x="5684" y="10705"/>
                  </a:moveTo>
                  <a:lnTo>
                    <a:pt x="1" y="5352"/>
                  </a:lnTo>
                  <a:lnTo>
                    <a:pt x="5684" y="0"/>
                  </a:lnTo>
                  <a:lnTo>
                    <a:pt x="11356"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16" name="Google Shape;4716;p36"/>
            <p:cNvSpPr/>
            <p:nvPr/>
          </p:nvSpPr>
          <p:spPr>
            <a:xfrm>
              <a:off x="1218980" y="3426639"/>
              <a:ext cx="609221" cy="574296"/>
            </a:xfrm>
            <a:custGeom>
              <a:avLst/>
              <a:gdLst/>
              <a:ahLst/>
              <a:cxnLst/>
              <a:rect l="l" t="t" r="r" b="b"/>
              <a:pathLst>
                <a:path w="11356" h="10705" extrusionOk="0">
                  <a:moveTo>
                    <a:pt x="5683" y="10705"/>
                  </a:moveTo>
                  <a:lnTo>
                    <a:pt x="0" y="5352"/>
                  </a:lnTo>
                  <a:lnTo>
                    <a:pt x="5683"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17" name="Google Shape;4717;p36"/>
            <p:cNvSpPr/>
            <p:nvPr/>
          </p:nvSpPr>
          <p:spPr>
            <a:xfrm>
              <a:off x="1828738" y="3426639"/>
              <a:ext cx="608631" cy="574296"/>
            </a:xfrm>
            <a:custGeom>
              <a:avLst/>
              <a:gdLst/>
              <a:ahLst/>
              <a:cxnLst/>
              <a:rect l="l" t="t" r="r" b="b"/>
              <a:pathLst>
                <a:path w="11345" h="10705" extrusionOk="0">
                  <a:moveTo>
                    <a:pt x="5684" y="10705"/>
                  </a:moveTo>
                  <a:lnTo>
                    <a:pt x="1" y="5352"/>
                  </a:lnTo>
                  <a:lnTo>
                    <a:pt x="5684"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18" name="Google Shape;4718;p36"/>
            <p:cNvSpPr/>
            <p:nvPr/>
          </p:nvSpPr>
          <p:spPr>
            <a:xfrm>
              <a:off x="2439139" y="3426639"/>
              <a:ext cx="608631" cy="574296"/>
            </a:xfrm>
            <a:custGeom>
              <a:avLst/>
              <a:gdLst/>
              <a:ahLst/>
              <a:cxnLst/>
              <a:rect l="l" t="t" r="r" b="b"/>
              <a:pathLst>
                <a:path w="11345" h="10705" extrusionOk="0">
                  <a:moveTo>
                    <a:pt x="5672" y="10705"/>
                  </a:moveTo>
                  <a:lnTo>
                    <a:pt x="1" y="5352"/>
                  </a:lnTo>
                  <a:lnTo>
                    <a:pt x="5672"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19" name="Google Shape;4719;p36"/>
            <p:cNvSpPr/>
            <p:nvPr/>
          </p:nvSpPr>
          <p:spPr>
            <a:xfrm>
              <a:off x="3048950" y="3426639"/>
              <a:ext cx="608577" cy="574296"/>
            </a:xfrm>
            <a:custGeom>
              <a:avLst/>
              <a:gdLst/>
              <a:ahLst/>
              <a:cxnLst/>
              <a:rect l="l" t="t" r="r" b="b"/>
              <a:pathLst>
                <a:path w="11344" h="10705" extrusionOk="0">
                  <a:moveTo>
                    <a:pt x="5661" y="10705"/>
                  </a:moveTo>
                  <a:lnTo>
                    <a:pt x="0" y="5352"/>
                  </a:lnTo>
                  <a:lnTo>
                    <a:pt x="5661"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20" name="Google Shape;4720;p36"/>
            <p:cNvSpPr/>
            <p:nvPr/>
          </p:nvSpPr>
          <p:spPr>
            <a:xfrm>
              <a:off x="3658117" y="3426639"/>
              <a:ext cx="609221" cy="574296"/>
            </a:xfrm>
            <a:custGeom>
              <a:avLst/>
              <a:gdLst/>
              <a:ahLst/>
              <a:cxnLst/>
              <a:rect l="l" t="t" r="r" b="b"/>
              <a:pathLst>
                <a:path w="11356" h="10705" extrusionOk="0">
                  <a:moveTo>
                    <a:pt x="5684" y="10705"/>
                  </a:moveTo>
                  <a:lnTo>
                    <a:pt x="0" y="5352"/>
                  </a:lnTo>
                  <a:lnTo>
                    <a:pt x="5684"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21" name="Google Shape;4721;p36"/>
            <p:cNvSpPr/>
            <p:nvPr/>
          </p:nvSpPr>
          <p:spPr>
            <a:xfrm>
              <a:off x="4267875" y="3426639"/>
              <a:ext cx="609221" cy="574296"/>
            </a:xfrm>
            <a:custGeom>
              <a:avLst/>
              <a:gdLst/>
              <a:ahLst/>
              <a:cxnLst/>
              <a:rect l="l" t="t" r="r" b="b"/>
              <a:pathLst>
                <a:path w="11356" h="10705" extrusionOk="0">
                  <a:moveTo>
                    <a:pt x="5684" y="10705"/>
                  </a:moveTo>
                  <a:lnTo>
                    <a:pt x="1" y="5352"/>
                  </a:lnTo>
                  <a:lnTo>
                    <a:pt x="5684" y="0"/>
                  </a:lnTo>
                  <a:lnTo>
                    <a:pt x="11356"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22" name="Google Shape;4722;p36"/>
            <p:cNvSpPr/>
            <p:nvPr/>
          </p:nvSpPr>
          <p:spPr>
            <a:xfrm>
              <a:off x="4878276" y="3426639"/>
              <a:ext cx="609221" cy="574296"/>
            </a:xfrm>
            <a:custGeom>
              <a:avLst/>
              <a:gdLst/>
              <a:ahLst/>
              <a:cxnLst/>
              <a:rect l="l" t="t" r="r" b="b"/>
              <a:pathLst>
                <a:path w="11356" h="10705" extrusionOk="0">
                  <a:moveTo>
                    <a:pt x="5673" y="10705"/>
                  </a:moveTo>
                  <a:lnTo>
                    <a:pt x="1" y="5352"/>
                  </a:lnTo>
                  <a:lnTo>
                    <a:pt x="5673" y="0"/>
                  </a:lnTo>
                  <a:lnTo>
                    <a:pt x="11356"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23" name="Google Shape;4723;p36"/>
            <p:cNvSpPr/>
            <p:nvPr/>
          </p:nvSpPr>
          <p:spPr>
            <a:xfrm>
              <a:off x="5488087" y="3426639"/>
              <a:ext cx="608631" cy="574296"/>
            </a:xfrm>
            <a:custGeom>
              <a:avLst/>
              <a:gdLst/>
              <a:ahLst/>
              <a:cxnLst/>
              <a:rect l="l" t="t" r="r" b="b"/>
              <a:pathLst>
                <a:path w="11345" h="10705" extrusionOk="0">
                  <a:moveTo>
                    <a:pt x="5672" y="10705"/>
                  </a:moveTo>
                  <a:lnTo>
                    <a:pt x="0" y="5352"/>
                  </a:lnTo>
                  <a:lnTo>
                    <a:pt x="5672"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24" name="Google Shape;4724;p36"/>
            <p:cNvSpPr/>
            <p:nvPr/>
          </p:nvSpPr>
          <p:spPr>
            <a:xfrm>
              <a:off x="6097845" y="3426639"/>
              <a:ext cx="608631" cy="574296"/>
            </a:xfrm>
            <a:custGeom>
              <a:avLst/>
              <a:gdLst/>
              <a:ahLst/>
              <a:cxnLst/>
              <a:rect l="l" t="t" r="r" b="b"/>
              <a:pathLst>
                <a:path w="11345" h="10705" extrusionOk="0">
                  <a:moveTo>
                    <a:pt x="5661" y="10705"/>
                  </a:moveTo>
                  <a:lnTo>
                    <a:pt x="1" y="5352"/>
                  </a:lnTo>
                  <a:lnTo>
                    <a:pt x="5661" y="0"/>
                  </a:lnTo>
                  <a:lnTo>
                    <a:pt x="1134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25" name="Google Shape;4725;p36"/>
            <p:cNvSpPr/>
            <p:nvPr/>
          </p:nvSpPr>
          <p:spPr>
            <a:xfrm>
              <a:off x="6707066" y="3426639"/>
              <a:ext cx="609221" cy="574296"/>
            </a:xfrm>
            <a:custGeom>
              <a:avLst/>
              <a:gdLst/>
              <a:ahLst/>
              <a:cxnLst/>
              <a:rect l="l" t="t" r="r" b="b"/>
              <a:pathLst>
                <a:path w="11356" h="10705" extrusionOk="0">
                  <a:moveTo>
                    <a:pt x="5683" y="10705"/>
                  </a:moveTo>
                  <a:lnTo>
                    <a:pt x="0" y="5352"/>
                  </a:lnTo>
                  <a:lnTo>
                    <a:pt x="5683"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26" name="Google Shape;4726;p36"/>
            <p:cNvSpPr/>
            <p:nvPr/>
          </p:nvSpPr>
          <p:spPr>
            <a:xfrm>
              <a:off x="2" y="3997824"/>
              <a:ext cx="608631" cy="573706"/>
            </a:xfrm>
            <a:custGeom>
              <a:avLst/>
              <a:gdLst/>
              <a:ahLst/>
              <a:cxnLst/>
              <a:rect l="l" t="t" r="r" b="b"/>
              <a:pathLst>
                <a:path w="11345" h="10694" extrusionOk="0">
                  <a:moveTo>
                    <a:pt x="5661" y="10694"/>
                  </a:moveTo>
                  <a:lnTo>
                    <a:pt x="0" y="5342"/>
                  </a:lnTo>
                  <a:lnTo>
                    <a:pt x="5661" y="1"/>
                  </a:lnTo>
                  <a:lnTo>
                    <a:pt x="11344"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27" name="Google Shape;4727;p36"/>
            <p:cNvSpPr/>
            <p:nvPr/>
          </p:nvSpPr>
          <p:spPr>
            <a:xfrm>
              <a:off x="609169" y="3997824"/>
              <a:ext cx="609221" cy="573706"/>
            </a:xfrm>
            <a:custGeom>
              <a:avLst/>
              <a:gdLst/>
              <a:ahLst/>
              <a:cxnLst/>
              <a:rect l="l" t="t" r="r" b="b"/>
              <a:pathLst>
                <a:path w="11356" h="10694" extrusionOk="0">
                  <a:moveTo>
                    <a:pt x="5684" y="10694"/>
                  </a:moveTo>
                  <a:lnTo>
                    <a:pt x="1" y="5342"/>
                  </a:lnTo>
                  <a:lnTo>
                    <a:pt x="5684" y="1"/>
                  </a:lnTo>
                  <a:lnTo>
                    <a:pt x="11356"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28" name="Google Shape;4728;p36"/>
            <p:cNvSpPr/>
            <p:nvPr/>
          </p:nvSpPr>
          <p:spPr>
            <a:xfrm>
              <a:off x="1218980" y="3997824"/>
              <a:ext cx="609221" cy="573706"/>
            </a:xfrm>
            <a:custGeom>
              <a:avLst/>
              <a:gdLst/>
              <a:ahLst/>
              <a:cxnLst/>
              <a:rect l="l" t="t" r="r" b="b"/>
              <a:pathLst>
                <a:path w="11356" h="10694" extrusionOk="0">
                  <a:moveTo>
                    <a:pt x="5683" y="10694"/>
                  </a:moveTo>
                  <a:lnTo>
                    <a:pt x="0" y="5342"/>
                  </a:lnTo>
                  <a:lnTo>
                    <a:pt x="5683" y="1"/>
                  </a:lnTo>
                  <a:lnTo>
                    <a:pt x="11355"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29" name="Google Shape;4729;p36"/>
            <p:cNvSpPr/>
            <p:nvPr/>
          </p:nvSpPr>
          <p:spPr>
            <a:xfrm>
              <a:off x="1828738" y="3997824"/>
              <a:ext cx="608631" cy="573706"/>
            </a:xfrm>
            <a:custGeom>
              <a:avLst/>
              <a:gdLst/>
              <a:ahLst/>
              <a:cxnLst/>
              <a:rect l="l" t="t" r="r" b="b"/>
              <a:pathLst>
                <a:path w="11345" h="10694" extrusionOk="0">
                  <a:moveTo>
                    <a:pt x="5684" y="10694"/>
                  </a:moveTo>
                  <a:lnTo>
                    <a:pt x="1" y="5342"/>
                  </a:lnTo>
                  <a:lnTo>
                    <a:pt x="5684" y="1"/>
                  </a:lnTo>
                  <a:lnTo>
                    <a:pt x="11344"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30" name="Google Shape;4730;p36"/>
            <p:cNvSpPr/>
            <p:nvPr/>
          </p:nvSpPr>
          <p:spPr>
            <a:xfrm>
              <a:off x="2439139" y="3997824"/>
              <a:ext cx="608631" cy="573706"/>
            </a:xfrm>
            <a:custGeom>
              <a:avLst/>
              <a:gdLst/>
              <a:ahLst/>
              <a:cxnLst/>
              <a:rect l="l" t="t" r="r" b="b"/>
              <a:pathLst>
                <a:path w="11345" h="10694" extrusionOk="0">
                  <a:moveTo>
                    <a:pt x="5672" y="10694"/>
                  </a:moveTo>
                  <a:lnTo>
                    <a:pt x="1" y="5342"/>
                  </a:lnTo>
                  <a:lnTo>
                    <a:pt x="5672" y="1"/>
                  </a:lnTo>
                  <a:lnTo>
                    <a:pt x="11344"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31" name="Google Shape;4731;p36"/>
            <p:cNvSpPr/>
            <p:nvPr/>
          </p:nvSpPr>
          <p:spPr>
            <a:xfrm>
              <a:off x="3048950" y="3997824"/>
              <a:ext cx="608577" cy="573706"/>
            </a:xfrm>
            <a:custGeom>
              <a:avLst/>
              <a:gdLst/>
              <a:ahLst/>
              <a:cxnLst/>
              <a:rect l="l" t="t" r="r" b="b"/>
              <a:pathLst>
                <a:path w="11344" h="10694" extrusionOk="0">
                  <a:moveTo>
                    <a:pt x="5661" y="10694"/>
                  </a:moveTo>
                  <a:lnTo>
                    <a:pt x="0" y="5342"/>
                  </a:lnTo>
                  <a:lnTo>
                    <a:pt x="5661" y="1"/>
                  </a:lnTo>
                  <a:lnTo>
                    <a:pt x="11344"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32" name="Google Shape;4732;p36"/>
            <p:cNvSpPr/>
            <p:nvPr/>
          </p:nvSpPr>
          <p:spPr>
            <a:xfrm>
              <a:off x="3658117" y="3997824"/>
              <a:ext cx="609221" cy="573706"/>
            </a:xfrm>
            <a:custGeom>
              <a:avLst/>
              <a:gdLst/>
              <a:ahLst/>
              <a:cxnLst/>
              <a:rect l="l" t="t" r="r" b="b"/>
              <a:pathLst>
                <a:path w="11356" h="10694" extrusionOk="0">
                  <a:moveTo>
                    <a:pt x="5684" y="10694"/>
                  </a:moveTo>
                  <a:lnTo>
                    <a:pt x="0" y="5342"/>
                  </a:lnTo>
                  <a:lnTo>
                    <a:pt x="5684" y="1"/>
                  </a:lnTo>
                  <a:lnTo>
                    <a:pt x="11355"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33" name="Google Shape;4733;p36"/>
            <p:cNvSpPr/>
            <p:nvPr/>
          </p:nvSpPr>
          <p:spPr>
            <a:xfrm>
              <a:off x="4267875" y="3997824"/>
              <a:ext cx="609221" cy="573706"/>
            </a:xfrm>
            <a:custGeom>
              <a:avLst/>
              <a:gdLst/>
              <a:ahLst/>
              <a:cxnLst/>
              <a:rect l="l" t="t" r="r" b="b"/>
              <a:pathLst>
                <a:path w="11356" h="10694" extrusionOk="0">
                  <a:moveTo>
                    <a:pt x="5684" y="10694"/>
                  </a:moveTo>
                  <a:lnTo>
                    <a:pt x="1" y="5342"/>
                  </a:lnTo>
                  <a:lnTo>
                    <a:pt x="5684" y="1"/>
                  </a:lnTo>
                  <a:lnTo>
                    <a:pt x="11356"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34" name="Google Shape;4734;p36"/>
            <p:cNvSpPr/>
            <p:nvPr/>
          </p:nvSpPr>
          <p:spPr>
            <a:xfrm>
              <a:off x="4878276" y="3997824"/>
              <a:ext cx="609221" cy="573706"/>
            </a:xfrm>
            <a:custGeom>
              <a:avLst/>
              <a:gdLst/>
              <a:ahLst/>
              <a:cxnLst/>
              <a:rect l="l" t="t" r="r" b="b"/>
              <a:pathLst>
                <a:path w="11356" h="10694" extrusionOk="0">
                  <a:moveTo>
                    <a:pt x="5673" y="10694"/>
                  </a:moveTo>
                  <a:lnTo>
                    <a:pt x="1" y="5342"/>
                  </a:lnTo>
                  <a:lnTo>
                    <a:pt x="5673" y="1"/>
                  </a:lnTo>
                  <a:lnTo>
                    <a:pt x="11356"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35" name="Google Shape;4735;p36"/>
            <p:cNvSpPr/>
            <p:nvPr/>
          </p:nvSpPr>
          <p:spPr>
            <a:xfrm>
              <a:off x="5488087" y="3997824"/>
              <a:ext cx="608631" cy="573706"/>
            </a:xfrm>
            <a:custGeom>
              <a:avLst/>
              <a:gdLst/>
              <a:ahLst/>
              <a:cxnLst/>
              <a:rect l="l" t="t" r="r" b="b"/>
              <a:pathLst>
                <a:path w="11345" h="10694" extrusionOk="0">
                  <a:moveTo>
                    <a:pt x="5672" y="10694"/>
                  </a:moveTo>
                  <a:lnTo>
                    <a:pt x="0" y="5342"/>
                  </a:lnTo>
                  <a:lnTo>
                    <a:pt x="5672" y="1"/>
                  </a:lnTo>
                  <a:lnTo>
                    <a:pt x="11344"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36" name="Google Shape;4736;p36"/>
            <p:cNvSpPr/>
            <p:nvPr/>
          </p:nvSpPr>
          <p:spPr>
            <a:xfrm>
              <a:off x="6097845" y="3997824"/>
              <a:ext cx="608631" cy="573706"/>
            </a:xfrm>
            <a:custGeom>
              <a:avLst/>
              <a:gdLst/>
              <a:ahLst/>
              <a:cxnLst/>
              <a:rect l="l" t="t" r="r" b="b"/>
              <a:pathLst>
                <a:path w="11345" h="10694" extrusionOk="0">
                  <a:moveTo>
                    <a:pt x="5661" y="10694"/>
                  </a:moveTo>
                  <a:lnTo>
                    <a:pt x="1" y="5342"/>
                  </a:lnTo>
                  <a:lnTo>
                    <a:pt x="5661" y="1"/>
                  </a:lnTo>
                  <a:lnTo>
                    <a:pt x="11345"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37" name="Google Shape;4737;p36"/>
            <p:cNvSpPr/>
            <p:nvPr/>
          </p:nvSpPr>
          <p:spPr>
            <a:xfrm>
              <a:off x="6707066" y="3997824"/>
              <a:ext cx="609221" cy="573706"/>
            </a:xfrm>
            <a:custGeom>
              <a:avLst/>
              <a:gdLst/>
              <a:ahLst/>
              <a:cxnLst/>
              <a:rect l="l" t="t" r="r" b="b"/>
              <a:pathLst>
                <a:path w="11356" h="10694" extrusionOk="0">
                  <a:moveTo>
                    <a:pt x="5683" y="10694"/>
                  </a:moveTo>
                  <a:lnTo>
                    <a:pt x="0" y="5342"/>
                  </a:lnTo>
                  <a:lnTo>
                    <a:pt x="5683" y="1"/>
                  </a:lnTo>
                  <a:lnTo>
                    <a:pt x="11355"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38" name="Google Shape;4738;p36"/>
            <p:cNvSpPr/>
            <p:nvPr/>
          </p:nvSpPr>
          <p:spPr>
            <a:xfrm>
              <a:off x="2" y="4568419"/>
              <a:ext cx="608631" cy="574940"/>
            </a:xfrm>
            <a:custGeom>
              <a:avLst/>
              <a:gdLst/>
              <a:ahLst/>
              <a:cxnLst/>
              <a:rect l="l" t="t" r="r" b="b"/>
              <a:pathLst>
                <a:path w="11345" h="10717" extrusionOk="0">
                  <a:moveTo>
                    <a:pt x="5661" y="10717"/>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39" name="Google Shape;4739;p36"/>
            <p:cNvSpPr/>
            <p:nvPr/>
          </p:nvSpPr>
          <p:spPr>
            <a:xfrm>
              <a:off x="609169" y="4568419"/>
              <a:ext cx="609221" cy="574940"/>
            </a:xfrm>
            <a:custGeom>
              <a:avLst/>
              <a:gdLst/>
              <a:ahLst/>
              <a:cxnLst/>
              <a:rect l="l" t="t" r="r" b="b"/>
              <a:pathLst>
                <a:path w="11356" h="10717" extrusionOk="0">
                  <a:moveTo>
                    <a:pt x="5684" y="10717"/>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40" name="Google Shape;4740;p36"/>
            <p:cNvSpPr/>
            <p:nvPr/>
          </p:nvSpPr>
          <p:spPr>
            <a:xfrm>
              <a:off x="1218980" y="4568419"/>
              <a:ext cx="609221" cy="574940"/>
            </a:xfrm>
            <a:custGeom>
              <a:avLst/>
              <a:gdLst/>
              <a:ahLst/>
              <a:cxnLst/>
              <a:rect l="l" t="t" r="r" b="b"/>
              <a:pathLst>
                <a:path w="11356" h="10717" extrusionOk="0">
                  <a:moveTo>
                    <a:pt x="5683" y="10717"/>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41" name="Google Shape;4741;p36"/>
            <p:cNvSpPr/>
            <p:nvPr/>
          </p:nvSpPr>
          <p:spPr>
            <a:xfrm>
              <a:off x="1828738" y="4568419"/>
              <a:ext cx="608631" cy="574940"/>
            </a:xfrm>
            <a:custGeom>
              <a:avLst/>
              <a:gdLst/>
              <a:ahLst/>
              <a:cxnLst/>
              <a:rect l="l" t="t" r="r" b="b"/>
              <a:pathLst>
                <a:path w="11345" h="10717" extrusionOk="0">
                  <a:moveTo>
                    <a:pt x="5684" y="10717"/>
                  </a:moveTo>
                  <a:lnTo>
                    <a:pt x="1" y="5353"/>
                  </a:lnTo>
                  <a:lnTo>
                    <a:pt x="5684"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42" name="Google Shape;4742;p36"/>
            <p:cNvSpPr/>
            <p:nvPr/>
          </p:nvSpPr>
          <p:spPr>
            <a:xfrm>
              <a:off x="2439139" y="4568419"/>
              <a:ext cx="608631" cy="574940"/>
            </a:xfrm>
            <a:custGeom>
              <a:avLst/>
              <a:gdLst/>
              <a:ahLst/>
              <a:cxnLst/>
              <a:rect l="l" t="t" r="r" b="b"/>
              <a:pathLst>
                <a:path w="11345" h="10717" extrusionOk="0">
                  <a:moveTo>
                    <a:pt x="5672" y="10717"/>
                  </a:moveTo>
                  <a:lnTo>
                    <a:pt x="1"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43" name="Google Shape;4743;p36"/>
            <p:cNvSpPr/>
            <p:nvPr/>
          </p:nvSpPr>
          <p:spPr>
            <a:xfrm>
              <a:off x="3048950" y="4568419"/>
              <a:ext cx="608577" cy="574940"/>
            </a:xfrm>
            <a:custGeom>
              <a:avLst/>
              <a:gdLst/>
              <a:ahLst/>
              <a:cxnLst/>
              <a:rect l="l" t="t" r="r" b="b"/>
              <a:pathLst>
                <a:path w="11344" h="10717" extrusionOk="0">
                  <a:moveTo>
                    <a:pt x="5661" y="10717"/>
                  </a:moveTo>
                  <a:lnTo>
                    <a:pt x="0" y="5353"/>
                  </a:lnTo>
                  <a:lnTo>
                    <a:pt x="5661"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44" name="Google Shape;4744;p36"/>
            <p:cNvSpPr/>
            <p:nvPr/>
          </p:nvSpPr>
          <p:spPr>
            <a:xfrm>
              <a:off x="3658117" y="4568419"/>
              <a:ext cx="609221" cy="574940"/>
            </a:xfrm>
            <a:custGeom>
              <a:avLst/>
              <a:gdLst/>
              <a:ahLst/>
              <a:cxnLst/>
              <a:rect l="l" t="t" r="r" b="b"/>
              <a:pathLst>
                <a:path w="11356" h="10717" extrusionOk="0">
                  <a:moveTo>
                    <a:pt x="5684" y="10717"/>
                  </a:moveTo>
                  <a:lnTo>
                    <a:pt x="0" y="5353"/>
                  </a:lnTo>
                  <a:lnTo>
                    <a:pt x="5684"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45" name="Google Shape;4745;p36"/>
            <p:cNvSpPr/>
            <p:nvPr/>
          </p:nvSpPr>
          <p:spPr>
            <a:xfrm>
              <a:off x="4267875" y="4568419"/>
              <a:ext cx="609221" cy="574940"/>
            </a:xfrm>
            <a:custGeom>
              <a:avLst/>
              <a:gdLst/>
              <a:ahLst/>
              <a:cxnLst/>
              <a:rect l="l" t="t" r="r" b="b"/>
              <a:pathLst>
                <a:path w="11356" h="10717" extrusionOk="0">
                  <a:moveTo>
                    <a:pt x="5684" y="10717"/>
                  </a:moveTo>
                  <a:lnTo>
                    <a:pt x="1" y="5353"/>
                  </a:lnTo>
                  <a:lnTo>
                    <a:pt x="5684"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46" name="Google Shape;4746;p36"/>
            <p:cNvSpPr/>
            <p:nvPr/>
          </p:nvSpPr>
          <p:spPr>
            <a:xfrm>
              <a:off x="4878276" y="4568419"/>
              <a:ext cx="609221" cy="574940"/>
            </a:xfrm>
            <a:custGeom>
              <a:avLst/>
              <a:gdLst/>
              <a:ahLst/>
              <a:cxnLst/>
              <a:rect l="l" t="t" r="r" b="b"/>
              <a:pathLst>
                <a:path w="11356" h="10717" extrusionOk="0">
                  <a:moveTo>
                    <a:pt x="5673" y="10717"/>
                  </a:moveTo>
                  <a:lnTo>
                    <a:pt x="1" y="5353"/>
                  </a:lnTo>
                  <a:lnTo>
                    <a:pt x="5673" y="1"/>
                  </a:lnTo>
                  <a:lnTo>
                    <a:pt x="11356"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47" name="Google Shape;4747;p36"/>
            <p:cNvSpPr/>
            <p:nvPr/>
          </p:nvSpPr>
          <p:spPr>
            <a:xfrm>
              <a:off x="5488087" y="4568419"/>
              <a:ext cx="608631" cy="574940"/>
            </a:xfrm>
            <a:custGeom>
              <a:avLst/>
              <a:gdLst/>
              <a:ahLst/>
              <a:cxnLst/>
              <a:rect l="l" t="t" r="r" b="b"/>
              <a:pathLst>
                <a:path w="11345" h="10717" extrusionOk="0">
                  <a:moveTo>
                    <a:pt x="5672" y="10717"/>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48" name="Google Shape;4748;p36"/>
            <p:cNvSpPr/>
            <p:nvPr/>
          </p:nvSpPr>
          <p:spPr>
            <a:xfrm>
              <a:off x="6097845" y="4568419"/>
              <a:ext cx="608631" cy="574940"/>
            </a:xfrm>
            <a:custGeom>
              <a:avLst/>
              <a:gdLst/>
              <a:ahLst/>
              <a:cxnLst/>
              <a:rect l="l" t="t" r="r" b="b"/>
              <a:pathLst>
                <a:path w="11345" h="10717" extrusionOk="0">
                  <a:moveTo>
                    <a:pt x="5661" y="10717"/>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49" name="Google Shape;4749;p36"/>
            <p:cNvSpPr/>
            <p:nvPr/>
          </p:nvSpPr>
          <p:spPr>
            <a:xfrm>
              <a:off x="6707066" y="4568419"/>
              <a:ext cx="609221" cy="574940"/>
            </a:xfrm>
            <a:custGeom>
              <a:avLst/>
              <a:gdLst/>
              <a:ahLst/>
              <a:cxnLst/>
              <a:rect l="l" t="t" r="r" b="b"/>
              <a:pathLst>
                <a:path w="11356" h="10717" extrusionOk="0">
                  <a:moveTo>
                    <a:pt x="5683" y="10717"/>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50" name="Google Shape;4750;p36"/>
            <p:cNvSpPr/>
            <p:nvPr/>
          </p:nvSpPr>
          <p:spPr>
            <a:xfrm>
              <a:off x="7315512" y="-16"/>
              <a:ext cx="608631" cy="574350"/>
            </a:xfrm>
            <a:custGeom>
              <a:avLst/>
              <a:gdLst/>
              <a:ahLst/>
              <a:cxnLst/>
              <a:rect l="l" t="t" r="r" b="b"/>
              <a:pathLst>
                <a:path w="11345" h="10706" extrusionOk="0">
                  <a:moveTo>
                    <a:pt x="5672" y="10705"/>
                  </a:moveTo>
                  <a:lnTo>
                    <a:pt x="0" y="5341"/>
                  </a:lnTo>
                  <a:lnTo>
                    <a:pt x="5672"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51" name="Google Shape;4751;p36"/>
            <p:cNvSpPr/>
            <p:nvPr/>
          </p:nvSpPr>
          <p:spPr>
            <a:xfrm>
              <a:off x="7925270" y="-16"/>
              <a:ext cx="608631" cy="574350"/>
            </a:xfrm>
            <a:custGeom>
              <a:avLst/>
              <a:gdLst/>
              <a:ahLst/>
              <a:cxnLst/>
              <a:rect l="l" t="t" r="r" b="b"/>
              <a:pathLst>
                <a:path w="11345" h="10706" extrusionOk="0">
                  <a:moveTo>
                    <a:pt x="5661" y="10705"/>
                  </a:moveTo>
                  <a:lnTo>
                    <a:pt x="1" y="5341"/>
                  </a:lnTo>
                  <a:lnTo>
                    <a:pt x="5661" y="0"/>
                  </a:lnTo>
                  <a:lnTo>
                    <a:pt x="1134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52" name="Google Shape;4752;p36"/>
            <p:cNvSpPr/>
            <p:nvPr/>
          </p:nvSpPr>
          <p:spPr>
            <a:xfrm>
              <a:off x="8534491" y="-16"/>
              <a:ext cx="609221" cy="574350"/>
            </a:xfrm>
            <a:custGeom>
              <a:avLst/>
              <a:gdLst/>
              <a:ahLst/>
              <a:cxnLst/>
              <a:rect l="l" t="t" r="r" b="b"/>
              <a:pathLst>
                <a:path w="11356" h="10706" extrusionOk="0">
                  <a:moveTo>
                    <a:pt x="5683" y="10705"/>
                  </a:moveTo>
                  <a:lnTo>
                    <a:pt x="0" y="5341"/>
                  </a:lnTo>
                  <a:lnTo>
                    <a:pt x="5683"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53" name="Google Shape;4753;p36"/>
            <p:cNvSpPr/>
            <p:nvPr/>
          </p:nvSpPr>
          <p:spPr>
            <a:xfrm>
              <a:off x="7315512" y="571169"/>
              <a:ext cx="608631" cy="574350"/>
            </a:xfrm>
            <a:custGeom>
              <a:avLst/>
              <a:gdLst/>
              <a:ahLst/>
              <a:cxnLst/>
              <a:rect l="l" t="t" r="r" b="b"/>
              <a:pathLst>
                <a:path w="11345" h="10706" extrusionOk="0">
                  <a:moveTo>
                    <a:pt x="5672" y="10706"/>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54" name="Google Shape;4754;p36"/>
            <p:cNvSpPr/>
            <p:nvPr/>
          </p:nvSpPr>
          <p:spPr>
            <a:xfrm>
              <a:off x="7925270" y="571169"/>
              <a:ext cx="608631" cy="574350"/>
            </a:xfrm>
            <a:custGeom>
              <a:avLst/>
              <a:gdLst/>
              <a:ahLst/>
              <a:cxnLst/>
              <a:rect l="l" t="t" r="r" b="b"/>
              <a:pathLst>
                <a:path w="11345" h="10706" extrusionOk="0">
                  <a:moveTo>
                    <a:pt x="5661" y="10706"/>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55" name="Google Shape;4755;p36"/>
            <p:cNvSpPr/>
            <p:nvPr/>
          </p:nvSpPr>
          <p:spPr>
            <a:xfrm>
              <a:off x="8534491" y="571169"/>
              <a:ext cx="609221" cy="574350"/>
            </a:xfrm>
            <a:custGeom>
              <a:avLst/>
              <a:gdLst/>
              <a:ahLst/>
              <a:cxnLst/>
              <a:rect l="l" t="t" r="r" b="b"/>
              <a:pathLst>
                <a:path w="11356" h="10706" extrusionOk="0">
                  <a:moveTo>
                    <a:pt x="5683" y="10706"/>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56" name="Google Shape;4756;p36"/>
            <p:cNvSpPr/>
            <p:nvPr/>
          </p:nvSpPr>
          <p:spPr>
            <a:xfrm>
              <a:off x="7315512" y="1142407"/>
              <a:ext cx="608631" cy="573706"/>
            </a:xfrm>
            <a:custGeom>
              <a:avLst/>
              <a:gdLst/>
              <a:ahLst/>
              <a:cxnLst/>
              <a:rect l="l" t="t" r="r" b="b"/>
              <a:pathLst>
                <a:path w="11345" h="10694" extrusionOk="0">
                  <a:moveTo>
                    <a:pt x="5672" y="10694"/>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57" name="Google Shape;4757;p36"/>
            <p:cNvSpPr/>
            <p:nvPr/>
          </p:nvSpPr>
          <p:spPr>
            <a:xfrm>
              <a:off x="7925270" y="1142407"/>
              <a:ext cx="608631" cy="573706"/>
            </a:xfrm>
            <a:custGeom>
              <a:avLst/>
              <a:gdLst/>
              <a:ahLst/>
              <a:cxnLst/>
              <a:rect l="l" t="t" r="r" b="b"/>
              <a:pathLst>
                <a:path w="11345" h="10694" extrusionOk="0">
                  <a:moveTo>
                    <a:pt x="5661" y="10694"/>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58" name="Google Shape;4758;p36"/>
            <p:cNvSpPr/>
            <p:nvPr/>
          </p:nvSpPr>
          <p:spPr>
            <a:xfrm>
              <a:off x="8534491" y="1142407"/>
              <a:ext cx="609221" cy="573706"/>
            </a:xfrm>
            <a:custGeom>
              <a:avLst/>
              <a:gdLst/>
              <a:ahLst/>
              <a:cxnLst/>
              <a:rect l="l" t="t" r="r" b="b"/>
              <a:pathLst>
                <a:path w="11356" h="10694" extrusionOk="0">
                  <a:moveTo>
                    <a:pt x="5683" y="10694"/>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59" name="Google Shape;4759;p36"/>
            <p:cNvSpPr/>
            <p:nvPr/>
          </p:nvSpPr>
          <p:spPr>
            <a:xfrm>
              <a:off x="7315512" y="1713002"/>
              <a:ext cx="608631" cy="574350"/>
            </a:xfrm>
            <a:custGeom>
              <a:avLst/>
              <a:gdLst/>
              <a:ahLst/>
              <a:cxnLst/>
              <a:rect l="l" t="t" r="r" b="b"/>
              <a:pathLst>
                <a:path w="11345" h="10706" extrusionOk="0">
                  <a:moveTo>
                    <a:pt x="5672" y="10705"/>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60" name="Google Shape;4760;p36"/>
            <p:cNvSpPr/>
            <p:nvPr/>
          </p:nvSpPr>
          <p:spPr>
            <a:xfrm>
              <a:off x="7925270" y="1713002"/>
              <a:ext cx="608631" cy="574350"/>
            </a:xfrm>
            <a:custGeom>
              <a:avLst/>
              <a:gdLst/>
              <a:ahLst/>
              <a:cxnLst/>
              <a:rect l="l" t="t" r="r" b="b"/>
              <a:pathLst>
                <a:path w="11345" h="10706" extrusionOk="0">
                  <a:moveTo>
                    <a:pt x="5661" y="10705"/>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61" name="Google Shape;4761;p36"/>
            <p:cNvSpPr/>
            <p:nvPr/>
          </p:nvSpPr>
          <p:spPr>
            <a:xfrm>
              <a:off x="8534491" y="1713002"/>
              <a:ext cx="609221" cy="574350"/>
            </a:xfrm>
            <a:custGeom>
              <a:avLst/>
              <a:gdLst/>
              <a:ahLst/>
              <a:cxnLst/>
              <a:rect l="l" t="t" r="r" b="b"/>
              <a:pathLst>
                <a:path w="11356" h="10706" extrusionOk="0">
                  <a:moveTo>
                    <a:pt x="5683" y="10705"/>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62" name="Google Shape;4762;p36"/>
            <p:cNvSpPr/>
            <p:nvPr/>
          </p:nvSpPr>
          <p:spPr>
            <a:xfrm>
              <a:off x="7315512" y="2284241"/>
              <a:ext cx="608631" cy="574940"/>
            </a:xfrm>
            <a:custGeom>
              <a:avLst/>
              <a:gdLst/>
              <a:ahLst/>
              <a:cxnLst/>
              <a:rect l="l" t="t" r="r" b="b"/>
              <a:pathLst>
                <a:path w="11345" h="10717" extrusionOk="0">
                  <a:moveTo>
                    <a:pt x="5672" y="10716"/>
                  </a:moveTo>
                  <a:lnTo>
                    <a:pt x="0" y="5352"/>
                  </a:lnTo>
                  <a:lnTo>
                    <a:pt x="5672"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63" name="Google Shape;4763;p36"/>
            <p:cNvSpPr/>
            <p:nvPr/>
          </p:nvSpPr>
          <p:spPr>
            <a:xfrm>
              <a:off x="7925270" y="2284241"/>
              <a:ext cx="608631" cy="574940"/>
            </a:xfrm>
            <a:custGeom>
              <a:avLst/>
              <a:gdLst/>
              <a:ahLst/>
              <a:cxnLst/>
              <a:rect l="l" t="t" r="r" b="b"/>
              <a:pathLst>
                <a:path w="11345" h="10717" extrusionOk="0">
                  <a:moveTo>
                    <a:pt x="5661" y="10716"/>
                  </a:moveTo>
                  <a:lnTo>
                    <a:pt x="1" y="5352"/>
                  </a:lnTo>
                  <a:lnTo>
                    <a:pt x="5661" y="0"/>
                  </a:lnTo>
                  <a:lnTo>
                    <a:pt x="1134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64" name="Google Shape;4764;p36"/>
            <p:cNvSpPr/>
            <p:nvPr/>
          </p:nvSpPr>
          <p:spPr>
            <a:xfrm>
              <a:off x="8534491" y="2284241"/>
              <a:ext cx="609221" cy="574940"/>
            </a:xfrm>
            <a:custGeom>
              <a:avLst/>
              <a:gdLst/>
              <a:ahLst/>
              <a:cxnLst/>
              <a:rect l="l" t="t" r="r" b="b"/>
              <a:pathLst>
                <a:path w="11356" h="10717" extrusionOk="0">
                  <a:moveTo>
                    <a:pt x="5683" y="10716"/>
                  </a:moveTo>
                  <a:lnTo>
                    <a:pt x="0" y="5352"/>
                  </a:lnTo>
                  <a:lnTo>
                    <a:pt x="5683"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65" name="Google Shape;4765;p36"/>
            <p:cNvSpPr/>
            <p:nvPr/>
          </p:nvSpPr>
          <p:spPr>
            <a:xfrm>
              <a:off x="7315512" y="2856070"/>
              <a:ext cx="608631" cy="573706"/>
            </a:xfrm>
            <a:custGeom>
              <a:avLst/>
              <a:gdLst/>
              <a:ahLst/>
              <a:cxnLst/>
              <a:rect l="l" t="t" r="r" b="b"/>
              <a:pathLst>
                <a:path w="11345" h="10694" extrusionOk="0">
                  <a:moveTo>
                    <a:pt x="5672" y="10693"/>
                  </a:moveTo>
                  <a:lnTo>
                    <a:pt x="0" y="5341"/>
                  </a:lnTo>
                  <a:lnTo>
                    <a:pt x="5672" y="0"/>
                  </a:lnTo>
                  <a:lnTo>
                    <a:pt x="11344"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66" name="Google Shape;4766;p36"/>
            <p:cNvSpPr/>
            <p:nvPr/>
          </p:nvSpPr>
          <p:spPr>
            <a:xfrm>
              <a:off x="7925270" y="2856070"/>
              <a:ext cx="608631" cy="573706"/>
            </a:xfrm>
            <a:custGeom>
              <a:avLst/>
              <a:gdLst/>
              <a:ahLst/>
              <a:cxnLst/>
              <a:rect l="l" t="t" r="r" b="b"/>
              <a:pathLst>
                <a:path w="11345" h="10694" extrusionOk="0">
                  <a:moveTo>
                    <a:pt x="5661" y="10693"/>
                  </a:moveTo>
                  <a:lnTo>
                    <a:pt x="1" y="5341"/>
                  </a:lnTo>
                  <a:lnTo>
                    <a:pt x="5661" y="0"/>
                  </a:lnTo>
                  <a:lnTo>
                    <a:pt x="1134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67" name="Google Shape;4767;p36"/>
            <p:cNvSpPr/>
            <p:nvPr/>
          </p:nvSpPr>
          <p:spPr>
            <a:xfrm>
              <a:off x="8534491" y="2856070"/>
              <a:ext cx="609221" cy="573706"/>
            </a:xfrm>
            <a:custGeom>
              <a:avLst/>
              <a:gdLst/>
              <a:ahLst/>
              <a:cxnLst/>
              <a:rect l="l" t="t" r="r" b="b"/>
              <a:pathLst>
                <a:path w="11356" h="10694" extrusionOk="0">
                  <a:moveTo>
                    <a:pt x="5683" y="10693"/>
                  </a:moveTo>
                  <a:lnTo>
                    <a:pt x="0" y="5341"/>
                  </a:lnTo>
                  <a:lnTo>
                    <a:pt x="5683" y="0"/>
                  </a:lnTo>
                  <a:lnTo>
                    <a:pt x="11355" y="5341"/>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68" name="Google Shape;4768;p36"/>
            <p:cNvSpPr/>
            <p:nvPr/>
          </p:nvSpPr>
          <p:spPr>
            <a:xfrm>
              <a:off x="7315512" y="3426664"/>
              <a:ext cx="608631" cy="574296"/>
            </a:xfrm>
            <a:custGeom>
              <a:avLst/>
              <a:gdLst/>
              <a:ahLst/>
              <a:cxnLst/>
              <a:rect l="l" t="t" r="r" b="b"/>
              <a:pathLst>
                <a:path w="11345" h="10705" extrusionOk="0">
                  <a:moveTo>
                    <a:pt x="5672" y="10705"/>
                  </a:moveTo>
                  <a:lnTo>
                    <a:pt x="0" y="5352"/>
                  </a:lnTo>
                  <a:lnTo>
                    <a:pt x="5672" y="0"/>
                  </a:lnTo>
                  <a:lnTo>
                    <a:pt x="11344"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69" name="Google Shape;4769;p36"/>
            <p:cNvSpPr/>
            <p:nvPr/>
          </p:nvSpPr>
          <p:spPr>
            <a:xfrm>
              <a:off x="7925270" y="3426664"/>
              <a:ext cx="608631" cy="574296"/>
            </a:xfrm>
            <a:custGeom>
              <a:avLst/>
              <a:gdLst/>
              <a:ahLst/>
              <a:cxnLst/>
              <a:rect l="l" t="t" r="r" b="b"/>
              <a:pathLst>
                <a:path w="11345" h="10705" extrusionOk="0">
                  <a:moveTo>
                    <a:pt x="5661" y="10705"/>
                  </a:moveTo>
                  <a:lnTo>
                    <a:pt x="1" y="5352"/>
                  </a:lnTo>
                  <a:lnTo>
                    <a:pt x="5661" y="0"/>
                  </a:lnTo>
                  <a:lnTo>
                    <a:pt x="1134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70" name="Google Shape;4770;p36"/>
            <p:cNvSpPr/>
            <p:nvPr/>
          </p:nvSpPr>
          <p:spPr>
            <a:xfrm>
              <a:off x="8534491" y="3426664"/>
              <a:ext cx="609221" cy="574296"/>
            </a:xfrm>
            <a:custGeom>
              <a:avLst/>
              <a:gdLst/>
              <a:ahLst/>
              <a:cxnLst/>
              <a:rect l="l" t="t" r="r" b="b"/>
              <a:pathLst>
                <a:path w="11356" h="10705" extrusionOk="0">
                  <a:moveTo>
                    <a:pt x="5683" y="10705"/>
                  </a:moveTo>
                  <a:lnTo>
                    <a:pt x="0" y="5352"/>
                  </a:lnTo>
                  <a:lnTo>
                    <a:pt x="5683" y="0"/>
                  </a:lnTo>
                  <a:lnTo>
                    <a:pt x="11355" y="535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71" name="Google Shape;4771;p36"/>
            <p:cNvSpPr/>
            <p:nvPr/>
          </p:nvSpPr>
          <p:spPr>
            <a:xfrm>
              <a:off x="7315512" y="3997849"/>
              <a:ext cx="608631" cy="573706"/>
            </a:xfrm>
            <a:custGeom>
              <a:avLst/>
              <a:gdLst/>
              <a:ahLst/>
              <a:cxnLst/>
              <a:rect l="l" t="t" r="r" b="b"/>
              <a:pathLst>
                <a:path w="11345" h="10694" extrusionOk="0">
                  <a:moveTo>
                    <a:pt x="5672" y="10694"/>
                  </a:moveTo>
                  <a:lnTo>
                    <a:pt x="0" y="5342"/>
                  </a:lnTo>
                  <a:lnTo>
                    <a:pt x="5672" y="1"/>
                  </a:lnTo>
                  <a:lnTo>
                    <a:pt x="11344"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72" name="Google Shape;4772;p36"/>
            <p:cNvSpPr/>
            <p:nvPr/>
          </p:nvSpPr>
          <p:spPr>
            <a:xfrm>
              <a:off x="7925270" y="3997849"/>
              <a:ext cx="608631" cy="573706"/>
            </a:xfrm>
            <a:custGeom>
              <a:avLst/>
              <a:gdLst/>
              <a:ahLst/>
              <a:cxnLst/>
              <a:rect l="l" t="t" r="r" b="b"/>
              <a:pathLst>
                <a:path w="11345" h="10694" extrusionOk="0">
                  <a:moveTo>
                    <a:pt x="5661" y="10694"/>
                  </a:moveTo>
                  <a:lnTo>
                    <a:pt x="1" y="5342"/>
                  </a:lnTo>
                  <a:lnTo>
                    <a:pt x="5661" y="1"/>
                  </a:lnTo>
                  <a:lnTo>
                    <a:pt x="11345"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73" name="Google Shape;4773;p36"/>
            <p:cNvSpPr/>
            <p:nvPr/>
          </p:nvSpPr>
          <p:spPr>
            <a:xfrm>
              <a:off x="8534491" y="3997849"/>
              <a:ext cx="609221" cy="573706"/>
            </a:xfrm>
            <a:custGeom>
              <a:avLst/>
              <a:gdLst/>
              <a:ahLst/>
              <a:cxnLst/>
              <a:rect l="l" t="t" r="r" b="b"/>
              <a:pathLst>
                <a:path w="11356" h="10694" extrusionOk="0">
                  <a:moveTo>
                    <a:pt x="5683" y="10694"/>
                  </a:moveTo>
                  <a:lnTo>
                    <a:pt x="0" y="5342"/>
                  </a:lnTo>
                  <a:lnTo>
                    <a:pt x="5683" y="1"/>
                  </a:lnTo>
                  <a:lnTo>
                    <a:pt x="11355" y="5342"/>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74" name="Google Shape;4774;p36"/>
            <p:cNvSpPr/>
            <p:nvPr/>
          </p:nvSpPr>
          <p:spPr>
            <a:xfrm>
              <a:off x="7315512" y="4568444"/>
              <a:ext cx="608631" cy="574940"/>
            </a:xfrm>
            <a:custGeom>
              <a:avLst/>
              <a:gdLst/>
              <a:ahLst/>
              <a:cxnLst/>
              <a:rect l="l" t="t" r="r" b="b"/>
              <a:pathLst>
                <a:path w="11345" h="10717" extrusionOk="0">
                  <a:moveTo>
                    <a:pt x="5672" y="10717"/>
                  </a:moveTo>
                  <a:lnTo>
                    <a:pt x="0" y="5353"/>
                  </a:lnTo>
                  <a:lnTo>
                    <a:pt x="5672" y="1"/>
                  </a:lnTo>
                  <a:lnTo>
                    <a:pt x="11344"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75" name="Google Shape;4775;p36"/>
            <p:cNvSpPr/>
            <p:nvPr/>
          </p:nvSpPr>
          <p:spPr>
            <a:xfrm>
              <a:off x="7925270" y="4568444"/>
              <a:ext cx="608631" cy="574940"/>
            </a:xfrm>
            <a:custGeom>
              <a:avLst/>
              <a:gdLst/>
              <a:ahLst/>
              <a:cxnLst/>
              <a:rect l="l" t="t" r="r" b="b"/>
              <a:pathLst>
                <a:path w="11345" h="10717" extrusionOk="0">
                  <a:moveTo>
                    <a:pt x="5661" y="10717"/>
                  </a:moveTo>
                  <a:lnTo>
                    <a:pt x="1" y="5353"/>
                  </a:lnTo>
                  <a:lnTo>
                    <a:pt x="5661" y="1"/>
                  </a:lnTo>
                  <a:lnTo>
                    <a:pt x="1134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76" name="Google Shape;4776;p36"/>
            <p:cNvSpPr/>
            <p:nvPr/>
          </p:nvSpPr>
          <p:spPr>
            <a:xfrm>
              <a:off x="8534491" y="4568444"/>
              <a:ext cx="609221" cy="574940"/>
            </a:xfrm>
            <a:custGeom>
              <a:avLst/>
              <a:gdLst/>
              <a:ahLst/>
              <a:cxnLst/>
              <a:rect l="l" t="t" r="r" b="b"/>
              <a:pathLst>
                <a:path w="11356" h="10717" extrusionOk="0">
                  <a:moveTo>
                    <a:pt x="5683" y="10717"/>
                  </a:moveTo>
                  <a:lnTo>
                    <a:pt x="0" y="5353"/>
                  </a:lnTo>
                  <a:lnTo>
                    <a:pt x="5683" y="1"/>
                  </a:lnTo>
                  <a:lnTo>
                    <a:pt x="11355" y="5353"/>
                  </a:lnTo>
                  <a:close/>
                </a:path>
              </a:pathLst>
            </a:custGeom>
            <a:solidFill>
              <a:srgbClr val="303B4D">
                <a:alpha val="42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4777" name="Google Shape;4777;p36"/>
          <p:cNvGrpSpPr/>
          <p:nvPr/>
        </p:nvGrpSpPr>
        <p:grpSpPr>
          <a:xfrm>
            <a:off x="444125" y="539500"/>
            <a:ext cx="8255750" cy="4064500"/>
            <a:chOff x="444125" y="539500"/>
            <a:chExt cx="8255750" cy="4064500"/>
          </a:xfrm>
        </p:grpSpPr>
        <p:cxnSp>
          <p:nvCxnSpPr>
            <p:cNvPr id="4778" name="Google Shape;4778;p36"/>
            <p:cNvCxnSpPr/>
            <p:nvPr/>
          </p:nvCxnSpPr>
          <p:spPr>
            <a:xfrm rot="10800000">
              <a:off x="444125" y="1137800"/>
              <a:ext cx="0" cy="3466200"/>
            </a:xfrm>
            <a:prstGeom prst="straightConnector1">
              <a:avLst/>
            </a:prstGeom>
            <a:noFill/>
            <a:ln w="9525" cap="flat" cmpd="sng">
              <a:solidFill>
                <a:schemeClr val="dk2"/>
              </a:solidFill>
              <a:prstDash val="solid"/>
              <a:round/>
              <a:headEnd type="none" w="med" len="med"/>
              <a:tailEnd type="none" w="med" len="med"/>
            </a:ln>
          </p:spPr>
        </p:cxnSp>
        <p:cxnSp>
          <p:nvCxnSpPr>
            <p:cNvPr id="4779" name="Google Shape;4779;p36"/>
            <p:cNvCxnSpPr/>
            <p:nvPr/>
          </p:nvCxnSpPr>
          <p:spPr>
            <a:xfrm rot="10800000">
              <a:off x="8699875" y="539500"/>
              <a:ext cx="0" cy="259380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1pPr>
            <a:lvl2pPr lvl="1">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2pPr>
            <a:lvl3pPr lvl="2">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3pPr>
            <a:lvl4pPr lvl="3">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4pPr>
            <a:lvl5pPr lvl="4">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5pPr>
            <a:lvl6pPr lvl="5">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6pPr>
            <a:lvl7pPr lvl="6">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7pPr>
            <a:lvl8pPr lvl="7">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8pPr>
            <a:lvl9pPr lvl="8">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81" r:id="rId4"/>
    <p:sldLayoutId id="214748368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89"/>
        <p:cNvGrpSpPr/>
        <p:nvPr/>
      </p:nvGrpSpPr>
      <p:grpSpPr>
        <a:xfrm>
          <a:off x="0" y="0"/>
          <a:ext cx="0" cy="0"/>
          <a:chOff x="0" y="0"/>
          <a:chExt cx="0" cy="0"/>
        </a:xfrm>
      </p:grpSpPr>
      <p:sp>
        <p:nvSpPr>
          <p:cNvPr id="4790" name="Google Shape;4790;p40"/>
          <p:cNvSpPr txBox="1">
            <a:spLocks noGrp="1"/>
          </p:cNvSpPr>
          <p:nvPr>
            <p:ph type="ctrTitle"/>
          </p:nvPr>
        </p:nvSpPr>
        <p:spPr>
          <a:xfrm>
            <a:off x="1320701" y="1661049"/>
            <a:ext cx="6502598" cy="19489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ANALYZING CUSTOMER DATA FOR </a:t>
            </a:r>
            <a:r>
              <a:rPr lang="en" sz="4400" dirty="0">
                <a:solidFill>
                  <a:schemeClr val="dk2"/>
                </a:solidFill>
              </a:rPr>
              <a:t>RISK MANAGEMENT</a:t>
            </a:r>
            <a:r>
              <a:rPr lang="en" sz="4400" dirty="0">
                <a:solidFill>
                  <a:srgbClr val="C0A06D"/>
                </a:solidFill>
              </a:rPr>
              <a:t> </a:t>
            </a:r>
            <a:endParaRPr sz="4400" dirty="0">
              <a:solidFill>
                <a:srgbClr val="C0A06D"/>
              </a:solidFill>
            </a:endParaRPr>
          </a:p>
        </p:txBody>
      </p:sp>
      <p:grpSp>
        <p:nvGrpSpPr>
          <p:cNvPr id="4791" name="Google Shape;4791;p40"/>
          <p:cNvGrpSpPr/>
          <p:nvPr/>
        </p:nvGrpSpPr>
        <p:grpSpPr>
          <a:xfrm rot="-661740">
            <a:off x="740540" y="129544"/>
            <a:ext cx="1101484" cy="1042857"/>
            <a:chOff x="2562582" y="129531"/>
            <a:chExt cx="1101518" cy="1042890"/>
          </a:xfrm>
        </p:grpSpPr>
        <p:grpSp>
          <p:nvGrpSpPr>
            <p:cNvPr id="4792" name="Google Shape;4792;p40"/>
            <p:cNvGrpSpPr/>
            <p:nvPr/>
          </p:nvGrpSpPr>
          <p:grpSpPr>
            <a:xfrm rot="874360">
              <a:off x="2653245" y="231810"/>
              <a:ext cx="920190" cy="838332"/>
              <a:chOff x="1310300" y="1329825"/>
              <a:chExt cx="599725" cy="546375"/>
            </a:xfrm>
          </p:grpSpPr>
          <p:sp>
            <p:nvSpPr>
              <p:cNvPr id="4793" name="Google Shape;4793;p40"/>
              <p:cNvSpPr/>
              <p:nvPr/>
            </p:nvSpPr>
            <p:spPr>
              <a:xfrm>
                <a:off x="1310300" y="1329825"/>
                <a:ext cx="599725" cy="546375"/>
              </a:xfrm>
              <a:custGeom>
                <a:avLst/>
                <a:gdLst/>
                <a:ahLst/>
                <a:cxnLst/>
                <a:rect l="l" t="t" r="r" b="b"/>
                <a:pathLst>
                  <a:path w="23989" h="21855" extrusionOk="0">
                    <a:moveTo>
                      <a:pt x="11994" y="1"/>
                    </a:moveTo>
                    <a:cubicBezTo>
                      <a:pt x="9198" y="1"/>
                      <a:pt x="6402" y="1068"/>
                      <a:pt x="4268" y="3202"/>
                    </a:cubicBezTo>
                    <a:cubicBezTo>
                      <a:pt x="0" y="7470"/>
                      <a:pt x="0" y="14386"/>
                      <a:pt x="4268" y="18654"/>
                    </a:cubicBezTo>
                    <a:cubicBezTo>
                      <a:pt x="6402" y="20788"/>
                      <a:pt x="9198" y="21855"/>
                      <a:pt x="11994" y="21855"/>
                    </a:cubicBezTo>
                    <a:cubicBezTo>
                      <a:pt x="14790" y="21855"/>
                      <a:pt x="17586" y="20788"/>
                      <a:pt x="19720" y="18654"/>
                    </a:cubicBezTo>
                    <a:cubicBezTo>
                      <a:pt x="23988" y="14386"/>
                      <a:pt x="23988" y="7470"/>
                      <a:pt x="19720" y="3202"/>
                    </a:cubicBezTo>
                    <a:cubicBezTo>
                      <a:pt x="17586" y="1068"/>
                      <a:pt x="14790" y="1"/>
                      <a:pt x="119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40"/>
              <p:cNvSpPr/>
              <p:nvPr/>
            </p:nvSpPr>
            <p:spPr>
              <a:xfrm>
                <a:off x="1394750" y="1387900"/>
                <a:ext cx="430825" cy="430825"/>
              </a:xfrm>
              <a:custGeom>
                <a:avLst/>
                <a:gdLst/>
                <a:ahLst/>
                <a:cxnLst/>
                <a:rect l="l" t="t" r="r" b="b"/>
                <a:pathLst>
                  <a:path w="17233" h="17233" extrusionOk="0">
                    <a:moveTo>
                      <a:pt x="17232" y="8616"/>
                    </a:moveTo>
                    <a:cubicBezTo>
                      <a:pt x="17232" y="13364"/>
                      <a:pt x="13375" y="17232"/>
                      <a:pt x="8616" y="17232"/>
                    </a:cubicBezTo>
                    <a:cubicBezTo>
                      <a:pt x="3857" y="17232"/>
                      <a:pt x="0" y="13364"/>
                      <a:pt x="0" y="8616"/>
                    </a:cubicBezTo>
                    <a:cubicBezTo>
                      <a:pt x="0" y="3857"/>
                      <a:pt x="3857" y="0"/>
                      <a:pt x="8616" y="0"/>
                    </a:cubicBezTo>
                    <a:cubicBezTo>
                      <a:pt x="13375" y="0"/>
                      <a:pt x="17232" y="3857"/>
                      <a:pt x="17232" y="8616"/>
                    </a:cubicBezTo>
                    <a:close/>
                  </a:path>
                </a:pathLst>
              </a:custGeom>
              <a:gradFill>
                <a:gsLst>
                  <a:gs pos="0">
                    <a:schemeClr val="accent1"/>
                  </a:gs>
                  <a:gs pos="100000">
                    <a:schemeClr val="lt1"/>
                  </a:gs>
                </a:gsLst>
                <a:path path="circle">
                  <a:fillToRect l="50000" t="50000" r="50000" b="50000"/>
                </a:path>
                <a:tileRect/>
              </a:gradFill>
              <a:ln>
                <a:noFill/>
              </a:ln>
              <a:effectLst>
                <a:outerShdw blurRad="57150" dist="47625" dir="486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5" name="Google Shape;4795;p40"/>
            <p:cNvSpPr/>
            <p:nvPr/>
          </p:nvSpPr>
          <p:spPr>
            <a:xfrm>
              <a:off x="2925499" y="491374"/>
              <a:ext cx="375667" cy="319200"/>
            </a:xfrm>
            <a:custGeom>
              <a:avLst/>
              <a:gdLst/>
              <a:ahLst/>
              <a:cxnLst/>
              <a:rect l="l" t="t" r="r" b="b"/>
              <a:pathLst>
                <a:path w="11551" h="9814" extrusionOk="0">
                  <a:moveTo>
                    <a:pt x="3334" y="4313"/>
                  </a:moveTo>
                  <a:cubicBezTo>
                    <a:pt x="3406" y="4384"/>
                    <a:pt x="3477" y="4408"/>
                    <a:pt x="3572" y="4432"/>
                  </a:cubicBezTo>
                  <a:lnTo>
                    <a:pt x="3572" y="9147"/>
                  </a:lnTo>
                  <a:lnTo>
                    <a:pt x="1429" y="9147"/>
                  </a:lnTo>
                  <a:lnTo>
                    <a:pt x="1429" y="8457"/>
                  </a:lnTo>
                  <a:cubicBezTo>
                    <a:pt x="1858" y="8314"/>
                    <a:pt x="2143" y="7933"/>
                    <a:pt x="2143" y="7456"/>
                  </a:cubicBezTo>
                  <a:cubicBezTo>
                    <a:pt x="2143" y="7147"/>
                    <a:pt x="2024" y="6885"/>
                    <a:pt x="1810" y="6670"/>
                  </a:cubicBezTo>
                  <a:lnTo>
                    <a:pt x="3334" y="4313"/>
                  </a:lnTo>
                  <a:close/>
                  <a:moveTo>
                    <a:pt x="4501" y="4289"/>
                  </a:moveTo>
                  <a:lnTo>
                    <a:pt x="5859" y="5861"/>
                  </a:lnTo>
                  <a:cubicBezTo>
                    <a:pt x="5787" y="6027"/>
                    <a:pt x="5739" y="6170"/>
                    <a:pt x="5739" y="6337"/>
                  </a:cubicBezTo>
                  <a:cubicBezTo>
                    <a:pt x="5739" y="6813"/>
                    <a:pt x="6049" y="7218"/>
                    <a:pt x="6501" y="7361"/>
                  </a:cubicBezTo>
                  <a:lnTo>
                    <a:pt x="6501" y="9147"/>
                  </a:lnTo>
                  <a:lnTo>
                    <a:pt x="4263" y="9147"/>
                  </a:lnTo>
                  <a:lnTo>
                    <a:pt x="4263" y="4432"/>
                  </a:lnTo>
                  <a:lnTo>
                    <a:pt x="4239" y="4432"/>
                  </a:lnTo>
                  <a:cubicBezTo>
                    <a:pt x="4311" y="4408"/>
                    <a:pt x="4430" y="4360"/>
                    <a:pt x="4501" y="4289"/>
                  </a:cubicBezTo>
                  <a:close/>
                  <a:moveTo>
                    <a:pt x="9288" y="3217"/>
                  </a:moveTo>
                  <a:cubicBezTo>
                    <a:pt x="9383" y="3241"/>
                    <a:pt x="9478" y="3241"/>
                    <a:pt x="9526" y="3289"/>
                  </a:cubicBezTo>
                  <a:lnTo>
                    <a:pt x="9526" y="9147"/>
                  </a:lnTo>
                  <a:lnTo>
                    <a:pt x="7144" y="9147"/>
                  </a:lnTo>
                  <a:lnTo>
                    <a:pt x="7144" y="7361"/>
                  </a:lnTo>
                  <a:cubicBezTo>
                    <a:pt x="7573" y="7218"/>
                    <a:pt x="7883" y="6813"/>
                    <a:pt x="7883" y="6337"/>
                  </a:cubicBezTo>
                  <a:cubicBezTo>
                    <a:pt x="7883" y="6099"/>
                    <a:pt x="7811" y="5861"/>
                    <a:pt x="7645" y="5694"/>
                  </a:cubicBezTo>
                  <a:lnTo>
                    <a:pt x="9288" y="3217"/>
                  </a:lnTo>
                  <a:close/>
                  <a:moveTo>
                    <a:pt x="9894" y="0"/>
                  </a:moveTo>
                  <a:cubicBezTo>
                    <a:pt x="8980" y="0"/>
                    <a:pt x="8240" y="745"/>
                    <a:pt x="8240" y="1646"/>
                  </a:cubicBezTo>
                  <a:cubicBezTo>
                    <a:pt x="8240" y="2122"/>
                    <a:pt x="8454" y="2527"/>
                    <a:pt x="8764" y="2836"/>
                  </a:cubicBezTo>
                  <a:lnTo>
                    <a:pt x="7121" y="5313"/>
                  </a:lnTo>
                  <a:cubicBezTo>
                    <a:pt x="7025" y="5265"/>
                    <a:pt x="6930" y="5265"/>
                    <a:pt x="6859" y="5265"/>
                  </a:cubicBezTo>
                  <a:cubicBezTo>
                    <a:pt x="6668" y="5265"/>
                    <a:pt x="6525" y="5313"/>
                    <a:pt x="6382" y="5384"/>
                  </a:cubicBezTo>
                  <a:lnTo>
                    <a:pt x="4954" y="3717"/>
                  </a:lnTo>
                  <a:cubicBezTo>
                    <a:pt x="4977" y="3598"/>
                    <a:pt x="5001" y="3456"/>
                    <a:pt x="4977" y="3313"/>
                  </a:cubicBezTo>
                  <a:cubicBezTo>
                    <a:pt x="4906" y="2789"/>
                    <a:pt x="4501" y="2384"/>
                    <a:pt x="4001" y="2360"/>
                  </a:cubicBezTo>
                  <a:cubicBezTo>
                    <a:pt x="3971" y="2358"/>
                    <a:pt x="3942" y="2357"/>
                    <a:pt x="3913" y="2357"/>
                  </a:cubicBezTo>
                  <a:cubicBezTo>
                    <a:pt x="3313" y="2357"/>
                    <a:pt x="2858" y="2818"/>
                    <a:pt x="2858" y="3432"/>
                  </a:cubicBezTo>
                  <a:cubicBezTo>
                    <a:pt x="2858" y="3551"/>
                    <a:pt x="2882" y="3670"/>
                    <a:pt x="2906" y="3765"/>
                  </a:cubicBezTo>
                  <a:lnTo>
                    <a:pt x="1191" y="6385"/>
                  </a:lnTo>
                  <a:lnTo>
                    <a:pt x="1072" y="6385"/>
                  </a:lnTo>
                  <a:cubicBezTo>
                    <a:pt x="476" y="6385"/>
                    <a:pt x="0" y="6861"/>
                    <a:pt x="0" y="7456"/>
                  </a:cubicBezTo>
                  <a:cubicBezTo>
                    <a:pt x="0" y="7933"/>
                    <a:pt x="310" y="8314"/>
                    <a:pt x="738" y="8457"/>
                  </a:cubicBezTo>
                  <a:lnTo>
                    <a:pt x="738" y="9147"/>
                  </a:lnTo>
                  <a:lnTo>
                    <a:pt x="0" y="9147"/>
                  </a:lnTo>
                  <a:lnTo>
                    <a:pt x="0" y="9814"/>
                  </a:lnTo>
                  <a:lnTo>
                    <a:pt x="11503" y="9814"/>
                  </a:lnTo>
                  <a:lnTo>
                    <a:pt x="11503" y="9147"/>
                  </a:lnTo>
                  <a:lnTo>
                    <a:pt x="10193" y="9147"/>
                  </a:lnTo>
                  <a:lnTo>
                    <a:pt x="10193" y="3289"/>
                  </a:lnTo>
                  <a:lnTo>
                    <a:pt x="10217" y="3289"/>
                  </a:lnTo>
                  <a:cubicBezTo>
                    <a:pt x="10979" y="3122"/>
                    <a:pt x="11550" y="2408"/>
                    <a:pt x="11526" y="1574"/>
                  </a:cubicBezTo>
                  <a:cubicBezTo>
                    <a:pt x="11503" y="741"/>
                    <a:pt x="10812" y="74"/>
                    <a:pt x="9978" y="2"/>
                  </a:cubicBezTo>
                  <a:cubicBezTo>
                    <a:pt x="9950" y="1"/>
                    <a:pt x="9922" y="0"/>
                    <a:pt x="98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6" name="Google Shape;4796;p40"/>
          <p:cNvGrpSpPr/>
          <p:nvPr/>
        </p:nvGrpSpPr>
        <p:grpSpPr>
          <a:xfrm>
            <a:off x="528567" y="4220632"/>
            <a:ext cx="878914" cy="511681"/>
            <a:chOff x="4436950" y="1405000"/>
            <a:chExt cx="682175" cy="397175"/>
          </a:xfrm>
        </p:grpSpPr>
        <p:sp>
          <p:nvSpPr>
            <p:cNvPr id="4797" name="Google Shape;4797;p40"/>
            <p:cNvSpPr/>
            <p:nvPr/>
          </p:nvSpPr>
          <p:spPr>
            <a:xfrm>
              <a:off x="4437225" y="1405000"/>
              <a:ext cx="397175" cy="397175"/>
            </a:xfrm>
            <a:custGeom>
              <a:avLst/>
              <a:gdLst/>
              <a:ahLst/>
              <a:cxnLst/>
              <a:rect l="l" t="t" r="r" b="b"/>
              <a:pathLst>
                <a:path w="15887" h="15887" extrusionOk="0">
                  <a:moveTo>
                    <a:pt x="7944" y="15887"/>
                  </a:moveTo>
                  <a:lnTo>
                    <a:pt x="1" y="7944"/>
                  </a:lnTo>
                  <a:lnTo>
                    <a:pt x="7944" y="1"/>
                  </a:lnTo>
                  <a:lnTo>
                    <a:pt x="15887" y="7944"/>
                  </a:lnTo>
                  <a:close/>
                </a:path>
              </a:pathLst>
            </a:custGeom>
            <a:gradFill>
              <a:gsLst>
                <a:gs pos="0">
                  <a:schemeClr val="accent1"/>
                </a:gs>
                <a:gs pos="100000">
                  <a:schemeClr val="lt1"/>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40"/>
            <p:cNvSpPr/>
            <p:nvPr/>
          </p:nvSpPr>
          <p:spPr>
            <a:xfrm>
              <a:off x="4721975" y="1405000"/>
              <a:ext cx="397150" cy="397175"/>
            </a:xfrm>
            <a:custGeom>
              <a:avLst/>
              <a:gdLst/>
              <a:ahLst/>
              <a:cxnLst/>
              <a:rect l="l" t="t" r="r" b="b"/>
              <a:pathLst>
                <a:path w="15886" h="15887" extrusionOk="0">
                  <a:moveTo>
                    <a:pt x="7954" y="15887"/>
                  </a:moveTo>
                  <a:lnTo>
                    <a:pt x="0" y="7944"/>
                  </a:lnTo>
                  <a:lnTo>
                    <a:pt x="7954" y="1"/>
                  </a:lnTo>
                  <a:lnTo>
                    <a:pt x="15886" y="7944"/>
                  </a:lnTo>
                  <a:close/>
                </a:path>
              </a:pathLst>
            </a:custGeom>
            <a:gradFill>
              <a:gsLst>
                <a:gs pos="0">
                  <a:schemeClr val="accent1"/>
                </a:gs>
                <a:gs pos="100000">
                  <a:schemeClr val="lt1"/>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40"/>
            <p:cNvSpPr/>
            <p:nvPr/>
          </p:nvSpPr>
          <p:spPr>
            <a:xfrm>
              <a:off x="4436950" y="1405000"/>
              <a:ext cx="396875" cy="396900"/>
            </a:xfrm>
            <a:custGeom>
              <a:avLst/>
              <a:gdLst/>
              <a:ahLst/>
              <a:cxnLst/>
              <a:rect l="l" t="t" r="r" b="b"/>
              <a:pathLst>
                <a:path w="15875" h="15876" fill="none" extrusionOk="0">
                  <a:moveTo>
                    <a:pt x="0" y="7944"/>
                  </a:moveTo>
                  <a:lnTo>
                    <a:pt x="7943" y="1"/>
                  </a:lnTo>
                  <a:lnTo>
                    <a:pt x="15875" y="7944"/>
                  </a:lnTo>
                  <a:lnTo>
                    <a:pt x="7943" y="15875"/>
                  </a:lnTo>
                  <a:close/>
                </a:path>
              </a:pathLst>
            </a:custGeom>
            <a:noFill/>
            <a:ln w="9525" cap="flat" cmpd="sng">
              <a:solidFill>
                <a:schemeClr val="dk2"/>
              </a:solidFill>
              <a:prstDash val="solid"/>
              <a:miter lim="114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40"/>
            <p:cNvSpPr/>
            <p:nvPr/>
          </p:nvSpPr>
          <p:spPr>
            <a:xfrm>
              <a:off x="4721975" y="1405000"/>
              <a:ext cx="396875" cy="396900"/>
            </a:xfrm>
            <a:custGeom>
              <a:avLst/>
              <a:gdLst/>
              <a:ahLst/>
              <a:cxnLst/>
              <a:rect l="l" t="t" r="r" b="b"/>
              <a:pathLst>
                <a:path w="15875" h="15876" fill="none" extrusionOk="0">
                  <a:moveTo>
                    <a:pt x="0" y="7932"/>
                  </a:moveTo>
                  <a:lnTo>
                    <a:pt x="7943" y="1"/>
                  </a:lnTo>
                  <a:lnTo>
                    <a:pt x="15874" y="7932"/>
                  </a:lnTo>
                  <a:lnTo>
                    <a:pt x="7943" y="15875"/>
                  </a:lnTo>
                  <a:close/>
                </a:path>
              </a:pathLst>
            </a:custGeom>
            <a:noFill/>
            <a:ln w="9525" cap="flat" cmpd="sng">
              <a:solidFill>
                <a:schemeClr val="dk2"/>
              </a:solidFill>
              <a:prstDash val="solid"/>
              <a:miter lim="114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1" name="Google Shape;4801;p40"/>
          <p:cNvGrpSpPr/>
          <p:nvPr/>
        </p:nvGrpSpPr>
        <p:grpSpPr>
          <a:xfrm>
            <a:off x="7815367" y="539507"/>
            <a:ext cx="878914" cy="511681"/>
            <a:chOff x="4436950" y="1405000"/>
            <a:chExt cx="682175" cy="397175"/>
          </a:xfrm>
        </p:grpSpPr>
        <p:sp>
          <p:nvSpPr>
            <p:cNvPr id="4802" name="Google Shape;4802;p40"/>
            <p:cNvSpPr/>
            <p:nvPr/>
          </p:nvSpPr>
          <p:spPr>
            <a:xfrm>
              <a:off x="4437225" y="1405000"/>
              <a:ext cx="397175" cy="397175"/>
            </a:xfrm>
            <a:custGeom>
              <a:avLst/>
              <a:gdLst/>
              <a:ahLst/>
              <a:cxnLst/>
              <a:rect l="l" t="t" r="r" b="b"/>
              <a:pathLst>
                <a:path w="15887" h="15887" extrusionOk="0">
                  <a:moveTo>
                    <a:pt x="7944" y="15887"/>
                  </a:moveTo>
                  <a:lnTo>
                    <a:pt x="1" y="7944"/>
                  </a:lnTo>
                  <a:lnTo>
                    <a:pt x="7944" y="1"/>
                  </a:lnTo>
                  <a:lnTo>
                    <a:pt x="15887" y="7944"/>
                  </a:lnTo>
                  <a:close/>
                </a:path>
              </a:pathLst>
            </a:custGeom>
            <a:gradFill>
              <a:gsLst>
                <a:gs pos="0">
                  <a:schemeClr val="accent1"/>
                </a:gs>
                <a:gs pos="100000">
                  <a:schemeClr val="lt1"/>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40"/>
            <p:cNvSpPr/>
            <p:nvPr/>
          </p:nvSpPr>
          <p:spPr>
            <a:xfrm>
              <a:off x="4721975" y="1405000"/>
              <a:ext cx="397150" cy="397175"/>
            </a:xfrm>
            <a:custGeom>
              <a:avLst/>
              <a:gdLst/>
              <a:ahLst/>
              <a:cxnLst/>
              <a:rect l="l" t="t" r="r" b="b"/>
              <a:pathLst>
                <a:path w="15886" h="15887" extrusionOk="0">
                  <a:moveTo>
                    <a:pt x="7954" y="15887"/>
                  </a:moveTo>
                  <a:lnTo>
                    <a:pt x="0" y="7944"/>
                  </a:lnTo>
                  <a:lnTo>
                    <a:pt x="7954" y="1"/>
                  </a:lnTo>
                  <a:lnTo>
                    <a:pt x="15886" y="7944"/>
                  </a:lnTo>
                  <a:close/>
                </a:path>
              </a:pathLst>
            </a:custGeom>
            <a:gradFill>
              <a:gsLst>
                <a:gs pos="0">
                  <a:schemeClr val="accent1"/>
                </a:gs>
                <a:gs pos="100000">
                  <a:schemeClr val="lt1"/>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40"/>
            <p:cNvSpPr/>
            <p:nvPr/>
          </p:nvSpPr>
          <p:spPr>
            <a:xfrm>
              <a:off x="4436950" y="1405000"/>
              <a:ext cx="396875" cy="396900"/>
            </a:xfrm>
            <a:custGeom>
              <a:avLst/>
              <a:gdLst/>
              <a:ahLst/>
              <a:cxnLst/>
              <a:rect l="l" t="t" r="r" b="b"/>
              <a:pathLst>
                <a:path w="15875" h="15876" fill="none" extrusionOk="0">
                  <a:moveTo>
                    <a:pt x="0" y="7944"/>
                  </a:moveTo>
                  <a:lnTo>
                    <a:pt x="7943" y="1"/>
                  </a:lnTo>
                  <a:lnTo>
                    <a:pt x="15875" y="7944"/>
                  </a:lnTo>
                  <a:lnTo>
                    <a:pt x="7943" y="15875"/>
                  </a:lnTo>
                  <a:close/>
                </a:path>
              </a:pathLst>
            </a:custGeom>
            <a:noFill/>
            <a:ln w="9525" cap="flat" cmpd="sng">
              <a:solidFill>
                <a:schemeClr val="dk2"/>
              </a:solidFill>
              <a:prstDash val="solid"/>
              <a:miter lim="114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40"/>
            <p:cNvSpPr/>
            <p:nvPr/>
          </p:nvSpPr>
          <p:spPr>
            <a:xfrm>
              <a:off x="4721975" y="1405000"/>
              <a:ext cx="396875" cy="396900"/>
            </a:xfrm>
            <a:custGeom>
              <a:avLst/>
              <a:gdLst/>
              <a:ahLst/>
              <a:cxnLst/>
              <a:rect l="l" t="t" r="r" b="b"/>
              <a:pathLst>
                <a:path w="15875" h="15876" fill="none" extrusionOk="0">
                  <a:moveTo>
                    <a:pt x="0" y="7932"/>
                  </a:moveTo>
                  <a:lnTo>
                    <a:pt x="7943" y="1"/>
                  </a:lnTo>
                  <a:lnTo>
                    <a:pt x="15874" y="7932"/>
                  </a:lnTo>
                  <a:lnTo>
                    <a:pt x="7943" y="15875"/>
                  </a:lnTo>
                  <a:close/>
                </a:path>
              </a:pathLst>
            </a:custGeom>
            <a:noFill/>
            <a:ln w="9525" cap="flat" cmpd="sng">
              <a:solidFill>
                <a:schemeClr val="dk2"/>
              </a:solidFill>
              <a:prstDash val="solid"/>
              <a:miter lim="114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6" name="Google Shape;4806;p40"/>
          <p:cNvGrpSpPr/>
          <p:nvPr/>
        </p:nvGrpSpPr>
        <p:grpSpPr>
          <a:xfrm>
            <a:off x="7079937" y="3445140"/>
            <a:ext cx="1105901" cy="1048217"/>
            <a:chOff x="7079937" y="3445140"/>
            <a:chExt cx="1105901" cy="1048217"/>
          </a:xfrm>
        </p:grpSpPr>
        <p:sp>
          <p:nvSpPr>
            <p:cNvPr id="4807" name="Google Shape;4807;p40"/>
            <p:cNvSpPr/>
            <p:nvPr/>
          </p:nvSpPr>
          <p:spPr>
            <a:xfrm rot="899960">
              <a:off x="7172784" y="3549932"/>
              <a:ext cx="920209" cy="838633"/>
            </a:xfrm>
            <a:custGeom>
              <a:avLst/>
              <a:gdLst/>
              <a:ahLst/>
              <a:cxnLst/>
              <a:rect l="l" t="t" r="r" b="b"/>
              <a:pathLst>
                <a:path w="24332" h="22175" extrusionOk="0">
                  <a:moveTo>
                    <a:pt x="12160" y="1"/>
                  </a:moveTo>
                  <a:cubicBezTo>
                    <a:pt x="9324" y="1"/>
                    <a:pt x="6488" y="1085"/>
                    <a:pt x="4326" y="3253"/>
                  </a:cubicBezTo>
                  <a:cubicBezTo>
                    <a:pt x="1" y="7578"/>
                    <a:pt x="1" y="14597"/>
                    <a:pt x="4326" y="18922"/>
                  </a:cubicBezTo>
                  <a:cubicBezTo>
                    <a:pt x="6488" y="21090"/>
                    <a:pt x="9324" y="22174"/>
                    <a:pt x="12160" y="22174"/>
                  </a:cubicBezTo>
                  <a:cubicBezTo>
                    <a:pt x="14996" y="22174"/>
                    <a:pt x="17832" y="21090"/>
                    <a:pt x="19995" y="18922"/>
                  </a:cubicBezTo>
                  <a:cubicBezTo>
                    <a:pt x="24331" y="14597"/>
                    <a:pt x="24331" y="7578"/>
                    <a:pt x="19995" y="3253"/>
                  </a:cubicBezTo>
                  <a:cubicBezTo>
                    <a:pt x="17832" y="1085"/>
                    <a:pt x="14996" y="1"/>
                    <a:pt x="121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40"/>
            <p:cNvSpPr/>
            <p:nvPr/>
          </p:nvSpPr>
          <p:spPr>
            <a:xfrm rot="899960">
              <a:off x="7301826" y="3638373"/>
              <a:ext cx="661679" cy="661679"/>
            </a:xfrm>
            <a:custGeom>
              <a:avLst/>
              <a:gdLst/>
              <a:ahLst/>
              <a:cxnLst/>
              <a:rect l="l" t="t" r="r" b="b"/>
              <a:pathLst>
                <a:path w="17496" h="17496" extrusionOk="0">
                  <a:moveTo>
                    <a:pt x="17496" y="8753"/>
                  </a:moveTo>
                  <a:cubicBezTo>
                    <a:pt x="17496" y="13581"/>
                    <a:pt x="13581" y="17495"/>
                    <a:pt x="8743" y="17495"/>
                  </a:cubicBezTo>
                  <a:cubicBezTo>
                    <a:pt x="3915" y="17495"/>
                    <a:pt x="1" y="13581"/>
                    <a:pt x="1" y="8753"/>
                  </a:cubicBezTo>
                  <a:cubicBezTo>
                    <a:pt x="1" y="3926"/>
                    <a:pt x="3915" y="0"/>
                    <a:pt x="8743" y="0"/>
                  </a:cubicBezTo>
                  <a:cubicBezTo>
                    <a:pt x="13581" y="0"/>
                    <a:pt x="17496" y="3926"/>
                    <a:pt x="17496" y="8753"/>
                  </a:cubicBezTo>
                  <a:close/>
                </a:path>
              </a:pathLst>
            </a:custGeom>
            <a:gradFill>
              <a:gsLst>
                <a:gs pos="0">
                  <a:schemeClr val="accent1"/>
                </a:gs>
                <a:gs pos="100000">
                  <a:schemeClr val="lt1"/>
                </a:gs>
              </a:gsLst>
              <a:path path="circle">
                <a:fillToRect l="50000" t="50000" r="50000" b="50000"/>
              </a:path>
              <a:tileRect/>
            </a:gradFill>
            <a:ln>
              <a:noFill/>
            </a:ln>
            <a:effectLst>
              <a:outerShdw blurRad="85725" dist="38100" dir="4500000" algn="bl" rotWithShape="0">
                <a:schemeClr val="lt1">
                  <a:alpha val="5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40"/>
            <p:cNvSpPr/>
            <p:nvPr/>
          </p:nvSpPr>
          <p:spPr>
            <a:xfrm rot="762396">
              <a:off x="7449251" y="3786067"/>
              <a:ext cx="367272" cy="366376"/>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4790;p40">
            <a:extLst>
              <a:ext uri="{FF2B5EF4-FFF2-40B4-BE49-F238E27FC236}">
                <a16:creationId xmlns:a16="http://schemas.microsoft.com/office/drawing/2014/main" id="{8D9F468F-FE48-8BFA-BA26-30CCA73E93DE}"/>
              </a:ext>
            </a:extLst>
          </p:cNvPr>
          <p:cNvSpPr txBox="1">
            <a:spLocks/>
          </p:cNvSpPr>
          <p:nvPr/>
        </p:nvSpPr>
        <p:spPr>
          <a:xfrm>
            <a:off x="1349722" y="1232539"/>
            <a:ext cx="6502598" cy="35447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8500"/>
              <a:buFont typeface="Poppins ExtraBold"/>
              <a:buNone/>
              <a:defRPr sz="5600" b="0" i="0" u="none" strike="noStrike" cap="none">
                <a:solidFill>
                  <a:schemeClr val="dk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dk1"/>
              </a:buClr>
              <a:buSzPts val="8500"/>
              <a:buFont typeface="Poppins ExtraBold"/>
              <a:buNone/>
              <a:defRPr sz="8500" b="0" i="0" u="none" strike="noStrike" cap="none">
                <a:solidFill>
                  <a:schemeClr val="dk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dk1"/>
              </a:buClr>
              <a:buSzPts val="8500"/>
              <a:buFont typeface="Poppins ExtraBold"/>
              <a:buNone/>
              <a:defRPr sz="8500" b="0" i="0" u="none" strike="noStrike" cap="none">
                <a:solidFill>
                  <a:schemeClr val="dk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dk1"/>
              </a:buClr>
              <a:buSzPts val="8500"/>
              <a:buFont typeface="Poppins ExtraBold"/>
              <a:buNone/>
              <a:defRPr sz="8500" b="0" i="0" u="none" strike="noStrike" cap="none">
                <a:solidFill>
                  <a:schemeClr val="dk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dk1"/>
              </a:buClr>
              <a:buSzPts val="8500"/>
              <a:buFont typeface="Poppins ExtraBold"/>
              <a:buNone/>
              <a:defRPr sz="8500" b="0" i="0" u="none" strike="noStrike" cap="none">
                <a:solidFill>
                  <a:schemeClr val="dk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dk1"/>
              </a:buClr>
              <a:buSzPts val="8500"/>
              <a:buFont typeface="Poppins ExtraBold"/>
              <a:buNone/>
              <a:defRPr sz="8500" b="0" i="0" u="none" strike="noStrike" cap="none">
                <a:solidFill>
                  <a:schemeClr val="dk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dk1"/>
              </a:buClr>
              <a:buSzPts val="8500"/>
              <a:buFont typeface="Poppins ExtraBold"/>
              <a:buNone/>
              <a:defRPr sz="8500" b="0" i="0" u="none" strike="noStrike" cap="none">
                <a:solidFill>
                  <a:schemeClr val="dk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dk1"/>
              </a:buClr>
              <a:buSzPts val="8500"/>
              <a:buFont typeface="Poppins ExtraBold"/>
              <a:buNone/>
              <a:defRPr sz="8500" b="0" i="0" u="none" strike="noStrike" cap="none">
                <a:solidFill>
                  <a:schemeClr val="dk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dk1"/>
              </a:buClr>
              <a:buSzPts val="8500"/>
              <a:buFont typeface="Poppins ExtraBold"/>
              <a:buNone/>
              <a:defRPr sz="8500" b="0" i="0" u="none" strike="noStrike" cap="none">
                <a:solidFill>
                  <a:schemeClr val="dk1"/>
                </a:solidFill>
                <a:latin typeface="Poppins ExtraBold"/>
                <a:ea typeface="Poppins ExtraBold"/>
                <a:cs typeface="Poppins ExtraBold"/>
                <a:sym typeface="Poppins ExtraBold"/>
              </a:defRPr>
            </a:lvl9pPr>
          </a:lstStyle>
          <a:p>
            <a:r>
              <a:rPr lang="en-US" sz="1400" spc="300" dirty="0">
                <a:solidFill>
                  <a:srgbClr val="C0A06D"/>
                </a:solidFill>
              </a:rPr>
              <a:t>CA1 AIML – PART A : CLASSIFICATION</a:t>
            </a:r>
          </a:p>
        </p:txBody>
      </p:sp>
      <p:sp>
        <p:nvSpPr>
          <p:cNvPr id="5" name="Google Shape;4790;p40">
            <a:extLst>
              <a:ext uri="{FF2B5EF4-FFF2-40B4-BE49-F238E27FC236}">
                <a16:creationId xmlns:a16="http://schemas.microsoft.com/office/drawing/2014/main" id="{2178C44C-AC24-1399-2B98-5B1F595E9C12}"/>
              </a:ext>
            </a:extLst>
          </p:cNvPr>
          <p:cNvSpPr txBox="1">
            <a:spLocks/>
          </p:cNvSpPr>
          <p:nvPr/>
        </p:nvSpPr>
        <p:spPr>
          <a:xfrm>
            <a:off x="1349722" y="3564021"/>
            <a:ext cx="6502598" cy="9043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8500"/>
              <a:buFont typeface="Poppins ExtraBold"/>
              <a:buNone/>
              <a:defRPr sz="5600" b="0" i="0" u="none" strike="noStrike" cap="none">
                <a:solidFill>
                  <a:schemeClr val="dk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dk1"/>
              </a:buClr>
              <a:buSzPts val="8500"/>
              <a:buFont typeface="Poppins ExtraBold"/>
              <a:buNone/>
              <a:defRPr sz="8500" b="0" i="0" u="none" strike="noStrike" cap="none">
                <a:solidFill>
                  <a:schemeClr val="dk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dk1"/>
              </a:buClr>
              <a:buSzPts val="8500"/>
              <a:buFont typeface="Poppins ExtraBold"/>
              <a:buNone/>
              <a:defRPr sz="8500" b="0" i="0" u="none" strike="noStrike" cap="none">
                <a:solidFill>
                  <a:schemeClr val="dk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dk1"/>
              </a:buClr>
              <a:buSzPts val="8500"/>
              <a:buFont typeface="Poppins ExtraBold"/>
              <a:buNone/>
              <a:defRPr sz="8500" b="0" i="0" u="none" strike="noStrike" cap="none">
                <a:solidFill>
                  <a:schemeClr val="dk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dk1"/>
              </a:buClr>
              <a:buSzPts val="8500"/>
              <a:buFont typeface="Poppins ExtraBold"/>
              <a:buNone/>
              <a:defRPr sz="8500" b="0" i="0" u="none" strike="noStrike" cap="none">
                <a:solidFill>
                  <a:schemeClr val="dk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dk1"/>
              </a:buClr>
              <a:buSzPts val="8500"/>
              <a:buFont typeface="Poppins ExtraBold"/>
              <a:buNone/>
              <a:defRPr sz="8500" b="0" i="0" u="none" strike="noStrike" cap="none">
                <a:solidFill>
                  <a:schemeClr val="dk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dk1"/>
              </a:buClr>
              <a:buSzPts val="8500"/>
              <a:buFont typeface="Poppins ExtraBold"/>
              <a:buNone/>
              <a:defRPr sz="8500" b="0" i="0" u="none" strike="noStrike" cap="none">
                <a:solidFill>
                  <a:schemeClr val="dk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dk1"/>
              </a:buClr>
              <a:buSzPts val="8500"/>
              <a:buFont typeface="Poppins ExtraBold"/>
              <a:buNone/>
              <a:defRPr sz="8500" b="0" i="0" u="none" strike="noStrike" cap="none">
                <a:solidFill>
                  <a:schemeClr val="dk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dk1"/>
              </a:buClr>
              <a:buSzPts val="8500"/>
              <a:buFont typeface="Poppins ExtraBold"/>
              <a:buNone/>
              <a:defRPr sz="8500" b="0" i="0" u="none" strike="noStrike" cap="none">
                <a:solidFill>
                  <a:schemeClr val="dk1"/>
                </a:solidFill>
                <a:latin typeface="Poppins ExtraBold"/>
                <a:ea typeface="Poppins ExtraBold"/>
                <a:cs typeface="Poppins ExtraBold"/>
                <a:sym typeface="Poppins ExtraBold"/>
              </a:defRPr>
            </a:lvl9pPr>
          </a:lstStyle>
          <a:p>
            <a:pPr>
              <a:lnSpc>
                <a:spcPct val="200000"/>
              </a:lnSpc>
            </a:pPr>
            <a:r>
              <a:rPr lang="en-US" sz="1400" spc="300" dirty="0">
                <a:solidFill>
                  <a:schemeClr val="tx1"/>
                </a:solidFill>
              </a:rPr>
              <a:t>Name : Dario </a:t>
            </a:r>
            <a:r>
              <a:rPr lang="en-US" sz="1400" spc="300" dirty="0" err="1">
                <a:solidFill>
                  <a:schemeClr val="tx1"/>
                </a:solidFill>
              </a:rPr>
              <a:t>Prawara</a:t>
            </a:r>
            <a:r>
              <a:rPr lang="en-US" sz="1400" spc="300" dirty="0">
                <a:solidFill>
                  <a:schemeClr val="tx1"/>
                </a:solidFill>
              </a:rPr>
              <a:t> Teh Wei Rong</a:t>
            </a:r>
          </a:p>
          <a:p>
            <a:pPr>
              <a:lnSpc>
                <a:spcPct val="200000"/>
              </a:lnSpc>
            </a:pPr>
            <a:r>
              <a:rPr lang="en-US" sz="1400" spc="300" dirty="0">
                <a:solidFill>
                  <a:schemeClr val="tx1"/>
                </a:solidFill>
              </a:rPr>
              <a:t>Class : DAAA / FT / 2A / 04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03"/>
        <p:cNvGrpSpPr/>
        <p:nvPr/>
      </p:nvGrpSpPr>
      <p:grpSpPr>
        <a:xfrm>
          <a:off x="0" y="0"/>
          <a:ext cx="0" cy="0"/>
          <a:chOff x="0" y="0"/>
          <a:chExt cx="0" cy="0"/>
        </a:xfrm>
      </p:grpSpPr>
      <p:sp>
        <p:nvSpPr>
          <p:cNvPr id="4904" name="Google Shape;4904;p45"/>
          <p:cNvSpPr txBox="1">
            <a:spLocks noGrp="1"/>
          </p:cNvSpPr>
          <p:nvPr>
            <p:ph type="title"/>
          </p:nvPr>
        </p:nvSpPr>
        <p:spPr>
          <a:xfrm>
            <a:off x="255163" y="221290"/>
            <a:ext cx="6404610" cy="7331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3200" dirty="0"/>
              <a:t>DATA EXPLORATION</a:t>
            </a:r>
            <a:endParaRPr sz="3200" dirty="0">
              <a:solidFill>
                <a:schemeClr val="dk2"/>
              </a:solidFill>
            </a:endParaRPr>
          </a:p>
        </p:txBody>
      </p:sp>
      <p:sp>
        <p:nvSpPr>
          <p:cNvPr id="5" name="TextBox 4">
            <a:extLst>
              <a:ext uri="{FF2B5EF4-FFF2-40B4-BE49-F238E27FC236}">
                <a16:creationId xmlns:a16="http://schemas.microsoft.com/office/drawing/2014/main" id="{6254E510-89E4-7B2A-4E2B-50ACF6306B13}"/>
              </a:ext>
            </a:extLst>
          </p:cNvPr>
          <p:cNvSpPr txBox="1"/>
          <p:nvPr/>
        </p:nvSpPr>
        <p:spPr>
          <a:xfrm>
            <a:off x="6225539" y="413587"/>
            <a:ext cx="2766061" cy="4493538"/>
          </a:xfrm>
          <a:prstGeom prst="rect">
            <a:avLst/>
          </a:prstGeom>
          <a:noFill/>
        </p:spPr>
        <p:txBody>
          <a:bodyPr wrap="square">
            <a:spAutoFit/>
          </a:bodyPr>
          <a:lstStyle/>
          <a:p>
            <a:pPr marL="171450" indent="-171450">
              <a:buClr>
                <a:schemeClr val="tx1"/>
              </a:buClr>
              <a:buFont typeface="Arial" panose="020B0604020202020204" pitchFamily="34" charset="0"/>
              <a:buChar char="•"/>
            </a:pPr>
            <a:r>
              <a:rPr lang="en-US" sz="1100" dirty="0">
                <a:solidFill>
                  <a:schemeClr val="tx1"/>
                </a:solidFill>
                <a:latin typeface="Poppins" panose="00000500000000000000" pitchFamily="2" charset="0"/>
                <a:cs typeface="Poppins" panose="00000500000000000000" pitchFamily="2" charset="0"/>
              </a:rPr>
              <a:t>The regression plot reveals a   weak positive correlation   between credit limit, bill     amount, and payment amount. </a:t>
            </a:r>
          </a:p>
          <a:p>
            <a:pPr marL="171450" indent="-171450">
              <a:buClr>
                <a:schemeClr val="tx1"/>
              </a:buClr>
              <a:buFont typeface="Arial" panose="020B0604020202020204" pitchFamily="34" charset="0"/>
              <a:buChar char="•"/>
            </a:pPr>
            <a:endParaRPr lang="en-US" sz="1100" dirty="0">
              <a:solidFill>
                <a:schemeClr val="tx1"/>
              </a:solidFill>
              <a:latin typeface="Poppins" panose="00000500000000000000" pitchFamily="2" charset="0"/>
              <a:cs typeface="Poppins" panose="00000500000000000000" pitchFamily="2" charset="0"/>
            </a:endParaRPr>
          </a:p>
          <a:p>
            <a:pPr marL="171450" indent="-171450">
              <a:buClr>
                <a:schemeClr val="tx1"/>
              </a:buClr>
              <a:buFont typeface="Arial" panose="020B0604020202020204" pitchFamily="34" charset="0"/>
              <a:buChar char="•"/>
            </a:pPr>
            <a:r>
              <a:rPr lang="en-US" sz="1100" dirty="0">
                <a:solidFill>
                  <a:schemeClr val="tx1"/>
                </a:solidFill>
                <a:latin typeface="Poppins" panose="00000500000000000000" pitchFamily="2" charset="0"/>
                <a:cs typeface="Poppins" panose="00000500000000000000" pitchFamily="2" charset="0"/>
              </a:rPr>
              <a:t>Higher credit limits are associated with higher bill amounts and larger payments. However, numerous outliers exist above   the trend line, suggesting individuals with substantial   assets and higher-than-expected bill and payment amounts. </a:t>
            </a:r>
          </a:p>
          <a:p>
            <a:pPr marL="171450" indent="-171450">
              <a:buClr>
                <a:schemeClr val="tx1"/>
              </a:buClr>
              <a:buFont typeface="Arial" panose="020B0604020202020204" pitchFamily="34" charset="0"/>
              <a:buChar char="•"/>
            </a:pPr>
            <a:endParaRPr lang="en-US" sz="1100" dirty="0">
              <a:solidFill>
                <a:schemeClr val="tx1"/>
              </a:solidFill>
              <a:latin typeface="Poppins" panose="00000500000000000000" pitchFamily="2" charset="0"/>
              <a:cs typeface="Poppins" panose="00000500000000000000" pitchFamily="2" charset="0"/>
            </a:endParaRPr>
          </a:p>
          <a:p>
            <a:pPr marL="171450" indent="-171450">
              <a:buClr>
                <a:schemeClr val="tx1"/>
              </a:buClr>
              <a:buFont typeface="Arial" panose="020B0604020202020204" pitchFamily="34" charset="0"/>
              <a:buChar char="•"/>
            </a:pPr>
            <a:r>
              <a:rPr lang="en-US" sz="1100" dirty="0">
                <a:solidFill>
                  <a:schemeClr val="tx1"/>
                </a:solidFill>
                <a:latin typeface="Poppins" panose="00000500000000000000" pitchFamily="2" charset="0"/>
                <a:cs typeface="Poppins" panose="00000500000000000000" pitchFamily="2" charset="0"/>
              </a:rPr>
              <a:t>The trend line indicates that customers tend to accumulate higher bills compared to   payment amounts, possibly due to factors like minimum payments or prioritizing certain expenses. </a:t>
            </a:r>
          </a:p>
          <a:p>
            <a:pPr marL="171450" indent="-171450">
              <a:buClr>
                <a:schemeClr val="tx1"/>
              </a:buClr>
              <a:buFont typeface="Arial" panose="020B0604020202020204" pitchFamily="34" charset="0"/>
              <a:buChar char="•"/>
            </a:pPr>
            <a:endParaRPr lang="en-US" sz="1100" dirty="0">
              <a:solidFill>
                <a:schemeClr val="tx1"/>
              </a:solidFill>
              <a:latin typeface="Poppins" panose="00000500000000000000" pitchFamily="2" charset="0"/>
              <a:cs typeface="Poppins" panose="00000500000000000000" pitchFamily="2" charset="0"/>
            </a:endParaRPr>
          </a:p>
          <a:p>
            <a:pPr marL="171450" indent="-171450">
              <a:buClr>
                <a:schemeClr val="tx1"/>
              </a:buClr>
              <a:buFont typeface="Arial" panose="020B0604020202020204" pitchFamily="34" charset="0"/>
              <a:buChar char="•"/>
            </a:pPr>
            <a:r>
              <a:rPr lang="en-US" sz="1100" dirty="0">
                <a:solidFill>
                  <a:schemeClr val="tx1"/>
                </a:solidFill>
                <a:latin typeface="Poppins" panose="00000500000000000000" pitchFamily="2" charset="0"/>
                <a:cs typeface="Poppins" panose="00000500000000000000" pitchFamily="2" charset="0"/>
              </a:rPr>
              <a:t>The presence of outliers emphasizes the diversity in financial behaviors and circumstances among the bank's customers.</a:t>
            </a:r>
          </a:p>
        </p:txBody>
      </p:sp>
      <p:pic>
        <p:nvPicPr>
          <p:cNvPr id="4098" name="Picture 2">
            <a:extLst>
              <a:ext uri="{FF2B5EF4-FFF2-40B4-BE49-F238E27FC236}">
                <a16:creationId xmlns:a16="http://schemas.microsoft.com/office/drawing/2014/main" id="{D6E62932-13D9-D01F-0504-2C1D2E673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163" y="1034438"/>
            <a:ext cx="5888266" cy="3251835"/>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177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03"/>
        <p:cNvGrpSpPr/>
        <p:nvPr/>
      </p:nvGrpSpPr>
      <p:grpSpPr>
        <a:xfrm>
          <a:off x="0" y="0"/>
          <a:ext cx="0" cy="0"/>
          <a:chOff x="0" y="0"/>
          <a:chExt cx="0" cy="0"/>
        </a:xfrm>
      </p:grpSpPr>
      <p:sp>
        <p:nvSpPr>
          <p:cNvPr id="4904" name="Google Shape;4904;p45"/>
          <p:cNvSpPr txBox="1">
            <a:spLocks noGrp="1"/>
          </p:cNvSpPr>
          <p:nvPr>
            <p:ph type="title"/>
          </p:nvPr>
        </p:nvSpPr>
        <p:spPr>
          <a:xfrm>
            <a:off x="909996" y="107950"/>
            <a:ext cx="6404610" cy="7331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3200" dirty="0">
                <a:solidFill>
                  <a:schemeClr val="tx1"/>
                </a:solidFill>
              </a:rPr>
              <a:t>FEATURE ENGINEERING</a:t>
            </a:r>
            <a:endParaRPr sz="3200" dirty="0">
              <a:solidFill>
                <a:schemeClr val="tx1"/>
              </a:solidFill>
            </a:endParaRPr>
          </a:p>
        </p:txBody>
      </p:sp>
      <p:grpSp>
        <p:nvGrpSpPr>
          <p:cNvPr id="4921" name="Google Shape;4921;p45"/>
          <p:cNvGrpSpPr/>
          <p:nvPr/>
        </p:nvGrpSpPr>
        <p:grpSpPr>
          <a:xfrm>
            <a:off x="7498042" y="312575"/>
            <a:ext cx="878914" cy="511681"/>
            <a:chOff x="4436950" y="1405000"/>
            <a:chExt cx="682175" cy="397175"/>
          </a:xfrm>
        </p:grpSpPr>
        <p:sp>
          <p:nvSpPr>
            <p:cNvPr id="4922" name="Google Shape;4922;p45"/>
            <p:cNvSpPr/>
            <p:nvPr/>
          </p:nvSpPr>
          <p:spPr>
            <a:xfrm>
              <a:off x="4437225" y="1405000"/>
              <a:ext cx="397175" cy="397175"/>
            </a:xfrm>
            <a:custGeom>
              <a:avLst/>
              <a:gdLst/>
              <a:ahLst/>
              <a:cxnLst/>
              <a:rect l="l" t="t" r="r" b="b"/>
              <a:pathLst>
                <a:path w="15887" h="15887" extrusionOk="0">
                  <a:moveTo>
                    <a:pt x="7944" y="15887"/>
                  </a:moveTo>
                  <a:lnTo>
                    <a:pt x="1" y="7944"/>
                  </a:lnTo>
                  <a:lnTo>
                    <a:pt x="7944" y="1"/>
                  </a:lnTo>
                  <a:lnTo>
                    <a:pt x="15887" y="7944"/>
                  </a:lnTo>
                  <a:close/>
                </a:path>
              </a:pathLst>
            </a:custGeom>
            <a:gradFill>
              <a:gsLst>
                <a:gs pos="0">
                  <a:schemeClr val="accent1"/>
                </a:gs>
                <a:gs pos="100000">
                  <a:schemeClr val="lt1"/>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45"/>
            <p:cNvSpPr/>
            <p:nvPr/>
          </p:nvSpPr>
          <p:spPr>
            <a:xfrm>
              <a:off x="4721975" y="1405000"/>
              <a:ext cx="397150" cy="397175"/>
            </a:xfrm>
            <a:custGeom>
              <a:avLst/>
              <a:gdLst/>
              <a:ahLst/>
              <a:cxnLst/>
              <a:rect l="l" t="t" r="r" b="b"/>
              <a:pathLst>
                <a:path w="15886" h="15887" extrusionOk="0">
                  <a:moveTo>
                    <a:pt x="7954" y="15887"/>
                  </a:moveTo>
                  <a:lnTo>
                    <a:pt x="0" y="7944"/>
                  </a:lnTo>
                  <a:lnTo>
                    <a:pt x="7954" y="1"/>
                  </a:lnTo>
                  <a:lnTo>
                    <a:pt x="15886" y="7944"/>
                  </a:lnTo>
                  <a:close/>
                </a:path>
              </a:pathLst>
            </a:custGeom>
            <a:gradFill>
              <a:gsLst>
                <a:gs pos="0">
                  <a:schemeClr val="accent1"/>
                </a:gs>
                <a:gs pos="100000">
                  <a:schemeClr val="lt1"/>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45"/>
            <p:cNvSpPr/>
            <p:nvPr/>
          </p:nvSpPr>
          <p:spPr>
            <a:xfrm>
              <a:off x="4436950" y="1405000"/>
              <a:ext cx="396875" cy="396900"/>
            </a:xfrm>
            <a:custGeom>
              <a:avLst/>
              <a:gdLst/>
              <a:ahLst/>
              <a:cxnLst/>
              <a:rect l="l" t="t" r="r" b="b"/>
              <a:pathLst>
                <a:path w="15875" h="15876" fill="none" extrusionOk="0">
                  <a:moveTo>
                    <a:pt x="0" y="7944"/>
                  </a:moveTo>
                  <a:lnTo>
                    <a:pt x="7943" y="1"/>
                  </a:lnTo>
                  <a:lnTo>
                    <a:pt x="15875" y="7944"/>
                  </a:lnTo>
                  <a:lnTo>
                    <a:pt x="7943" y="15875"/>
                  </a:lnTo>
                  <a:close/>
                </a:path>
              </a:pathLst>
            </a:custGeom>
            <a:noFill/>
            <a:ln w="9525" cap="flat" cmpd="sng">
              <a:solidFill>
                <a:schemeClr val="dk2"/>
              </a:solidFill>
              <a:prstDash val="solid"/>
              <a:miter lim="114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45"/>
            <p:cNvSpPr/>
            <p:nvPr/>
          </p:nvSpPr>
          <p:spPr>
            <a:xfrm>
              <a:off x="4721975" y="1405000"/>
              <a:ext cx="396875" cy="396900"/>
            </a:xfrm>
            <a:custGeom>
              <a:avLst/>
              <a:gdLst/>
              <a:ahLst/>
              <a:cxnLst/>
              <a:rect l="l" t="t" r="r" b="b"/>
              <a:pathLst>
                <a:path w="15875" h="15876" fill="none" extrusionOk="0">
                  <a:moveTo>
                    <a:pt x="0" y="7932"/>
                  </a:moveTo>
                  <a:lnTo>
                    <a:pt x="7943" y="1"/>
                  </a:lnTo>
                  <a:lnTo>
                    <a:pt x="15874" y="7932"/>
                  </a:lnTo>
                  <a:lnTo>
                    <a:pt x="7943" y="15875"/>
                  </a:lnTo>
                  <a:close/>
                </a:path>
              </a:pathLst>
            </a:custGeom>
            <a:noFill/>
            <a:ln w="9525" cap="flat" cmpd="sng">
              <a:solidFill>
                <a:schemeClr val="dk2"/>
              </a:solidFill>
              <a:prstDash val="solid"/>
              <a:miter lim="114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4905;p45">
            <a:extLst>
              <a:ext uri="{FF2B5EF4-FFF2-40B4-BE49-F238E27FC236}">
                <a16:creationId xmlns:a16="http://schemas.microsoft.com/office/drawing/2014/main" id="{BE81C52E-073F-9C69-A2E8-C231F25AEB09}"/>
              </a:ext>
            </a:extLst>
          </p:cNvPr>
          <p:cNvSpPr txBox="1">
            <a:spLocks noGrp="1"/>
          </p:cNvSpPr>
          <p:nvPr>
            <p:ph type="body" idx="1"/>
          </p:nvPr>
        </p:nvSpPr>
        <p:spPr>
          <a:xfrm>
            <a:off x="895350" y="1491256"/>
            <a:ext cx="7424102" cy="329624"/>
          </a:xfrm>
          <a:prstGeom prst="rect">
            <a:avLst/>
          </a:prstGeom>
        </p:spPr>
        <p:txBody>
          <a:bodyPr spcFirstLastPara="1" wrap="square" lIns="91425" tIns="91425" rIns="91425" bIns="91425" anchor="t" anchorCtr="0">
            <a:noAutofit/>
          </a:bodyPr>
          <a:lstStyle/>
          <a:p>
            <a:pPr marL="171450" indent="-171450">
              <a:spcAft>
                <a:spcPts val="1200"/>
              </a:spcAft>
              <a:buSzPts val="1100"/>
            </a:pPr>
            <a:r>
              <a:rPr lang="en-US" sz="1200" dirty="0"/>
              <a:t>From the final dataset, drop ‘Customer ID’ as it is unused and unnecessary in the training phase of the model.</a:t>
            </a:r>
          </a:p>
        </p:txBody>
      </p:sp>
      <p:pic>
        <p:nvPicPr>
          <p:cNvPr id="3" name="Picture 2" descr="A picture containing text, font, screenshot, line&#10;&#10;Description automatically generated">
            <a:extLst>
              <a:ext uri="{FF2B5EF4-FFF2-40B4-BE49-F238E27FC236}">
                <a16:creationId xmlns:a16="http://schemas.microsoft.com/office/drawing/2014/main" id="{A20B9A72-0D8F-BC1C-60E4-EA91189643C7}"/>
              </a:ext>
            </a:extLst>
          </p:cNvPr>
          <p:cNvPicPr>
            <a:picLocks noChangeAspect="1"/>
          </p:cNvPicPr>
          <p:nvPr/>
        </p:nvPicPr>
        <p:blipFill>
          <a:blip r:embed="rId3"/>
          <a:stretch>
            <a:fillRect/>
          </a:stretch>
        </p:blipFill>
        <p:spPr>
          <a:xfrm>
            <a:off x="1013272" y="985588"/>
            <a:ext cx="4328535" cy="449619"/>
          </a:xfrm>
          <a:prstGeom prst="rect">
            <a:avLst/>
          </a:prstGeom>
          <a:ln>
            <a:solidFill>
              <a:schemeClr val="bg1">
                <a:lumMod val="50000"/>
              </a:schemeClr>
            </a:solidFill>
          </a:ln>
        </p:spPr>
      </p:pic>
      <p:pic>
        <p:nvPicPr>
          <p:cNvPr id="5" name="Picture 4" descr="A picture containing text, font, screenshot, line&#10;&#10;Description automatically generated">
            <a:extLst>
              <a:ext uri="{FF2B5EF4-FFF2-40B4-BE49-F238E27FC236}">
                <a16:creationId xmlns:a16="http://schemas.microsoft.com/office/drawing/2014/main" id="{DF25273D-7A3C-E5E0-91C5-CF6801D35E41}"/>
              </a:ext>
            </a:extLst>
          </p:cNvPr>
          <p:cNvPicPr>
            <a:picLocks noChangeAspect="1"/>
          </p:cNvPicPr>
          <p:nvPr/>
        </p:nvPicPr>
        <p:blipFill>
          <a:blip r:embed="rId4"/>
          <a:stretch>
            <a:fillRect/>
          </a:stretch>
        </p:blipFill>
        <p:spPr>
          <a:xfrm>
            <a:off x="1013272" y="2170042"/>
            <a:ext cx="5372288" cy="558037"/>
          </a:xfrm>
          <a:prstGeom prst="rect">
            <a:avLst/>
          </a:prstGeom>
          <a:ln>
            <a:solidFill>
              <a:schemeClr val="bg1">
                <a:lumMod val="50000"/>
              </a:schemeClr>
            </a:solidFill>
          </a:ln>
        </p:spPr>
      </p:pic>
      <p:pic>
        <p:nvPicPr>
          <p:cNvPr id="10" name="Picture 9" descr="A picture containing screenshot, line, text, parallel&#10;&#10;Description automatically generated">
            <a:extLst>
              <a:ext uri="{FF2B5EF4-FFF2-40B4-BE49-F238E27FC236}">
                <a16:creationId xmlns:a16="http://schemas.microsoft.com/office/drawing/2014/main" id="{11FF26CC-31AD-3F8B-2532-D5D21E54C8F4}"/>
              </a:ext>
            </a:extLst>
          </p:cNvPr>
          <p:cNvPicPr>
            <a:picLocks noChangeAspect="1"/>
          </p:cNvPicPr>
          <p:nvPr/>
        </p:nvPicPr>
        <p:blipFill>
          <a:blip r:embed="rId5"/>
          <a:stretch>
            <a:fillRect/>
          </a:stretch>
        </p:blipFill>
        <p:spPr>
          <a:xfrm>
            <a:off x="1013272" y="3366249"/>
            <a:ext cx="5898068" cy="1628229"/>
          </a:xfrm>
          <a:prstGeom prst="rect">
            <a:avLst/>
          </a:prstGeom>
        </p:spPr>
      </p:pic>
      <p:sp>
        <p:nvSpPr>
          <p:cNvPr id="11" name="Google Shape;4905;p45">
            <a:extLst>
              <a:ext uri="{FF2B5EF4-FFF2-40B4-BE49-F238E27FC236}">
                <a16:creationId xmlns:a16="http://schemas.microsoft.com/office/drawing/2014/main" id="{F6E31C56-8BF5-1C55-9C80-50E430D58223}"/>
              </a:ext>
            </a:extLst>
          </p:cNvPr>
          <p:cNvSpPr txBox="1">
            <a:spLocks/>
          </p:cNvSpPr>
          <p:nvPr/>
        </p:nvSpPr>
        <p:spPr>
          <a:xfrm>
            <a:off x="895350" y="2759928"/>
            <a:ext cx="7424102" cy="3296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Open Sans"/>
              <a:buChar char="●"/>
              <a:defRPr sz="1600" b="0" i="0" u="none" strike="noStrike" cap="none">
                <a:solidFill>
                  <a:schemeClr val="dk1"/>
                </a:solidFill>
                <a:latin typeface="Poppins"/>
                <a:ea typeface="Poppins"/>
                <a:cs typeface="Poppins"/>
                <a:sym typeface="Poppins"/>
              </a:defRPr>
            </a:lvl1pPr>
            <a:lvl2pPr marL="914400" marR="0" lvl="1" indent="-279400" algn="l" rtl="0">
              <a:lnSpc>
                <a:spcPct val="115000"/>
              </a:lnSpc>
              <a:spcBef>
                <a:spcPts val="0"/>
              </a:spcBef>
              <a:spcAft>
                <a:spcPts val="0"/>
              </a:spcAft>
              <a:buClr>
                <a:schemeClr val="dk1"/>
              </a:buClr>
              <a:buSzPts val="800"/>
              <a:buFont typeface="Open Sans"/>
              <a:buChar char="○"/>
              <a:defRPr sz="1400" b="0" i="0" u="none" strike="noStrike" cap="none">
                <a:solidFill>
                  <a:schemeClr val="dk1"/>
                </a:solidFill>
                <a:latin typeface="Poppins"/>
                <a:ea typeface="Poppins"/>
                <a:cs typeface="Poppins"/>
                <a:sym typeface="Poppins"/>
              </a:defRPr>
            </a:lvl2pPr>
            <a:lvl3pPr marL="1371600" marR="0" lvl="2" indent="-279400" algn="l" rtl="0">
              <a:lnSpc>
                <a:spcPct val="115000"/>
              </a:lnSpc>
              <a:spcBef>
                <a:spcPts val="0"/>
              </a:spcBef>
              <a:spcAft>
                <a:spcPts val="0"/>
              </a:spcAft>
              <a:buClr>
                <a:schemeClr val="dk1"/>
              </a:buClr>
              <a:buSzPts val="800"/>
              <a:buFont typeface="Open Sans"/>
              <a:buChar char="■"/>
              <a:defRPr sz="1400" b="0" i="0" u="none" strike="noStrike" cap="none">
                <a:solidFill>
                  <a:schemeClr val="dk1"/>
                </a:solidFill>
                <a:latin typeface="Poppins"/>
                <a:ea typeface="Poppins"/>
                <a:cs typeface="Poppins"/>
                <a:sym typeface="Poppins"/>
              </a:defRPr>
            </a:lvl3pPr>
            <a:lvl4pPr marL="1828800" marR="0" lvl="3" indent="-279400" algn="l" rtl="0">
              <a:lnSpc>
                <a:spcPct val="115000"/>
              </a:lnSpc>
              <a:spcBef>
                <a:spcPts val="0"/>
              </a:spcBef>
              <a:spcAft>
                <a:spcPts val="0"/>
              </a:spcAft>
              <a:buClr>
                <a:schemeClr val="dk1"/>
              </a:buClr>
              <a:buSzPts val="800"/>
              <a:buFont typeface="Open Sans"/>
              <a:buChar char="●"/>
              <a:defRPr sz="1400" b="0" i="0" u="none" strike="noStrike" cap="none">
                <a:solidFill>
                  <a:schemeClr val="dk1"/>
                </a:solidFill>
                <a:latin typeface="Poppins"/>
                <a:ea typeface="Poppins"/>
                <a:cs typeface="Poppins"/>
                <a:sym typeface="Poppins"/>
              </a:defRPr>
            </a:lvl4pPr>
            <a:lvl5pPr marL="2286000" marR="0" lvl="4" indent="-304800" algn="l" rtl="0">
              <a:lnSpc>
                <a:spcPct val="115000"/>
              </a:lnSpc>
              <a:spcBef>
                <a:spcPts val="0"/>
              </a:spcBef>
              <a:spcAft>
                <a:spcPts val="0"/>
              </a:spcAft>
              <a:buClr>
                <a:schemeClr val="dk1"/>
              </a:buClr>
              <a:buSzPts val="1200"/>
              <a:buFont typeface="Open Sans"/>
              <a:buChar char="○"/>
              <a:defRPr sz="1400" b="0" i="0" u="none" strike="noStrike" cap="none">
                <a:solidFill>
                  <a:schemeClr val="dk1"/>
                </a:solidFill>
                <a:latin typeface="Poppins"/>
                <a:ea typeface="Poppins"/>
                <a:cs typeface="Poppins"/>
                <a:sym typeface="Poppins"/>
              </a:defRPr>
            </a:lvl5pPr>
            <a:lvl6pPr marL="2743200" marR="0" lvl="5" indent="-304800" algn="l" rtl="0">
              <a:lnSpc>
                <a:spcPct val="115000"/>
              </a:lnSpc>
              <a:spcBef>
                <a:spcPts val="0"/>
              </a:spcBef>
              <a:spcAft>
                <a:spcPts val="0"/>
              </a:spcAft>
              <a:buClr>
                <a:schemeClr val="dk1"/>
              </a:buClr>
              <a:buSzPts val="1200"/>
              <a:buFont typeface="Open Sans"/>
              <a:buChar char="■"/>
              <a:defRPr sz="1400" b="0" i="0" u="none" strike="noStrike" cap="none">
                <a:solidFill>
                  <a:schemeClr val="dk1"/>
                </a:solidFill>
                <a:latin typeface="Poppins"/>
                <a:ea typeface="Poppins"/>
                <a:cs typeface="Poppins"/>
                <a:sym typeface="Poppins"/>
              </a:defRPr>
            </a:lvl6pPr>
            <a:lvl7pPr marL="3200400" marR="0" lvl="6" indent="-273050" algn="l" rtl="0">
              <a:lnSpc>
                <a:spcPct val="115000"/>
              </a:lnSpc>
              <a:spcBef>
                <a:spcPts val="0"/>
              </a:spcBef>
              <a:spcAft>
                <a:spcPts val="0"/>
              </a:spcAft>
              <a:buClr>
                <a:schemeClr val="dk1"/>
              </a:buClr>
              <a:buSzPts val="700"/>
              <a:buFont typeface="Open Sans"/>
              <a:buChar char="●"/>
              <a:defRPr sz="1400" b="0" i="0" u="none" strike="noStrike" cap="none">
                <a:solidFill>
                  <a:schemeClr val="dk1"/>
                </a:solidFill>
                <a:latin typeface="Poppins"/>
                <a:ea typeface="Poppins"/>
                <a:cs typeface="Poppins"/>
                <a:sym typeface="Poppins"/>
              </a:defRPr>
            </a:lvl7pPr>
            <a:lvl8pPr marL="3657600" marR="0" lvl="7" indent="-273050" algn="l" rtl="0">
              <a:lnSpc>
                <a:spcPct val="115000"/>
              </a:lnSpc>
              <a:spcBef>
                <a:spcPts val="0"/>
              </a:spcBef>
              <a:spcAft>
                <a:spcPts val="0"/>
              </a:spcAft>
              <a:buClr>
                <a:schemeClr val="dk1"/>
              </a:buClr>
              <a:buSzPts val="700"/>
              <a:buFont typeface="Open Sans"/>
              <a:buChar char="○"/>
              <a:defRPr sz="1400" b="0" i="0" u="none" strike="noStrike" cap="none">
                <a:solidFill>
                  <a:schemeClr val="dk1"/>
                </a:solidFill>
                <a:latin typeface="Poppins"/>
                <a:ea typeface="Poppins"/>
                <a:cs typeface="Poppins"/>
                <a:sym typeface="Poppins"/>
              </a:defRPr>
            </a:lvl8pPr>
            <a:lvl9pPr marL="4114800" marR="0" lvl="8" indent="-266700" algn="l" rtl="0">
              <a:lnSpc>
                <a:spcPct val="115000"/>
              </a:lnSpc>
              <a:spcBef>
                <a:spcPts val="0"/>
              </a:spcBef>
              <a:spcAft>
                <a:spcPts val="0"/>
              </a:spcAft>
              <a:buClr>
                <a:schemeClr val="dk1"/>
              </a:buClr>
              <a:buSzPts val="600"/>
              <a:buFont typeface="Open Sans"/>
              <a:buChar char="■"/>
              <a:defRPr sz="1400" b="0" i="0" u="none" strike="noStrike" cap="none">
                <a:solidFill>
                  <a:schemeClr val="dk1"/>
                </a:solidFill>
                <a:latin typeface="Poppins"/>
                <a:ea typeface="Poppins"/>
                <a:cs typeface="Poppins"/>
                <a:sym typeface="Poppins"/>
              </a:defRPr>
            </a:lvl9pPr>
          </a:lstStyle>
          <a:p>
            <a:pPr marL="171450" indent="-171450">
              <a:spcAft>
                <a:spcPts val="1200"/>
              </a:spcAft>
              <a:buSzPts val="1100"/>
            </a:pPr>
            <a:r>
              <a:rPr lang="en-US" sz="1200" dirty="0"/>
              <a:t>Create dummy variables for categorical variables in the dataset using </a:t>
            </a:r>
            <a:r>
              <a:rPr lang="en-US" sz="1200" b="1" dirty="0"/>
              <a:t>.</a:t>
            </a:r>
            <a:r>
              <a:rPr lang="en-US" sz="1200" b="1" dirty="0" err="1"/>
              <a:t>get_dummies</a:t>
            </a:r>
            <a:r>
              <a:rPr lang="en-US" sz="1200" b="1" dirty="0"/>
              <a:t>()</a:t>
            </a:r>
            <a:r>
              <a:rPr lang="en-US" sz="1200" dirty="0"/>
              <a:t> to ensure numerical representation for the model to process.</a:t>
            </a:r>
          </a:p>
        </p:txBody>
      </p:sp>
      <p:sp>
        <p:nvSpPr>
          <p:cNvPr id="12" name="Google Shape;4905;p45">
            <a:extLst>
              <a:ext uri="{FF2B5EF4-FFF2-40B4-BE49-F238E27FC236}">
                <a16:creationId xmlns:a16="http://schemas.microsoft.com/office/drawing/2014/main" id="{06545915-51C8-06A0-ADC4-46256396AEFB}"/>
              </a:ext>
            </a:extLst>
          </p:cNvPr>
          <p:cNvSpPr txBox="1">
            <a:spLocks/>
          </p:cNvSpPr>
          <p:nvPr/>
        </p:nvSpPr>
        <p:spPr>
          <a:xfrm>
            <a:off x="6948669" y="3366249"/>
            <a:ext cx="1610080" cy="3296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Open Sans"/>
              <a:buChar char="●"/>
              <a:defRPr sz="1600" b="0" i="0" u="none" strike="noStrike" cap="none">
                <a:solidFill>
                  <a:schemeClr val="dk1"/>
                </a:solidFill>
                <a:latin typeface="Poppins"/>
                <a:ea typeface="Poppins"/>
                <a:cs typeface="Poppins"/>
                <a:sym typeface="Poppins"/>
              </a:defRPr>
            </a:lvl1pPr>
            <a:lvl2pPr marL="914400" marR="0" lvl="1" indent="-279400" algn="l" rtl="0">
              <a:lnSpc>
                <a:spcPct val="115000"/>
              </a:lnSpc>
              <a:spcBef>
                <a:spcPts val="0"/>
              </a:spcBef>
              <a:spcAft>
                <a:spcPts val="0"/>
              </a:spcAft>
              <a:buClr>
                <a:schemeClr val="dk1"/>
              </a:buClr>
              <a:buSzPts val="800"/>
              <a:buFont typeface="Open Sans"/>
              <a:buChar char="○"/>
              <a:defRPr sz="1400" b="0" i="0" u="none" strike="noStrike" cap="none">
                <a:solidFill>
                  <a:schemeClr val="dk1"/>
                </a:solidFill>
                <a:latin typeface="Poppins"/>
                <a:ea typeface="Poppins"/>
                <a:cs typeface="Poppins"/>
                <a:sym typeface="Poppins"/>
              </a:defRPr>
            </a:lvl2pPr>
            <a:lvl3pPr marL="1371600" marR="0" lvl="2" indent="-279400" algn="l" rtl="0">
              <a:lnSpc>
                <a:spcPct val="115000"/>
              </a:lnSpc>
              <a:spcBef>
                <a:spcPts val="0"/>
              </a:spcBef>
              <a:spcAft>
                <a:spcPts val="0"/>
              </a:spcAft>
              <a:buClr>
                <a:schemeClr val="dk1"/>
              </a:buClr>
              <a:buSzPts val="800"/>
              <a:buFont typeface="Open Sans"/>
              <a:buChar char="■"/>
              <a:defRPr sz="1400" b="0" i="0" u="none" strike="noStrike" cap="none">
                <a:solidFill>
                  <a:schemeClr val="dk1"/>
                </a:solidFill>
                <a:latin typeface="Poppins"/>
                <a:ea typeface="Poppins"/>
                <a:cs typeface="Poppins"/>
                <a:sym typeface="Poppins"/>
              </a:defRPr>
            </a:lvl3pPr>
            <a:lvl4pPr marL="1828800" marR="0" lvl="3" indent="-279400" algn="l" rtl="0">
              <a:lnSpc>
                <a:spcPct val="115000"/>
              </a:lnSpc>
              <a:spcBef>
                <a:spcPts val="0"/>
              </a:spcBef>
              <a:spcAft>
                <a:spcPts val="0"/>
              </a:spcAft>
              <a:buClr>
                <a:schemeClr val="dk1"/>
              </a:buClr>
              <a:buSzPts val="800"/>
              <a:buFont typeface="Open Sans"/>
              <a:buChar char="●"/>
              <a:defRPr sz="1400" b="0" i="0" u="none" strike="noStrike" cap="none">
                <a:solidFill>
                  <a:schemeClr val="dk1"/>
                </a:solidFill>
                <a:latin typeface="Poppins"/>
                <a:ea typeface="Poppins"/>
                <a:cs typeface="Poppins"/>
                <a:sym typeface="Poppins"/>
              </a:defRPr>
            </a:lvl4pPr>
            <a:lvl5pPr marL="2286000" marR="0" lvl="4" indent="-304800" algn="l" rtl="0">
              <a:lnSpc>
                <a:spcPct val="115000"/>
              </a:lnSpc>
              <a:spcBef>
                <a:spcPts val="0"/>
              </a:spcBef>
              <a:spcAft>
                <a:spcPts val="0"/>
              </a:spcAft>
              <a:buClr>
                <a:schemeClr val="dk1"/>
              </a:buClr>
              <a:buSzPts val="1200"/>
              <a:buFont typeface="Open Sans"/>
              <a:buChar char="○"/>
              <a:defRPr sz="1400" b="0" i="0" u="none" strike="noStrike" cap="none">
                <a:solidFill>
                  <a:schemeClr val="dk1"/>
                </a:solidFill>
                <a:latin typeface="Poppins"/>
                <a:ea typeface="Poppins"/>
                <a:cs typeface="Poppins"/>
                <a:sym typeface="Poppins"/>
              </a:defRPr>
            </a:lvl5pPr>
            <a:lvl6pPr marL="2743200" marR="0" lvl="5" indent="-304800" algn="l" rtl="0">
              <a:lnSpc>
                <a:spcPct val="115000"/>
              </a:lnSpc>
              <a:spcBef>
                <a:spcPts val="0"/>
              </a:spcBef>
              <a:spcAft>
                <a:spcPts val="0"/>
              </a:spcAft>
              <a:buClr>
                <a:schemeClr val="dk1"/>
              </a:buClr>
              <a:buSzPts val="1200"/>
              <a:buFont typeface="Open Sans"/>
              <a:buChar char="■"/>
              <a:defRPr sz="1400" b="0" i="0" u="none" strike="noStrike" cap="none">
                <a:solidFill>
                  <a:schemeClr val="dk1"/>
                </a:solidFill>
                <a:latin typeface="Poppins"/>
                <a:ea typeface="Poppins"/>
                <a:cs typeface="Poppins"/>
                <a:sym typeface="Poppins"/>
              </a:defRPr>
            </a:lvl6pPr>
            <a:lvl7pPr marL="3200400" marR="0" lvl="6" indent="-273050" algn="l" rtl="0">
              <a:lnSpc>
                <a:spcPct val="115000"/>
              </a:lnSpc>
              <a:spcBef>
                <a:spcPts val="0"/>
              </a:spcBef>
              <a:spcAft>
                <a:spcPts val="0"/>
              </a:spcAft>
              <a:buClr>
                <a:schemeClr val="dk1"/>
              </a:buClr>
              <a:buSzPts val="700"/>
              <a:buFont typeface="Open Sans"/>
              <a:buChar char="●"/>
              <a:defRPr sz="1400" b="0" i="0" u="none" strike="noStrike" cap="none">
                <a:solidFill>
                  <a:schemeClr val="dk1"/>
                </a:solidFill>
                <a:latin typeface="Poppins"/>
                <a:ea typeface="Poppins"/>
                <a:cs typeface="Poppins"/>
                <a:sym typeface="Poppins"/>
              </a:defRPr>
            </a:lvl7pPr>
            <a:lvl8pPr marL="3657600" marR="0" lvl="7" indent="-273050" algn="l" rtl="0">
              <a:lnSpc>
                <a:spcPct val="115000"/>
              </a:lnSpc>
              <a:spcBef>
                <a:spcPts val="0"/>
              </a:spcBef>
              <a:spcAft>
                <a:spcPts val="0"/>
              </a:spcAft>
              <a:buClr>
                <a:schemeClr val="dk1"/>
              </a:buClr>
              <a:buSzPts val="700"/>
              <a:buFont typeface="Open Sans"/>
              <a:buChar char="○"/>
              <a:defRPr sz="1400" b="0" i="0" u="none" strike="noStrike" cap="none">
                <a:solidFill>
                  <a:schemeClr val="dk1"/>
                </a:solidFill>
                <a:latin typeface="Poppins"/>
                <a:ea typeface="Poppins"/>
                <a:cs typeface="Poppins"/>
                <a:sym typeface="Poppins"/>
              </a:defRPr>
            </a:lvl8pPr>
            <a:lvl9pPr marL="4114800" marR="0" lvl="8" indent="-266700" algn="l" rtl="0">
              <a:lnSpc>
                <a:spcPct val="115000"/>
              </a:lnSpc>
              <a:spcBef>
                <a:spcPts val="0"/>
              </a:spcBef>
              <a:spcAft>
                <a:spcPts val="0"/>
              </a:spcAft>
              <a:buClr>
                <a:schemeClr val="dk1"/>
              </a:buClr>
              <a:buSzPts val="600"/>
              <a:buFont typeface="Open Sans"/>
              <a:buChar char="■"/>
              <a:defRPr sz="1400" b="0" i="0" u="none" strike="noStrike" cap="none">
                <a:solidFill>
                  <a:schemeClr val="dk1"/>
                </a:solidFill>
                <a:latin typeface="Poppins"/>
                <a:ea typeface="Poppins"/>
                <a:cs typeface="Poppins"/>
                <a:sym typeface="Poppins"/>
              </a:defRPr>
            </a:lvl9pPr>
          </a:lstStyle>
          <a:p>
            <a:pPr marL="171450" indent="-171450">
              <a:spcAft>
                <a:spcPts val="1200"/>
              </a:spcAft>
              <a:buSzPts val="1100"/>
            </a:pPr>
            <a:r>
              <a:rPr lang="en-US" sz="1200" dirty="0"/>
              <a:t>Binary values (0 and 1) are created for the ‘Gender’, ‘Education’ and ‘Marriage’ columns.</a:t>
            </a:r>
          </a:p>
        </p:txBody>
      </p:sp>
    </p:spTree>
    <p:extLst>
      <p:ext uri="{BB962C8B-B14F-4D97-AF65-F5344CB8AC3E}">
        <p14:creationId xmlns:p14="http://schemas.microsoft.com/office/powerpoint/2010/main" val="3702596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03"/>
        <p:cNvGrpSpPr/>
        <p:nvPr/>
      </p:nvGrpSpPr>
      <p:grpSpPr>
        <a:xfrm>
          <a:off x="0" y="0"/>
          <a:ext cx="0" cy="0"/>
          <a:chOff x="0" y="0"/>
          <a:chExt cx="0" cy="0"/>
        </a:xfrm>
      </p:grpSpPr>
      <p:sp>
        <p:nvSpPr>
          <p:cNvPr id="4904" name="Google Shape;4904;p45"/>
          <p:cNvSpPr txBox="1">
            <a:spLocks noGrp="1"/>
          </p:cNvSpPr>
          <p:nvPr>
            <p:ph type="title"/>
          </p:nvPr>
        </p:nvSpPr>
        <p:spPr>
          <a:xfrm>
            <a:off x="909996" y="201641"/>
            <a:ext cx="6404610" cy="7331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3200" dirty="0">
                <a:solidFill>
                  <a:schemeClr val="tx1"/>
                </a:solidFill>
              </a:rPr>
              <a:t>FEATURE ENGINEERING</a:t>
            </a:r>
            <a:endParaRPr sz="3200" dirty="0">
              <a:solidFill>
                <a:schemeClr val="tx1"/>
              </a:solidFill>
            </a:endParaRPr>
          </a:p>
        </p:txBody>
      </p:sp>
      <p:grpSp>
        <p:nvGrpSpPr>
          <p:cNvPr id="4921" name="Google Shape;4921;p45"/>
          <p:cNvGrpSpPr/>
          <p:nvPr/>
        </p:nvGrpSpPr>
        <p:grpSpPr>
          <a:xfrm>
            <a:off x="7498042" y="312575"/>
            <a:ext cx="878914" cy="511681"/>
            <a:chOff x="4436950" y="1405000"/>
            <a:chExt cx="682175" cy="397175"/>
          </a:xfrm>
        </p:grpSpPr>
        <p:sp>
          <p:nvSpPr>
            <p:cNvPr id="4922" name="Google Shape;4922;p45"/>
            <p:cNvSpPr/>
            <p:nvPr/>
          </p:nvSpPr>
          <p:spPr>
            <a:xfrm>
              <a:off x="4437225" y="1405000"/>
              <a:ext cx="397175" cy="397175"/>
            </a:xfrm>
            <a:custGeom>
              <a:avLst/>
              <a:gdLst/>
              <a:ahLst/>
              <a:cxnLst/>
              <a:rect l="l" t="t" r="r" b="b"/>
              <a:pathLst>
                <a:path w="15887" h="15887" extrusionOk="0">
                  <a:moveTo>
                    <a:pt x="7944" y="15887"/>
                  </a:moveTo>
                  <a:lnTo>
                    <a:pt x="1" y="7944"/>
                  </a:lnTo>
                  <a:lnTo>
                    <a:pt x="7944" y="1"/>
                  </a:lnTo>
                  <a:lnTo>
                    <a:pt x="15887" y="7944"/>
                  </a:lnTo>
                  <a:close/>
                </a:path>
              </a:pathLst>
            </a:custGeom>
            <a:gradFill>
              <a:gsLst>
                <a:gs pos="0">
                  <a:schemeClr val="accent1"/>
                </a:gs>
                <a:gs pos="100000">
                  <a:schemeClr val="lt1"/>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45"/>
            <p:cNvSpPr/>
            <p:nvPr/>
          </p:nvSpPr>
          <p:spPr>
            <a:xfrm>
              <a:off x="4721975" y="1405000"/>
              <a:ext cx="397150" cy="397175"/>
            </a:xfrm>
            <a:custGeom>
              <a:avLst/>
              <a:gdLst/>
              <a:ahLst/>
              <a:cxnLst/>
              <a:rect l="l" t="t" r="r" b="b"/>
              <a:pathLst>
                <a:path w="15886" h="15887" extrusionOk="0">
                  <a:moveTo>
                    <a:pt x="7954" y="15887"/>
                  </a:moveTo>
                  <a:lnTo>
                    <a:pt x="0" y="7944"/>
                  </a:lnTo>
                  <a:lnTo>
                    <a:pt x="7954" y="1"/>
                  </a:lnTo>
                  <a:lnTo>
                    <a:pt x="15886" y="7944"/>
                  </a:lnTo>
                  <a:close/>
                </a:path>
              </a:pathLst>
            </a:custGeom>
            <a:gradFill>
              <a:gsLst>
                <a:gs pos="0">
                  <a:schemeClr val="accent1"/>
                </a:gs>
                <a:gs pos="100000">
                  <a:schemeClr val="lt1"/>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45"/>
            <p:cNvSpPr/>
            <p:nvPr/>
          </p:nvSpPr>
          <p:spPr>
            <a:xfrm>
              <a:off x="4436950" y="1405000"/>
              <a:ext cx="396875" cy="396900"/>
            </a:xfrm>
            <a:custGeom>
              <a:avLst/>
              <a:gdLst/>
              <a:ahLst/>
              <a:cxnLst/>
              <a:rect l="l" t="t" r="r" b="b"/>
              <a:pathLst>
                <a:path w="15875" h="15876" fill="none" extrusionOk="0">
                  <a:moveTo>
                    <a:pt x="0" y="7944"/>
                  </a:moveTo>
                  <a:lnTo>
                    <a:pt x="7943" y="1"/>
                  </a:lnTo>
                  <a:lnTo>
                    <a:pt x="15875" y="7944"/>
                  </a:lnTo>
                  <a:lnTo>
                    <a:pt x="7943" y="15875"/>
                  </a:lnTo>
                  <a:close/>
                </a:path>
              </a:pathLst>
            </a:custGeom>
            <a:noFill/>
            <a:ln w="9525" cap="flat" cmpd="sng">
              <a:solidFill>
                <a:schemeClr val="dk2"/>
              </a:solidFill>
              <a:prstDash val="solid"/>
              <a:miter lim="114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45"/>
            <p:cNvSpPr/>
            <p:nvPr/>
          </p:nvSpPr>
          <p:spPr>
            <a:xfrm>
              <a:off x="4721975" y="1405000"/>
              <a:ext cx="396875" cy="396900"/>
            </a:xfrm>
            <a:custGeom>
              <a:avLst/>
              <a:gdLst/>
              <a:ahLst/>
              <a:cxnLst/>
              <a:rect l="l" t="t" r="r" b="b"/>
              <a:pathLst>
                <a:path w="15875" h="15876" fill="none" extrusionOk="0">
                  <a:moveTo>
                    <a:pt x="0" y="7932"/>
                  </a:moveTo>
                  <a:lnTo>
                    <a:pt x="7943" y="1"/>
                  </a:lnTo>
                  <a:lnTo>
                    <a:pt x="15874" y="7932"/>
                  </a:lnTo>
                  <a:lnTo>
                    <a:pt x="7943" y="15875"/>
                  </a:lnTo>
                  <a:close/>
                </a:path>
              </a:pathLst>
            </a:custGeom>
            <a:noFill/>
            <a:ln w="9525" cap="flat" cmpd="sng">
              <a:solidFill>
                <a:schemeClr val="dk2"/>
              </a:solidFill>
              <a:prstDash val="solid"/>
              <a:miter lim="114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4905;p45">
            <a:extLst>
              <a:ext uri="{FF2B5EF4-FFF2-40B4-BE49-F238E27FC236}">
                <a16:creationId xmlns:a16="http://schemas.microsoft.com/office/drawing/2014/main" id="{06545915-51C8-06A0-ADC4-46256396AEFB}"/>
              </a:ext>
            </a:extLst>
          </p:cNvPr>
          <p:cNvSpPr txBox="1">
            <a:spLocks/>
          </p:cNvSpPr>
          <p:nvPr/>
        </p:nvSpPr>
        <p:spPr>
          <a:xfrm>
            <a:off x="555147" y="2091895"/>
            <a:ext cx="8033703" cy="3296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Open Sans"/>
              <a:buChar char="●"/>
              <a:defRPr sz="1600" b="0" i="0" u="none" strike="noStrike" cap="none">
                <a:solidFill>
                  <a:schemeClr val="dk1"/>
                </a:solidFill>
                <a:latin typeface="Poppins"/>
                <a:ea typeface="Poppins"/>
                <a:cs typeface="Poppins"/>
                <a:sym typeface="Poppins"/>
              </a:defRPr>
            </a:lvl1pPr>
            <a:lvl2pPr marL="914400" marR="0" lvl="1" indent="-279400" algn="l" rtl="0">
              <a:lnSpc>
                <a:spcPct val="115000"/>
              </a:lnSpc>
              <a:spcBef>
                <a:spcPts val="0"/>
              </a:spcBef>
              <a:spcAft>
                <a:spcPts val="0"/>
              </a:spcAft>
              <a:buClr>
                <a:schemeClr val="dk1"/>
              </a:buClr>
              <a:buSzPts val="800"/>
              <a:buFont typeface="Open Sans"/>
              <a:buChar char="○"/>
              <a:defRPr sz="1400" b="0" i="0" u="none" strike="noStrike" cap="none">
                <a:solidFill>
                  <a:schemeClr val="dk1"/>
                </a:solidFill>
                <a:latin typeface="Poppins"/>
                <a:ea typeface="Poppins"/>
                <a:cs typeface="Poppins"/>
                <a:sym typeface="Poppins"/>
              </a:defRPr>
            </a:lvl2pPr>
            <a:lvl3pPr marL="1371600" marR="0" lvl="2" indent="-279400" algn="l" rtl="0">
              <a:lnSpc>
                <a:spcPct val="115000"/>
              </a:lnSpc>
              <a:spcBef>
                <a:spcPts val="0"/>
              </a:spcBef>
              <a:spcAft>
                <a:spcPts val="0"/>
              </a:spcAft>
              <a:buClr>
                <a:schemeClr val="dk1"/>
              </a:buClr>
              <a:buSzPts val="800"/>
              <a:buFont typeface="Open Sans"/>
              <a:buChar char="■"/>
              <a:defRPr sz="1400" b="0" i="0" u="none" strike="noStrike" cap="none">
                <a:solidFill>
                  <a:schemeClr val="dk1"/>
                </a:solidFill>
                <a:latin typeface="Poppins"/>
                <a:ea typeface="Poppins"/>
                <a:cs typeface="Poppins"/>
                <a:sym typeface="Poppins"/>
              </a:defRPr>
            </a:lvl3pPr>
            <a:lvl4pPr marL="1828800" marR="0" lvl="3" indent="-279400" algn="l" rtl="0">
              <a:lnSpc>
                <a:spcPct val="115000"/>
              </a:lnSpc>
              <a:spcBef>
                <a:spcPts val="0"/>
              </a:spcBef>
              <a:spcAft>
                <a:spcPts val="0"/>
              </a:spcAft>
              <a:buClr>
                <a:schemeClr val="dk1"/>
              </a:buClr>
              <a:buSzPts val="800"/>
              <a:buFont typeface="Open Sans"/>
              <a:buChar char="●"/>
              <a:defRPr sz="1400" b="0" i="0" u="none" strike="noStrike" cap="none">
                <a:solidFill>
                  <a:schemeClr val="dk1"/>
                </a:solidFill>
                <a:latin typeface="Poppins"/>
                <a:ea typeface="Poppins"/>
                <a:cs typeface="Poppins"/>
                <a:sym typeface="Poppins"/>
              </a:defRPr>
            </a:lvl4pPr>
            <a:lvl5pPr marL="2286000" marR="0" lvl="4" indent="-304800" algn="l" rtl="0">
              <a:lnSpc>
                <a:spcPct val="115000"/>
              </a:lnSpc>
              <a:spcBef>
                <a:spcPts val="0"/>
              </a:spcBef>
              <a:spcAft>
                <a:spcPts val="0"/>
              </a:spcAft>
              <a:buClr>
                <a:schemeClr val="dk1"/>
              </a:buClr>
              <a:buSzPts val="1200"/>
              <a:buFont typeface="Open Sans"/>
              <a:buChar char="○"/>
              <a:defRPr sz="1400" b="0" i="0" u="none" strike="noStrike" cap="none">
                <a:solidFill>
                  <a:schemeClr val="dk1"/>
                </a:solidFill>
                <a:latin typeface="Poppins"/>
                <a:ea typeface="Poppins"/>
                <a:cs typeface="Poppins"/>
                <a:sym typeface="Poppins"/>
              </a:defRPr>
            </a:lvl5pPr>
            <a:lvl6pPr marL="2743200" marR="0" lvl="5" indent="-304800" algn="l" rtl="0">
              <a:lnSpc>
                <a:spcPct val="115000"/>
              </a:lnSpc>
              <a:spcBef>
                <a:spcPts val="0"/>
              </a:spcBef>
              <a:spcAft>
                <a:spcPts val="0"/>
              </a:spcAft>
              <a:buClr>
                <a:schemeClr val="dk1"/>
              </a:buClr>
              <a:buSzPts val="1200"/>
              <a:buFont typeface="Open Sans"/>
              <a:buChar char="■"/>
              <a:defRPr sz="1400" b="0" i="0" u="none" strike="noStrike" cap="none">
                <a:solidFill>
                  <a:schemeClr val="dk1"/>
                </a:solidFill>
                <a:latin typeface="Poppins"/>
                <a:ea typeface="Poppins"/>
                <a:cs typeface="Poppins"/>
                <a:sym typeface="Poppins"/>
              </a:defRPr>
            </a:lvl6pPr>
            <a:lvl7pPr marL="3200400" marR="0" lvl="6" indent="-273050" algn="l" rtl="0">
              <a:lnSpc>
                <a:spcPct val="115000"/>
              </a:lnSpc>
              <a:spcBef>
                <a:spcPts val="0"/>
              </a:spcBef>
              <a:spcAft>
                <a:spcPts val="0"/>
              </a:spcAft>
              <a:buClr>
                <a:schemeClr val="dk1"/>
              </a:buClr>
              <a:buSzPts val="700"/>
              <a:buFont typeface="Open Sans"/>
              <a:buChar char="●"/>
              <a:defRPr sz="1400" b="0" i="0" u="none" strike="noStrike" cap="none">
                <a:solidFill>
                  <a:schemeClr val="dk1"/>
                </a:solidFill>
                <a:latin typeface="Poppins"/>
                <a:ea typeface="Poppins"/>
                <a:cs typeface="Poppins"/>
                <a:sym typeface="Poppins"/>
              </a:defRPr>
            </a:lvl7pPr>
            <a:lvl8pPr marL="3657600" marR="0" lvl="7" indent="-273050" algn="l" rtl="0">
              <a:lnSpc>
                <a:spcPct val="115000"/>
              </a:lnSpc>
              <a:spcBef>
                <a:spcPts val="0"/>
              </a:spcBef>
              <a:spcAft>
                <a:spcPts val="0"/>
              </a:spcAft>
              <a:buClr>
                <a:schemeClr val="dk1"/>
              </a:buClr>
              <a:buSzPts val="700"/>
              <a:buFont typeface="Open Sans"/>
              <a:buChar char="○"/>
              <a:defRPr sz="1400" b="0" i="0" u="none" strike="noStrike" cap="none">
                <a:solidFill>
                  <a:schemeClr val="dk1"/>
                </a:solidFill>
                <a:latin typeface="Poppins"/>
                <a:ea typeface="Poppins"/>
                <a:cs typeface="Poppins"/>
                <a:sym typeface="Poppins"/>
              </a:defRPr>
            </a:lvl8pPr>
            <a:lvl9pPr marL="4114800" marR="0" lvl="8" indent="-266700" algn="l" rtl="0">
              <a:lnSpc>
                <a:spcPct val="115000"/>
              </a:lnSpc>
              <a:spcBef>
                <a:spcPts val="0"/>
              </a:spcBef>
              <a:spcAft>
                <a:spcPts val="0"/>
              </a:spcAft>
              <a:buClr>
                <a:schemeClr val="dk1"/>
              </a:buClr>
              <a:buSzPts val="600"/>
              <a:buFont typeface="Open Sans"/>
              <a:buChar char="■"/>
              <a:defRPr sz="1400" b="0" i="0" u="none" strike="noStrike" cap="none">
                <a:solidFill>
                  <a:schemeClr val="dk1"/>
                </a:solidFill>
                <a:latin typeface="Poppins"/>
                <a:ea typeface="Poppins"/>
                <a:cs typeface="Poppins"/>
                <a:sym typeface="Poppins"/>
              </a:defRPr>
            </a:lvl9pPr>
          </a:lstStyle>
          <a:p>
            <a:pPr marL="171450" indent="-171450">
              <a:spcAft>
                <a:spcPts val="1200"/>
              </a:spcAft>
              <a:buSzPts val="1100"/>
            </a:pPr>
            <a:r>
              <a:rPr lang="en-US" sz="1200" dirty="0"/>
              <a:t>Split the dataset into X (features) and y (target variable).</a:t>
            </a:r>
          </a:p>
          <a:p>
            <a:pPr marL="171450" indent="-171450">
              <a:spcAft>
                <a:spcPts val="1200"/>
              </a:spcAft>
              <a:buSzPts val="1100"/>
            </a:pPr>
            <a:r>
              <a:rPr lang="en-US" sz="1200" dirty="0"/>
              <a:t>X – obtained by excluding the target variable ‘Default Payment Next Month’ using .drop() with axis = 1</a:t>
            </a:r>
          </a:p>
          <a:p>
            <a:pPr marL="0" indent="0">
              <a:spcAft>
                <a:spcPts val="1200"/>
              </a:spcAft>
              <a:buSzPts val="1100"/>
              <a:buNone/>
            </a:pPr>
            <a:endParaRPr lang="en-US" sz="1200" dirty="0"/>
          </a:p>
          <a:p>
            <a:pPr marL="171450" indent="-171450">
              <a:spcAft>
                <a:spcPts val="1200"/>
              </a:spcAft>
              <a:buSzPts val="1100"/>
            </a:pPr>
            <a:endParaRPr lang="en-US" sz="1200" dirty="0"/>
          </a:p>
        </p:txBody>
      </p:sp>
      <p:pic>
        <p:nvPicPr>
          <p:cNvPr id="8" name="Picture 7" descr="A picture containing text, font, screenshot">
            <a:extLst>
              <a:ext uri="{FF2B5EF4-FFF2-40B4-BE49-F238E27FC236}">
                <a16:creationId xmlns:a16="http://schemas.microsoft.com/office/drawing/2014/main" id="{1FBDA61A-B958-3C1C-5964-0919CB6EC597}"/>
              </a:ext>
            </a:extLst>
          </p:cNvPr>
          <p:cNvPicPr>
            <a:picLocks noChangeAspect="1"/>
          </p:cNvPicPr>
          <p:nvPr/>
        </p:nvPicPr>
        <p:blipFill rotWithShape="1">
          <a:blip r:embed="rId3"/>
          <a:srcRect b="32697"/>
          <a:stretch/>
        </p:blipFill>
        <p:spPr>
          <a:xfrm>
            <a:off x="555148" y="1140465"/>
            <a:ext cx="8033702" cy="804699"/>
          </a:xfrm>
          <a:prstGeom prst="rect">
            <a:avLst/>
          </a:prstGeom>
          <a:ln>
            <a:solidFill>
              <a:schemeClr val="bg1">
                <a:lumMod val="50000"/>
              </a:schemeClr>
            </a:solidFill>
          </a:ln>
        </p:spPr>
      </p:pic>
      <p:sp>
        <p:nvSpPr>
          <p:cNvPr id="14" name="Google Shape;4905;p45">
            <a:extLst>
              <a:ext uri="{FF2B5EF4-FFF2-40B4-BE49-F238E27FC236}">
                <a16:creationId xmlns:a16="http://schemas.microsoft.com/office/drawing/2014/main" id="{D998FF15-F04F-936E-F23D-6092A6E24EAE}"/>
              </a:ext>
            </a:extLst>
          </p:cNvPr>
          <p:cNvSpPr txBox="1">
            <a:spLocks/>
          </p:cNvSpPr>
          <p:nvPr/>
        </p:nvSpPr>
        <p:spPr>
          <a:xfrm>
            <a:off x="555147" y="3493896"/>
            <a:ext cx="8033703" cy="3296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Open Sans"/>
              <a:buChar char="●"/>
              <a:defRPr sz="1600" b="0" i="0" u="none" strike="noStrike" cap="none">
                <a:solidFill>
                  <a:schemeClr val="dk1"/>
                </a:solidFill>
                <a:latin typeface="Poppins"/>
                <a:ea typeface="Poppins"/>
                <a:cs typeface="Poppins"/>
                <a:sym typeface="Poppins"/>
              </a:defRPr>
            </a:lvl1pPr>
            <a:lvl2pPr marL="914400" marR="0" lvl="1" indent="-279400" algn="l" rtl="0">
              <a:lnSpc>
                <a:spcPct val="115000"/>
              </a:lnSpc>
              <a:spcBef>
                <a:spcPts val="0"/>
              </a:spcBef>
              <a:spcAft>
                <a:spcPts val="0"/>
              </a:spcAft>
              <a:buClr>
                <a:schemeClr val="dk1"/>
              </a:buClr>
              <a:buSzPts val="800"/>
              <a:buFont typeface="Open Sans"/>
              <a:buChar char="○"/>
              <a:defRPr sz="1400" b="0" i="0" u="none" strike="noStrike" cap="none">
                <a:solidFill>
                  <a:schemeClr val="dk1"/>
                </a:solidFill>
                <a:latin typeface="Poppins"/>
                <a:ea typeface="Poppins"/>
                <a:cs typeface="Poppins"/>
                <a:sym typeface="Poppins"/>
              </a:defRPr>
            </a:lvl2pPr>
            <a:lvl3pPr marL="1371600" marR="0" lvl="2" indent="-279400" algn="l" rtl="0">
              <a:lnSpc>
                <a:spcPct val="115000"/>
              </a:lnSpc>
              <a:spcBef>
                <a:spcPts val="0"/>
              </a:spcBef>
              <a:spcAft>
                <a:spcPts val="0"/>
              </a:spcAft>
              <a:buClr>
                <a:schemeClr val="dk1"/>
              </a:buClr>
              <a:buSzPts val="800"/>
              <a:buFont typeface="Open Sans"/>
              <a:buChar char="■"/>
              <a:defRPr sz="1400" b="0" i="0" u="none" strike="noStrike" cap="none">
                <a:solidFill>
                  <a:schemeClr val="dk1"/>
                </a:solidFill>
                <a:latin typeface="Poppins"/>
                <a:ea typeface="Poppins"/>
                <a:cs typeface="Poppins"/>
                <a:sym typeface="Poppins"/>
              </a:defRPr>
            </a:lvl3pPr>
            <a:lvl4pPr marL="1828800" marR="0" lvl="3" indent="-279400" algn="l" rtl="0">
              <a:lnSpc>
                <a:spcPct val="115000"/>
              </a:lnSpc>
              <a:spcBef>
                <a:spcPts val="0"/>
              </a:spcBef>
              <a:spcAft>
                <a:spcPts val="0"/>
              </a:spcAft>
              <a:buClr>
                <a:schemeClr val="dk1"/>
              </a:buClr>
              <a:buSzPts val="800"/>
              <a:buFont typeface="Open Sans"/>
              <a:buChar char="●"/>
              <a:defRPr sz="1400" b="0" i="0" u="none" strike="noStrike" cap="none">
                <a:solidFill>
                  <a:schemeClr val="dk1"/>
                </a:solidFill>
                <a:latin typeface="Poppins"/>
                <a:ea typeface="Poppins"/>
                <a:cs typeface="Poppins"/>
                <a:sym typeface="Poppins"/>
              </a:defRPr>
            </a:lvl4pPr>
            <a:lvl5pPr marL="2286000" marR="0" lvl="4" indent="-304800" algn="l" rtl="0">
              <a:lnSpc>
                <a:spcPct val="115000"/>
              </a:lnSpc>
              <a:spcBef>
                <a:spcPts val="0"/>
              </a:spcBef>
              <a:spcAft>
                <a:spcPts val="0"/>
              </a:spcAft>
              <a:buClr>
                <a:schemeClr val="dk1"/>
              </a:buClr>
              <a:buSzPts val="1200"/>
              <a:buFont typeface="Open Sans"/>
              <a:buChar char="○"/>
              <a:defRPr sz="1400" b="0" i="0" u="none" strike="noStrike" cap="none">
                <a:solidFill>
                  <a:schemeClr val="dk1"/>
                </a:solidFill>
                <a:latin typeface="Poppins"/>
                <a:ea typeface="Poppins"/>
                <a:cs typeface="Poppins"/>
                <a:sym typeface="Poppins"/>
              </a:defRPr>
            </a:lvl5pPr>
            <a:lvl6pPr marL="2743200" marR="0" lvl="5" indent="-304800" algn="l" rtl="0">
              <a:lnSpc>
                <a:spcPct val="115000"/>
              </a:lnSpc>
              <a:spcBef>
                <a:spcPts val="0"/>
              </a:spcBef>
              <a:spcAft>
                <a:spcPts val="0"/>
              </a:spcAft>
              <a:buClr>
                <a:schemeClr val="dk1"/>
              </a:buClr>
              <a:buSzPts val="1200"/>
              <a:buFont typeface="Open Sans"/>
              <a:buChar char="■"/>
              <a:defRPr sz="1400" b="0" i="0" u="none" strike="noStrike" cap="none">
                <a:solidFill>
                  <a:schemeClr val="dk1"/>
                </a:solidFill>
                <a:latin typeface="Poppins"/>
                <a:ea typeface="Poppins"/>
                <a:cs typeface="Poppins"/>
                <a:sym typeface="Poppins"/>
              </a:defRPr>
            </a:lvl6pPr>
            <a:lvl7pPr marL="3200400" marR="0" lvl="6" indent="-273050" algn="l" rtl="0">
              <a:lnSpc>
                <a:spcPct val="115000"/>
              </a:lnSpc>
              <a:spcBef>
                <a:spcPts val="0"/>
              </a:spcBef>
              <a:spcAft>
                <a:spcPts val="0"/>
              </a:spcAft>
              <a:buClr>
                <a:schemeClr val="dk1"/>
              </a:buClr>
              <a:buSzPts val="700"/>
              <a:buFont typeface="Open Sans"/>
              <a:buChar char="●"/>
              <a:defRPr sz="1400" b="0" i="0" u="none" strike="noStrike" cap="none">
                <a:solidFill>
                  <a:schemeClr val="dk1"/>
                </a:solidFill>
                <a:latin typeface="Poppins"/>
                <a:ea typeface="Poppins"/>
                <a:cs typeface="Poppins"/>
                <a:sym typeface="Poppins"/>
              </a:defRPr>
            </a:lvl7pPr>
            <a:lvl8pPr marL="3657600" marR="0" lvl="7" indent="-273050" algn="l" rtl="0">
              <a:lnSpc>
                <a:spcPct val="115000"/>
              </a:lnSpc>
              <a:spcBef>
                <a:spcPts val="0"/>
              </a:spcBef>
              <a:spcAft>
                <a:spcPts val="0"/>
              </a:spcAft>
              <a:buClr>
                <a:schemeClr val="dk1"/>
              </a:buClr>
              <a:buSzPts val="700"/>
              <a:buFont typeface="Open Sans"/>
              <a:buChar char="○"/>
              <a:defRPr sz="1400" b="0" i="0" u="none" strike="noStrike" cap="none">
                <a:solidFill>
                  <a:schemeClr val="dk1"/>
                </a:solidFill>
                <a:latin typeface="Poppins"/>
                <a:ea typeface="Poppins"/>
                <a:cs typeface="Poppins"/>
                <a:sym typeface="Poppins"/>
              </a:defRPr>
            </a:lvl8pPr>
            <a:lvl9pPr marL="4114800" marR="0" lvl="8" indent="-266700" algn="l" rtl="0">
              <a:lnSpc>
                <a:spcPct val="115000"/>
              </a:lnSpc>
              <a:spcBef>
                <a:spcPts val="0"/>
              </a:spcBef>
              <a:spcAft>
                <a:spcPts val="0"/>
              </a:spcAft>
              <a:buClr>
                <a:schemeClr val="dk1"/>
              </a:buClr>
              <a:buSzPts val="600"/>
              <a:buFont typeface="Open Sans"/>
              <a:buChar char="■"/>
              <a:defRPr sz="1400" b="0" i="0" u="none" strike="noStrike" cap="none">
                <a:solidFill>
                  <a:schemeClr val="dk1"/>
                </a:solidFill>
                <a:latin typeface="Poppins"/>
                <a:ea typeface="Poppins"/>
                <a:cs typeface="Poppins"/>
                <a:sym typeface="Poppins"/>
              </a:defRPr>
            </a:lvl9pPr>
          </a:lstStyle>
          <a:p>
            <a:pPr marL="171450" indent="-171450">
              <a:spcAft>
                <a:spcPts val="1200"/>
              </a:spcAft>
              <a:buSzPts val="1100"/>
            </a:pPr>
            <a:r>
              <a:rPr lang="en-US" sz="1200" dirty="0"/>
              <a:t>Data is split into 4 sets :  </a:t>
            </a:r>
            <a:r>
              <a:rPr lang="en-US" sz="1200" b="1" dirty="0" err="1"/>
              <a:t>X_train</a:t>
            </a:r>
            <a:r>
              <a:rPr lang="en-US" sz="1200" b="1" dirty="0"/>
              <a:t> </a:t>
            </a:r>
            <a:r>
              <a:rPr lang="en-US" sz="1200" dirty="0"/>
              <a:t>(features for training), </a:t>
            </a:r>
            <a:r>
              <a:rPr lang="en-US" sz="1200" b="1" dirty="0" err="1"/>
              <a:t>X_test</a:t>
            </a:r>
            <a:r>
              <a:rPr lang="en-US" sz="1200" b="1" dirty="0"/>
              <a:t> </a:t>
            </a:r>
            <a:r>
              <a:rPr lang="en-US" sz="1200" dirty="0"/>
              <a:t>(features for testing), </a:t>
            </a:r>
            <a:r>
              <a:rPr lang="en-US" sz="1200" b="1" dirty="0" err="1"/>
              <a:t>y_train</a:t>
            </a:r>
            <a:r>
              <a:rPr lang="en-US" sz="1200" b="1" dirty="0"/>
              <a:t> </a:t>
            </a:r>
            <a:r>
              <a:rPr lang="en-US" sz="1200" dirty="0"/>
              <a:t>(target variable for training), and </a:t>
            </a:r>
            <a:r>
              <a:rPr lang="en-US" sz="1200" b="1" dirty="0" err="1"/>
              <a:t>y_test</a:t>
            </a:r>
            <a:r>
              <a:rPr lang="en-US" sz="1200" b="1" dirty="0"/>
              <a:t> </a:t>
            </a:r>
            <a:r>
              <a:rPr lang="en-US" sz="1200" dirty="0"/>
              <a:t>(target variable for testing)</a:t>
            </a:r>
          </a:p>
          <a:p>
            <a:pPr marL="171450" indent="-171450">
              <a:spcAft>
                <a:spcPts val="1200"/>
              </a:spcAft>
              <a:buSzPts val="1100"/>
            </a:pPr>
            <a:r>
              <a:rPr lang="en-US" sz="1200" dirty="0"/>
              <a:t>Allocate </a:t>
            </a:r>
            <a:r>
              <a:rPr lang="en-US" sz="1200" b="1" dirty="0" err="1"/>
              <a:t>test_size</a:t>
            </a:r>
            <a:r>
              <a:rPr lang="en-US" sz="1200" b="1" dirty="0"/>
              <a:t> = 0.2</a:t>
            </a:r>
            <a:r>
              <a:rPr lang="en-US" sz="1200" dirty="0"/>
              <a:t> to ensure sufficient data for testing and maintaining consistent data splits.</a:t>
            </a:r>
          </a:p>
          <a:p>
            <a:pPr marL="171450" indent="-171450">
              <a:spcAft>
                <a:spcPts val="1200"/>
              </a:spcAft>
              <a:buSzPts val="1100"/>
            </a:pPr>
            <a:r>
              <a:rPr lang="en-US" sz="1200" dirty="0"/>
              <a:t>Use </a:t>
            </a:r>
            <a:r>
              <a:rPr lang="en-US" sz="1200" b="1" dirty="0"/>
              <a:t>stratify = y </a:t>
            </a:r>
            <a:r>
              <a:rPr lang="en-US" sz="1200" dirty="0"/>
              <a:t>to ensure proportional representation for both 0 and 1 classes – better generalization and representation</a:t>
            </a:r>
          </a:p>
          <a:p>
            <a:pPr marL="0" indent="0">
              <a:spcAft>
                <a:spcPts val="1200"/>
              </a:spcAft>
              <a:buSzPts val="1100"/>
              <a:buNone/>
            </a:pPr>
            <a:endParaRPr lang="en-US" sz="1200" dirty="0"/>
          </a:p>
          <a:p>
            <a:pPr marL="171450" indent="-171450">
              <a:spcAft>
                <a:spcPts val="1200"/>
              </a:spcAft>
              <a:buSzPts val="1100"/>
            </a:pPr>
            <a:endParaRPr lang="en-US" sz="1200" dirty="0"/>
          </a:p>
        </p:txBody>
      </p:sp>
      <p:pic>
        <p:nvPicPr>
          <p:cNvPr id="16" name="Picture 15">
            <a:extLst>
              <a:ext uri="{FF2B5EF4-FFF2-40B4-BE49-F238E27FC236}">
                <a16:creationId xmlns:a16="http://schemas.microsoft.com/office/drawing/2014/main" id="{738AC307-F4AF-E9A5-810B-6B097B88698B}"/>
              </a:ext>
            </a:extLst>
          </p:cNvPr>
          <p:cNvPicPr>
            <a:picLocks noChangeAspect="1"/>
          </p:cNvPicPr>
          <p:nvPr/>
        </p:nvPicPr>
        <p:blipFill>
          <a:blip r:embed="rId4"/>
          <a:stretch>
            <a:fillRect/>
          </a:stretch>
        </p:blipFill>
        <p:spPr>
          <a:xfrm>
            <a:off x="583080" y="2919015"/>
            <a:ext cx="7977835" cy="403895"/>
          </a:xfrm>
          <a:prstGeom prst="rect">
            <a:avLst/>
          </a:prstGeom>
        </p:spPr>
      </p:pic>
    </p:spTree>
    <p:extLst>
      <p:ext uri="{BB962C8B-B14F-4D97-AF65-F5344CB8AC3E}">
        <p14:creationId xmlns:p14="http://schemas.microsoft.com/office/powerpoint/2010/main" val="3254430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03"/>
        <p:cNvGrpSpPr/>
        <p:nvPr/>
      </p:nvGrpSpPr>
      <p:grpSpPr>
        <a:xfrm>
          <a:off x="0" y="0"/>
          <a:ext cx="0" cy="0"/>
          <a:chOff x="0" y="0"/>
          <a:chExt cx="0" cy="0"/>
        </a:xfrm>
      </p:grpSpPr>
      <p:sp>
        <p:nvSpPr>
          <p:cNvPr id="4904" name="Google Shape;4904;p45"/>
          <p:cNvSpPr txBox="1">
            <a:spLocks noGrp="1"/>
          </p:cNvSpPr>
          <p:nvPr>
            <p:ph type="title"/>
          </p:nvPr>
        </p:nvSpPr>
        <p:spPr>
          <a:xfrm>
            <a:off x="952500" y="199859"/>
            <a:ext cx="6235852" cy="7331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3200" dirty="0"/>
              <a:t>FEATURE ENGINEERING</a:t>
            </a:r>
            <a:endParaRPr sz="3200" dirty="0">
              <a:solidFill>
                <a:schemeClr val="dk2"/>
              </a:solidFill>
            </a:endParaRPr>
          </a:p>
        </p:txBody>
      </p:sp>
      <p:grpSp>
        <p:nvGrpSpPr>
          <p:cNvPr id="4921" name="Google Shape;4921;p45"/>
          <p:cNvGrpSpPr/>
          <p:nvPr/>
        </p:nvGrpSpPr>
        <p:grpSpPr>
          <a:xfrm>
            <a:off x="7498042" y="312575"/>
            <a:ext cx="878914" cy="511681"/>
            <a:chOff x="4436950" y="1405000"/>
            <a:chExt cx="682175" cy="397175"/>
          </a:xfrm>
        </p:grpSpPr>
        <p:sp>
          <p:nvSpPr>
            <p:cNvPr id="4922" name="Google Shape;4922;p45"/>
            <p:cNvSpPr/>
            <p:nvPr/>
          </p:nvSpPr>
          <p:spPr>
            <a:xfrm>
              <a:off x="4437225" y="1405000"/>
              <a:ext cx="397175" cy="397175"/>
            </a:xfrm>
            <a:custGeom>
              <a:avLst/>
              <a:gdLst/>
              <a:ahLst/>
              <a:cxnLst/>
              <a:rect l="l" t="t" r="r" b="b"/>
              <a:pathLst>
                <a:path w="15887" h="15887" extrusionOk="0">
                  <a:moveTo>
                    <a:pt x="7944" y="15887"/>
                  </a:moveTo>
                  <a:lnTo>
                    <a:pt x="1" y="7944"/>
                  </a:lnTo>
                  <a:lnTo>
                    <a:pt x="7944" y="1"/>
                  </a:lnTo>
                  <a:lnTo>
                    <a:pt x="15887" y="7944"/>
                  </a:lnTo>
                  <a:close/>
                </a:path>
              </a:pathLst>
            </a:custGeom>
            <a:gradFill>
              <a:gsLst>
                <a:gs pos="0">
                  <a:schemeClr val="accent1"/>
                </a:gs>
                <a:gs pos="100000">
                  <a:schemeClr val="lt1"/>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45"/>
            <p:cNvSpPr/>
            <p:nvPr/>
          </p:nvSpPr>
          <p:spPr>
            <a:xfrm>
              <a:off x="4721975" y="1405000"/>
              <a:ext cx="397150" cy="397175"/>
            </a:xfrm>
            <a:custGeom>
              <a:avLst/>
              <a:gdLst/>
              <a:ahLst/>
              <a:cxnLst/>
              <a:rect l="l" t="t" r="r" b="b"/>
              <a:pathLst>
                <a:path w="15886" h="15887" extrusionOk="0">
                  <a:moveTo>
                    <a:pt x="7954" y="15887"/>
                  </a:moveTo>
                  <a:lnTo>
                    <a:pt x="0" y="7944"/>
                  </a:lnTo>
                  <a:lnTo>
                    <a:pt x="7954" y="1"/>
                  </a:lnTo>
                  <a:lnTo>
                    <a:pt x="15886" y="7944"/>
                  </a:lnTo>
                  <a:close/>
                </a:path>
              </a:pathLst>
            </a:custGeom>
            <a:gradFill>
              <a:gsLst>
                <a:gs pos="0">
                  <a:schemeClr val="accent1"/>
                </a:gs>
                <a:gs pos="100000">
                  <a:schemeClr val="lt1"/>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45"/>
            <p:cNvSpPr/>
            <p:nvPr/>
          </p:nvSpPr>
          <p:spPr>
            <a:xfrm>
              <a:off x="4436950" y="1405000"/>
              <a:ext cx="396875" cy="396900"/>
            </a:xfrm>
            <a:custGeom>
              <a:avLst/>
              <a:gdLst/>
              <a:ahLst/>
              <a:cxnLst/>
              <a:rect l="l" t="t" r="r" b="b"/>
              <a:pathLst>
                <a:path w="15875" h="15876" fill="none" extrusionOk="0">
                  <a:moveTo>
                    <a:pt x="0" y="7944"/>
                  </a:moveTo>
                  <a:lnTo>
                    <a:pt x="7943" y="1"/>
                  </a:lnTo>
                  <a:lnTo>
                    <a:pt x="15875" y="7944"/>
                  </a:lnTo>
                  <a:lnTo>
                    <a:pt x="7943" y="15875"/>
                  </a:lnTo>
                  <a:close/>
                </a:path>
              </a:pathLst>
            </a:custGeom>
            <a:noFill/>
            <a:ln w="9525" cap="flat" cmpd="sng">
              <a:solidFill>
                <a:schemeClr val="dk2"/>
              </a:solidFill>
              <a:prstDash val="solid"/>
              <a:miter lim="114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45"/>
            <p:cNvSpPr/>
            <p:nvPr/>
          </p:nvSpPr>
          <p:spPr>
            <a:xfrm>
              <a:off x="4721975" y="1405000"/>
              <a:ext cx="396875" cy="396900"/>
            </a:xfrm>
            <a:custGeom>
              <a:avLst/>
              <a:gdLst/>
              <a:ahLst/>
              <a:cxnLst/>
              <a:rect l="l" t="t" r="r" b="b"/>
              <a:pathLst>
                <a:path w="15875" h="15876" fill="none" extrusionOk="0">
                  <a:moveTo>
                    <a:pt x="0" y="7932"/>
                  </a:moveTo>
                  <a:lnTo>
                    <a:pt x="7943" y="1"/>
                  </a:lnTo>
                  <a:lnTo>
                    <a:pt x="15874" y="7932"/>
                  </a:lnTo>
                  <a:lnTo>
                    <a:pt x="7943" y="15875"/>
                  </a:lnTo>
                  <a:close/>
                </a:path>
              </a:pathLst>
            </a:custGeom>
            <a:noFill/>
            <a:ln w="9525" cap="flat" cmpd="sng">
              <a:solidFill>
                <a:schemeClr val="dk2"/>
              </a:solidFill>
              <a:prstDash val="solid"/>
              <a:miter lim="114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4905;p45">
            <a:extLst>
              <a:ext uri="{FF2B5EF4-FFF2-40B4-BE49-F238E27FC236}">
                <a16:creationId xmlns:a16="http://schemas.microsoft.com/office/drawing/2014/main" id="{BE81C52E-073F-9C69-A2E8-C231F25AEB09}"/>
              </a:ext>
            </a:extLst>
          </p:cNvPr>
          <p:cNvSpPr txBox="1">
            <a:spLocks noGrp="1"/>
          </p:cNvSpPr>
          <p:nvPr>
            <p:ph type="body" idx="1"/>
          </p:nvPr>
        </p:nvSpPr>
        <p:spPr>
          <a:xfrm>
            <a:off x="952500" y="1621605"/>
            <a:ext cx="7700846" cy="329624"/>
          </a:xfrm>
          <a:prstGeom prst="rect">
            <a:avLst/>
          </a:prstGeom>
        </p:spPr>
        <p:txBody>
          <a:bodyPr spcFirstLastPara="1" wrap="square" lIns="91425" tIns="91425" rIns="91425" bIns="91425" anchor="t" anchorCtr="0">
            <a:noAutofit/>
          </a:bodyPr>
          <a:lstStyle/>
          <a:p>
            <a:pPr marL="171450" indent="-171450">
              <a:spcAft>
                <a:spcPts val="1200"/>
              </a:spcAft>
              <a:buSzPts val="1100"/>
            </a:pPr>
            <a:r>
              <a:rPr lang="en-US" sz="1200" dirty="0"/>
              <a:t>Due to imbalanced data in ‘Class 1’, use </a:t>
            </a:r>
            <a:r>
              <a:rPr lang="en-US" sz="1200" dirty="0" err="1"/>
              <a:t>RandomOverSampler</a:t>
            </a:r>
            <a:r>
              <a:rPr lang="en-US" sz="1200" dirty="0"/>
              <a:t> with </a:t>
            </a:r>
            <a:r>
              <a:rPr lang="en-US" sz="1200" dirty="0" err="1"/>
              <a:t>sampling_strategy</a:t>
            </a:r>
            <a:r>
              <a:rPr lang="en-US" sz="1200" dirty="0"/>
              <a:t> = ‘minority’ to generate synthetic data samples for the minority class, ensuring balanced classes.</a:t>
            </a:r>
          </a:p>
        </p:txBody>
      </p:sp>
      <p:pic>
        <p:nvPicPr>
          <p:cNvPr id="5124" name="Picture 4">
            <a:extLst>
              <a:ext uri="{FF2B5EF4-FFF2-40B4-BE49-F238E27FC236}">
                <a16:creationId xmlns:a16="http://schemas.microsoft.com/office/drawing/2014/main" id="{B1040902-2901-681E-28F0-3C6ABB34E4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694" y="2279792"/>
            <a:ext cx="6984682" cy="257317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C18DC11-BA0A-C9C2-03B7-95A0FA20C900}"/>
              </a:ext>
            </a:extLst>
          </p:cNvPr>
          <p:cNvPicPr>
            <a:picLocks noChangeAspect="1"/>
          </p:cNvPicPr>
          <p:nvPr/>
        </p:nvPicPr>
        <p:blipFill>
          <a:blip r:embed="rId4"/>
          <a:stretch>
            <a:fillRect/>
          </a:stretch>
        </p:blipFill>
        <p:spPr>
          <a:xfrm>
            <a:off x="1024694" y="991822"/>
            <a:ext cx="5664714" cy="571013"/>
          </a:xfrm>
          <a:prstGeom prst="rect">
            <a:avLst/>
          </a:prstGeom>
        </p:spPr>
      </p:pic>
    </p:spTree>
    <p:extLst>
      <p:ext uri="{BB962C8B-B14F-4D97-AF65-F5344CB8AC3E}">
        <p14:creationId xmlns:p14="http://schemas.microsoft.com/office/powerpoint/2010/main" val="3307314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03"/>
        <p:cNvGrpSpPr/>
        <p:nvPr/>
      </p:nvGrpSpPr>
      <p:grpSpPr>
        <a:xfrm>
          <a:off x="0" y="0"/>
          <a:ext cx="0" cy="0"/>
          <a:chOff x="0" y="0"/>
          <a:chExt cx="0" cy="0"/>
        </a:xfrm>
      </p:grpSpPr>
      <p:sp>
        <p:nvSpPr>
          <p:cNvPr id="4904" name="Google Shape;4904;p45"/>
          <p:cNvSpPr txBox="1">
            <a:spLocks noGrp="1"/>
          </p:cNvSpPr>
          <p:nvPr>
            <p:ph type="title"/>
          </p:nvPr>
        </p:nvSpPr>
        <p:spPr>
          <a:xfrm>
            <a:off x="690003" y="164912"/>
            <a:ext cx="6235852" cy="7331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3200" dirty="0"/>
              <a:t>FEATURE ENGINEERING</a:t>
            </a:r>
            <a:endParaRPr sz="3200" dirty="0">
              <a:solidFill>
                <a:schemeClr val="dk2"/>
              </a:solidFill>
            </a:endParaRPr>
          </a:p>
        </p:txBody>
      </p:sp>
      <p:grpSp>
        <p:nvGrpSpPr>
          <p:cNvPr id="4921" name="Google Shape;4921;p45"/>
          <p:cNvGrpSpPr/>
          <p:nvPr/>
        </p:nvGrpSpPr>
        <p:grpSpPr>
          <a:xfrm>
            <a:off x="7498042" y="312575"/>
            <a:ext cx="878914" cy="511681"/>
            <a:chOff x="4436950" y="1405000"/>
            <a:chExt cx="682175" cy="397175"/>
          </a:xfrm>
        </p:grpSpPr>
        <p:sp>
          <p:nvSpPr>
            <p:cNvPr id="4922" name="Google Shape;4922;p45"/>
            <p:cNvSpPr/>
            <p:nvPr/>
          </p:nvSpPr>
          <p:spPr>
            <a:xfrm>
              <a:off x="4437225" y="1405000"/>
              <a:ext cx="397175" cy="397175"/>
            </a:xfrm>
            <a:custGeom>
              <a:avLst/>
              <a:gdLst/>
              <a:ahLst/>
              <a:cxnLst/>
              <a:rect l="l" t="t" r="r" b="b"/>
              <a:pathLst>
                <a:path w="15887" h="15887" extrusionOk="0">
                  <a:moveTo>
                    <a:pt x="7944" y="15887"/>
                  </a:moveTo>
                  <a:lnTo>
                    <a:pt x="1" y="7944"/>
                  </a:lnTo>
                  <a:lnTo>
                    <a:pt x="7944" y="1"/>
                  </a:lnTo>
                  <a:lnTo>
                    <a:pt x="15887" y="7944"/>
                  </a:lnTo>
                  <a:close/>
                </a:path>
              </a:pathLst>
            </a:custGeom>
            <a:gradFill>
              <a:gsLst>
                <a:gs pos="0">
                  <a:schemeClr val="accent1"/>
                </a:gs>
                <a:gs pos="100000">
                  <a:schemeClr val="lt1"/>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45"/>
            <p:cNvSpPr/>
            <p:nvPr/>
          </p:nvSpPr>
          <p:spPr>
            <a:xfrm>
              <a:off x="4721975" y="1405000"/>
              <a:ext cx="397150" cy="397175"/>
            </a:xfrm>
            <a:custGeom>
              <a:avLst/>
              <a:gdLst/>
              <a:ahLst/>
              <a:cxnLst/>
              <a:rect l="l" t="t" r="r" b="b"/>
              <a:pathLst>
                <a:path w="15886" h="15887" extrusionOk="0">
                  <a:moveTo>
                    <a:pt x="7954" y="15887"/>
                  </a:moveTo>
                  <a:lnTo>
                    <a:pt x="0" y="7944"/>
                  </a:lnTo>
                  <a:lnTo>
                    <a:pt x="7954" y="1"/>
                  </a:lnTo>
                  <a:lnTo>
                    <a:pt x="15886" y="7944"/>
                  </a:lnTo>
                  <a:close/>
                </a:path>
              </a:pathLst>
            </a:custGeom>
            <a:gradFill>
              <a:gsLst>
                <a:gs pos="0">
                  <a:schemeClr val="accent1"/>
                </a:gs>
                <a:gs pos="100000">
                  <a:schemeClr val="lt1"/>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45"/>
            <p:cNvSpPr/>
            <p:nvPr/>
          </p:nvSpPr>
          <p:spPr>
            <a:xfrm>
              <a:off x="4436950" y="1405000"/>
              <a:ext cx="396875" cy="396900"/>
            </a:xfrm>
            <a:custGeom>
              <a:avLst/>
              <a:gdLst/>
              <a:ahLst/>
              <a:cxnLst/>
              <a:rect l="l" t="t" r="r" b="b"/>
              <a:pathLst>
                <a:path w="15875" h="15876" fill="none" extrusionOk="0">
                  <a:moveTo>
                    <a:pt x="0" y="7944"/>
                  </a:moveTo>
                  <a:lnTo>
                    <a:pt x="7943" y="1"/>
                  </a:lnTo>
                  <a:lnTo>
                    <a:pt x="15875" y="7944"/>
                  </a:lnTo>
                  <a:lnTo>
                    <a:pt x="7943" y="15875"/>
                  </a:lnTo>
                  <a:close/>
                </a:path>
              </a:pathLst>
            </a:custGeom>
            <a:noFill/>
            <a:ln w="9525" cap="flat" cmpd="sng">
              <a:solidFill>
                <a:schemeClr val="dk2"/>
              </a:solidFill>
              <a:prstDash val="solid"/>
              <a:miter lim="114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45"/>
            <p:cNvSpPr/>
            <p:nvPr/>
          </p:nvSpPr>
          <p:spPr>
            <a:xfrm>
              <a:off x="4721975" y="1405000"/>
              <a:ext cx="396875" cy="396900"/>
            </a:xfrm>
            <a:custGeom>
              <a:avLst/>
              <a:gdLst/>
              <a:ahLst/>
              <a:cxnLst/>
              <a:rect l="l" t="t" r="r" b="b"/>
              <a:pathLst>
                <a:path w="15875" h="15876" fill="none" extrusionOk="0">
                  <a:moveTo>
                    <a:pt x="0" y="7932"/>
                  </a:moveTo>
                  <a:lnTo>
                    <a:pt x="7943" y="1"/>
                  </a:lnTo>
                  <a:lnTo>
                    <a:pt x="15874" y="7932"/>
                  </a:lnTo>
                  <a:lnTo>
                    <a:pt x="7943" y="15875"/>
                  </a:lnTo>
                  <a:close/>
                </a:path>
              </a:pathLst>
            </a:custGeom>
            <a:noFill/>
            <a:ln w="9525" cap="flat" cmpd="sng">
              <a:solidFill>
                <a:schemeClr val="dk2"/>
              </a:solidFill>
              <a:prstDash val="solid"/>
              <a:miter lim="114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4905;p45">
            <a:extLst>
              <a:ext uri="{FF2B5EF4-FFF2-40B4-BE49-F238E27FC236}">
                <a16:creationId xmlns:a16="http://schemas.microsoft.com/office/drawing/2014/main" id="{BE81C52E-073F-9C69-A2E8-C231F25AEB09}"/>
              </a:ext>
            </a:extLst>
          </p:cNvPr>
          <p:cNvSpPr txBox="1">
            <a:spLocks noGrp="1"/>
          </p:cNvSpPr>
          <p:nvPr>
            <p:ph type="body" idx="1"/>
          </p:nvPr>
        </p:nvSpPr>
        <p:spPr>
          <a:xfrm>
            <a:off x="4970191" y="2239692"/>
            <a:ext cx="3483806" cy="2324688"/>
          </a:xfrm>
          <a:prstGeom prst="rect">
            <a:avLst/>
          </a:prstGeom>
        </p:spPr>
        <p:txBody>
          <a:bodyPr spcFirstLastPara="1" wrap="square" lIns="91425" tIns="91425" rIns="91425" bIns="91425" anchor="t" anchorCtr="0">
            <a:noAutofit/>
          </a:bodyPr>
          <a:lstStyle/>
          <a:p>
            <a:pPr marL="171450" indent="-171450">
              <a:spcAft>
                <a:spcPts val="1200"/>
              </a:spcAft>
              <a:buSzPts val="1100"/>
            </a:pPr>
            <a:r>
              <a:rPr lang="en-US" sz="1200" dirty="0"/>
              <a:t>For </a:t>
            </a:r>
            <a:r>
              <a:rPr lang="en-US" sz="1200" dirty="0" err="1"/>
              <a:t>X_train</a:t>
            </a:r>
            <a:r>
              <a:rPr lang="en-US" sz="1200" dirty="0"/>
              <a:t> data, scale and </a:t>
            </a:r>
            <a:r>
              <a:rPr lang="en-US" sz="1200" dirty="0" err="1"/>
              <a:t>fit_transform</a:t>
            </a:r>
            <a:r>
              <a:rPr lang="en-US" sz="1200" dirty="0"/>
              <a:t> using </a:t>
            </a:r>
            <a:r>
              <a:rPr lang="en-US" sz="1200" dirty="0" err="1"/>
              <a:t>MaxAbsScaler</a:t>
            </a:r>
            <a:r>
              <a:rPr lang="en-US" sz="1200" dirty="0"/>
              <a:t>().</a:t>
            </a:r>
          </a:p>
          <a:p>
            <a:pPr marL="171450" indent="-171450">
              <a:spcAft>
                <a:spcPts val="1200"/>
              </a:spcAft>
              <a:buSzPts val="1100"/>
            </a:pPr>
            <a:r>
              <a:rPr lang="en-US" sz="1200" dirty="0"/>
              <a:t>For </a:t>
            </a:r>
            <a:r>
              <a:rPr lang="en-US" sz="1200" dirty="0" err="1"/>
              <a:t>X_test</a:t>
            </a:r>
            <a:r>
              <a:rPr lang="en-US" sz="1200" dirty="0"/>
              <a:t> data, scale and transform using </a:t>
            </a:r>
            <a:r>
              <a:rPr lang="en-US" sz="1200" dirty="0" err="1"/>
              <a:t>MaxAbsScaler</a:t>
            </a:r>
            <a:r>
              <a:rPr lang="en-US" sz="1200" dirty="0"/>
              <a:t>().</a:t>
            </a:r>
          </a:p>
          <a:p>
            <a:pPr marL="171450" indent="-171450">
              <a:spcAft>
                <a:spcPts val="1200"/>
              </a:spcAft>
              <a:buSzPts val="1100"/>
            </a:pPr>
            <a:r>
              <a:rPr lang="en-US" sz="1200" dirty="0" err="1"/>
              <a:t>MaxAbsScaler</a:t>
            </a:r>
            <a:r>
              <a:rPr lang="en-US" sz="1200" dirty="0"/>
              <a:t>() preserves the proportionality between features and scales the data to a range of [1, -1] -&gt; suitable as there were negative and positive values in the dataset.</a:t>
            </a:r>
          </a:p>
          <a:p>
            <a:pPr marL="0" indent="0">
              <a:spcAft>
                <a:spcPts val="1200"/>
              </a:spcAft>
              <a:buSzPts val="1100"/>
              <a:buNone/>
            </a:pPr>
            <a:endParaRPr lang="en-US" sz="1200" dirty="0"/>
          </a:p>
        </p:txBody>
      </p:sp>
      <p:pic>
        <p:nvPicPr>
          <p:cNvPr id="11" name="Picture 10">
            <a:extLst>
              <a:ext uri="{FF2B5EF4-FFF2-40B4-BE49-F238E27FC236}">
                <a16:creationId xmlns:a16="http://schemas.microsoft.com/office/drawing/2014/main" id="{098D3582-2663-98BF-C0F6-5E1503690717}"/>
              </a:ext>
            </a:extLst>
          </p:cNvPr>
          <p:cNvPicPr>
            <a:picLocks noChangeAspect="1"/>
          </p:cNvPicPr>
          <p:nvPr/>
        </p:nvPicPr>
        <p:blipFill>
          <a:blip r:embed="rId3"/>
          <a:srcRect/>
          <a:stretch/>
        </p:blipFill>
        <p:spPr>
          <a:xfrm>
            <a:off x="690003" y="972308"/>
            <a:ext cx="4095858" cy="3592071"/>
          </a:xfrm>
          <a:prstGeom prst="rect">
            <a:avLst/>
          </a:prstGeom>
          <a:ln>
            <a:solidFill>
              <a:schemeClr val="bg1">
                <a:lumMod val="50000"/>
              </a:schemeClr>
            </a:solidFill>
          </a:ln>
        </p:spPr>
      </p:pic>
      <p:pic>
        <p:nvPicPr>
          <p:cNvPr id="13" name="Picture 12" descr="A picture containing text, font, screenshot&#10;&#10;Description automatically generated">
            <a:extLst>
              <a:ext uri="{FF2B5EF4-FFF2-40B4-BE49-F238E27FC236}">
                <a16:creationId xmlns:a16="http://schemas.microsoft.com/office/drawing/2014/main" id="{D1419CEE-0240-EA2C-EDF2-FBE829605C64}"/>
              </a:ext>
            </a:extLst>
          </p:cNvPr>
          <p:cNvPicPr>
            <a:picLocks noChangeAspect="1"/>
          </p:cNvPicPr>
          <p:nvPr/>
        </p:nvPicPr>
        <p:blipFill>
          <a:blip r:embed="rId4"/>
          <a:stretch>
            <a:fillRect/>
          </a:stretch>
        </p:blipFill>
        <p:spPr>
          <a:xfrm>
            <a:off x="4905029" y="972309"/>
            <a:ext cx="3614131" cy="982554"/>
          </a:xfrm>
          <a:prstGeom prst="rect">
            <a:avLst/>
          </a:prstGeom>
        </p:spPr>
      </p:pic>
    </p:spTree>
    <p:extLst>
      <p:ext uri="{BB962C8B-B14F-4D97-AF65-F5344CB8AC3E}">
        <p14:creationId xmlns:p14="http://schemas.microsoft.com/office/powerpoint/2010/main" val="2476934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03"/>
        <p:cNvGrpSpPr/>
        <p:nvPr/>
      </p:nvGrpSpPr>
      <p:grpSpPr>
        <a:xfrm>
          <a:off x="0" y="0"/>
          <a:ext cx="0" cy="0"/>
          <a:chOff x="0" y="0"/>
          <a:chExt cx="0" cy="0"/>
        </a:xfrm>
      </p:grpSpPr>
      <p:sp>
        <p:nvSpPr>
          <p:cNvPr id="6" name="Google Shape;4905;p45">
            <a:extLst>
              <a:ext uri="{FF2B5EF4-FFF2-40B4-BE49-F238E27FC236}">
                <a16:creationId xmlns:a16="http://schemas.microsoft.com/office/drawing/2014/main" id="{BE81C52E-073F-9C69-A2E8-C231F25AEB09}"/>
              </a:ext>
            </a:extLst>
          </p:cNvPr>
          <p:cNvSpPr txBox="1">
            <a:spLocks noGrp="1"/>
          </p:cNvSpPr>
          <p:nvPr>
            <p:ph type="body" idx="1"/>
          </p:nvPr>
        </p:nvSpPr>
        <p:spPr>
          <a:xfrm>
            <a:off x="6438901" y="999391"/>
            <a:ext cx="2268158" cy="329624"/>
          </a:xfrm>
          <a:prstGeom prst="rect">
            <a:avLst/>
          </a:prstGeom>
        </p:spPr>
        <p:txBody>
          <a:bodyPr spcFirstLastPara="1" wrap="square" lIns="91425" tIns="91425" rIns="91425" bIns="91425" anchor="t" anchorCtr="0">
            <a:noAutofit/>
          </a:bodyPr>
          <a:lstStyle/>
          <a:p>
            <a:pPr marL="171450" indent="-171450">
              <a:spcAft>
                <a:spcPts val="1200"/>
              </a:spcAft>
              <a:buSzPts val="1100"/>
            </a:pPr>
            <a:r>
              <a:rPr lang="en-US" sz="1200" dirty="0"/>
              <a:t>To identify the most suitable model, use cross-validation (cv = 6 </a:t>
            </a:r>
            <a:r>
              <a:rPr lang="en-US" sz="1200" dirty="0" err="1"/>
              <a:t>KFolds</a:t>
            </a:r>
            <a:r>
              <a:rPr lang="en-US" sz="1200" dirty="0"/>
              <a:t>) and retrieve the median score for each of the classifier tested.</a:t>
            </a:r>
          </a:p>
          <a:p>
            <a:pPr marL="171450" indent="-171450">
              <a:spcAft>
                <a:spcPts val="1200"/>
              </a:spcAft>
              <a:buSzPts val="1100"/>
            </a:pPr>
            <a:r>
              <a:rPr lang="en-US" sz="1200" dirty="0"/>
              <a:t>Use cv=6 to obtain a robust estimate of the model’s performance and assess how well a model generalizes to unseen data.</a:t>
            </a:r>
          </a:p>
          <a:p>
            <a:pPr marL="171450" indent="-171450">
              <a:spcAft>
                <a:spcPts val="1200"/>
              </a:spcAft>
              <a:buSzPts val="1100"/>
            </a:pPr>
            <a:r>
              <a:rPr lang="en-US" sz="1200" dirty="0"/>
              <a:t>From the boxplots, ‘Random Forest’ classifier is the best with a score of 92%.</a:t>
            </a:r>
          </a:p>
          <a:p>
            <a:pPr marL="171450" indent="-171450">
              <a:spcAft>
                <a:spcPts val="1200"/>
              </a:spcAft>
              <a:buSzPts val="1100"/>
            </a:pPr>
            <a:endParaRPr lang="en-US" sz="1200" dirty="0"/>
          </a:p>
          <a:p>
            <a:pPr marL="0" indent="0">
              <a:spcAft>
                <a:spcPts val="1200"/>
              </a:spcAft>
              <a:buSzPts val="1100"/>
              <a:buNone/>
            </a:pPr>
            <a:endParaRPr lang="en-US" sz="1200" dirty="0"/>
          </a:p>
        </p:txBody>
      </p:sp>
      <p:sp>
        <p:nvSpPr>
          <p:cNvPr id="4904" name="Google Shape;4904;p45"/>
          <p:cNvSpPr txBox="1">
            <a:spLocks noGrp="1"/>
          </p:cNvSpPr>
          <p:nvPr>
            <p:ph type="title"/>
          </p:nvPr>
        </p:nvSpPr>
        <p:spPr>
          <a:xfrm>
            <a:off x="681989" y="242608"/>
            <a:ext cx="8315557" cy="7331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3200" dirty="0">
                <a:solidFill>
                  <a:schemeClr val="tx1"/>
                </a:solidFill>
              </a:rPr>
              <a:t>MODEL CROSS-VALIDATION</a:t>
            </a:r>
            <a:endParaRPr sz="3200" dirty="0">
              <a:solidFill>
                <a:schemeClr val="tx1"/>
              </a:solidFill>
            </a:endParaRPr>
          </a:p>
        </p:txBody>
      </p:sp>
      <p:pic>
        <p:nvPicPr>
          <p:cNvPr id="8" name="Picture 7">
            <a:extLst>
              <a:ext uri="{FF2B5EF4-FFF2-40B4-BE49-F238E27FC236}">
                <a16:creationId xmlns:a16="http://schemas.microsoft.com/office/drawing/2014/main" id="{9E33539F-DA89-7774-3A83-CEA2933D0B96}"/>
              </a:ext>
            </a:extLst>
          </p:cNvPr>
          <p:cNvPicPr>
            <a:picLocks noChangeAspect="1"/>
          </p:cNvPicPr>
          <p:nvPr/>
        </p:nvPicPr>
        <p:blipFill>
          <a:blip r:embed="rId3"/>
          <a:srcRect/>
          <a:stretch/>
        </p:blipFill>
        <p:spPr>
          <a:xfrm>
            <a:off x="750569" y="1086993"/>
            <a:ext cx="5596934" cy="733194"/>
          </a:xfrm>
          <a:prstGeom prst="rect">
            <a:avLst/>
          </a:prstGeom>
          <a:ln>
            <a:solidFill>
              <a:schemeClr val="bg1">
                <a:lumMod val="50000"/>
              </a:schemeClr>
            </a:solidFill>
          </a:ln>
        </p:spPr>
      </p:pic>
      <p:pic>
        <p:nvPicPr>
          <p:cNvPr id="5122" name="Picture 2">
            <a:extLst>
              <a:ext uri="{FF2B5EF4-FFF2-40B4-BE49-F238E27FC236}">
                <a16:creationId xmlns:a16="http://schemas.microsoft.com/office/drawing/2014/main" id="{152C8075-4D91-216E-AB50-5075697479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569" y="1882610"/>
            <a:ext cx="5596934" cy="2890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668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03"/>
        <p:cNvGrpSpPr/>
        <p:nvPr/>
      </p:nvGrpSpPr>
      <p:grpSpPr>
        <a:xfrm>
          <a:off x="0" y="0"/>
          <a:ext cx="0" cy="0"/>
          <a:chOff x="0" y="0"/>
          <a:chExt cx="0" cy="0"/>
        </a:xfrm>
      </p:grpSpPr>
      <p:sp>
        <p:nvSpPr>
          <p:cNvPr id="6" name="Google Shape;4905;p45">
            <a:extLst>
              <a:ext uri="{FF2B5EF4-FFF2-40B4-BE49-F238E27FC236}">
                <a16:creationId xmlns:a16="http://schemas.microsoft.com/office/drawing/2014/main" id="{BE81C52E-073F-9C69-A2E8-C231F25AEB09}"/>
              </a:ext>
            </a:extLst>
          </p:cNvPr>
          <p:cNvSpPr txBox="1">
            <a:spLocks noGrp="1"/>
          </p:cNvSpPr>
          <p:nvPr>
            <p:ph type="body" idx="1"/>
          </p:nvPr>
        </p:nvSpPr>
        <p:spPr>
          <a:xfrm>
            <a:off x="6210301" y="952561"/>
            <a:ext cx="2316480" cy="329624"/>
          </a:xfrm>
          <a:prstGeom prst="rect">
            <a:avLst/>
          </a:prstGeom>
        </p:spPr>
        <p:txBody>
          <a:bodyPr spcFirstLastPara="1" wrap="square" lIns="91425" tIns="91425" rIns="91425" bIns="91425" anchor="t" anchorCtr="0">
            <a:noAutofit/>
          </a:bodyPr>
          <a:lstStyle/>
          <a:p>
            <a:pPr marL="171450" indent="-171450">
              <a:spcAft>
                <a:spcPts val="1200"/>
              </a:spcAft>
              <a:buSzPts val="1100"/>
            </a:pPr>
            <a:r>
              <a:rPr lang="en-US" sz="1200" dirty="0"/>
              <a:t>To evaluate the train / test accuracies for the Random Forest model, fit </a:t>
            </a:r>
            <a:r>
              <a:rPr lang="en-US" sz="1200" dirty="0" err="1"/>
              <a:t>X_train_scaled</a:t>
            </a:r>
            <a:r>
              <a:rPr lang="en-US" sz="1200" dirty="0"/>
              <a:t> and </a:t>
            </a:r>
            <a:r>
              <a:rPr lang="en-US" sz="1200" dirty="0" err="1"/>
              <a:t>y_train_resampled</a:t>
            </a:r>
            <a:r>
              <a:rPr lang="en-US" sz="1200" dirty="0"/>
              <a:t> to the classifier.</a:t>
            </a:r>
          </a:p>
          <a:p>
            <a:pPr marL="171450" indent="-171450">
              <a:spcAft>
                <a:spcPts val="1200"/>
              </a:spcAft>
              <a:buSzPts val="1100"/>
            </a:pPr>
            <a:r>
              <a:rPr lang="en-US" sz="1200" dirty="0"/>
              <a:t>Set </a:t>
            </a:r>
            <a:r>
              <a:rPr lang="en-US" sz="1200" dirty="0" err="1"/>
              <a:t>n_estimators</a:t>
            </a:r>
            <a:r>
              <a:rPr lang="en-US" sz="1200" dirty="0"/>
              <a:t> between a range of 1 – 22 to evaluate the changes in accuracy.</a:t>
            </a:r>
          </a:p>
          <a:p>
            <a:pPr marL="171450" indent="-171450">
              <a:spcAft>
                <a:spcPts val="1200"/>
              </a:spcAft>
              <a:buSzPts val="1100"/>
            </a:pPr>
            <a:r>
              <a:rPr lang="en-US" sz="1200" dirty="0"/>
              <a:t>The accuracy for the training set ranges between 0.93 to 1.0, while the accuracy for the testing set ranges between 0.66 to 0.76.</a:t>
            </a:r>
          </a:p>
        </p:txBody>
      </p:sp>
      <p:sp>
        <p:nvSpPr>
          <p:cNvPr id="4904" name="Google Shape;4904;p45"/>
          <p:cNvSpPr txBox="1">
            <a:spLocks noGrp="1"/>
          </p:cNvSpPr>
          <p:nvPr>
            <p:ph type="title"/>
          </p:nvPr>
        </p:nvSpPr>
        <p:spPr>
          <a:xfrm>
            <a:off x="552449" y="159517"/>
            <a:ext cx="8315557" cy="7331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3200" dirty="0">
                <a:solidFill>
                  <a:schemeClr val="tx1"/>
                </a:solidFill>
              </a:rPr>
              <a:t>ASSESSING TRAIN / TEST ACCURACIES</a:t>
            </a:r>
            <a:endParaRPr sz="3200" dirty="0">
              <a:solidFill>
                <a:schemeClr val="tx1"/>
              </a:solidFill>
            </a:endParaRPr>
          </a:p>
        </p:txBody>
      </p:sp>
      <p:pic>
        <p:nvPicPr>
          <p:cNvPr id="3" name="Picture 2" descr="A picture containing text, screenshot, font, line&#10;&#10;Description automatically generated">
            <a:extLst>
              <a:ext uri="{FF2B5EF4-FFF2-40B4-BE49-F238E27FC236}">
                <a16:creationId xmlns:a16="http://schemas.microsoft.com/office/drawing/2014/main" id="{34A93D8F-9231-D1DA-3AC6-3463267BD810}"/>
              </a:ext>
            </a:extLst>
          </p:cNvPr>
          <p:cNvPicPr>
            <a:picLocks noChangeAspect="1"/>
          </p:cNvPicPr>
          <p:nvPr/>
        </p:nvPicPr>
        <p:blipFill>
          <a:blip r:embed="rId3"/>
          <a:stretch>
            <a:fillRect/>
          </a:stretch>
        </p:blipFill>
        <p:spPr>
          <a:xfrm>
            <a:off x="342373" y="1079046"/>
            <a:ext cx="5761247" cy="842582"/>
          </a:xfrm>
          <a:prstGeom prst="rect">
            <a:avLst/>
          </a:prstGeom>
          <a:ln>
            <a:solidFill>
              <a:schemeClr val="bg1">
                <a:lumMod val="50000"/>
              </a:schemeClr>
            </a:solidFill>
          </a:ln>
        </p:spPr>
      </p:pic>
      <p:pic>
        <p:nvPicPr>
          <p:cNvPr id="4098" name="Picture 2">
            <a:extLst>
              <a:ext uri="{FF2B5EF4-FFF2-40B4-BE49-F238E27FC236}">
                <a16:creationId xmlns:a16="http://schemas.microsoft.com/office/drawing/2014/main" id="{CE5B3FA4-46E2-8BA3-6319-665C27C5D8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374" y="2022088"/>
            <a:ext cx="5761246" cy="2787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923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03"/>
        <p:cNvGrpSpPr/>
        <p:nvPr/>
      </p:nvGrpSpPr>
      <p:grpSpPr>
        <a:xfrm>
          <a:off x="0" y="0"/>
          <a:ext cx="0" cy="0"/>
          <a:chOff x="0" y="0"/>
          <a:chExt cx="0" cy="0"/>
        </a:xfrm>
      </p:grpSpPr>
      <p:sp>
        <p:nvSpPr>
          <p:cNvPr id="6" name="Google Shape;4905;p45">
            <a:extLst>
              <a:ext uri="{FF2B5EF4-FFF2-40B4-BE49-F238E27FC236}">
                <a16:creationId xmlns:a16="http://schemas.microsoft.com/office/drawing/2014/main" id="{BE81C52E-073F-9C69-A2E8-C231F25AEB09}"/>
              </a:ext>
            </a:extLst>
          </p:cNvPr>
          <p:cNvSpPr txBox="1">
            <a:spLocks noGrp="1"/>
          </p:cNvSpPr>
          <p:nvPr>
            <p:ph type="body" idx="1"/>
          </p:nvPr>
        </p:nvSpPr>
        <p:spPr>
          <a:xfrm>
            <a:off x="591231" y="2242126"/>
            <a:ext cx="7961537" cy="329624"/>
          </a:xfrm>
          <a:prstGeom prst="rect">
            <a:avLst/>
          </a:prstGeom>
        </p:spPr>
        <p:txBody>
          <a:bodyPr spcFirstLastPara="1" wrap="square" lIns="91425" tIns="91425" rIns="91425" bIns="91425" anchor="t" anchorCtr="0">
            <a:noAutofit/>
          </a:bodyPr>
          <a:lstStyle/>
          <a:p>
            <a:pPr marL="171450" indent="-171450">
              <a:spcAft>
                <a:spcPts val="1200"/>
              </a:spcAft>
              <a:buSzPts val="1100"/>
            </a:pPr>
            <a:r>
              <a:rPr lang="en-US" sz="1200" dirty="0"/>
              <a:t>Tune the Random Forest Classifier using </a:t>
            </a:r>
            <a:r>
              <a:rPr lang="en-US" sz="1200" dirty="0" err="1"/>
              <a:t>GridSearchCV</a:t>
            </a:r>
            <a:r>
              <a:rPr lang="en-US" sz="1200" dirty="0"/>
              <a:t> parameter grid :</a:t>
            </a:r>
          </a:p>
          <a:p>
            <a:pPr marL="0" indent="0">
              <a:lnSpc>
                <a:spcPct val="100000"/>
              </a:lnSpc>
              <a:spcAft>
                <a:spcPts val="1200"/>
              </a:spcAft>
              <a:buSzPts val="1100"/>
              <a:buNone/>
            </a:pPr>
            <a:r>
              <a:rPr lang="en-US" sz="1200" b="1" dirty="0" err="1"/>
              <a:t>n_estimators</a:t>
            </a:r>
            <a:r>
              <a:rPr lang="en-US" sz="1200" b="1" dirty="0"/>
              <a:t> : Number of decision trees to be used in the Random Forest Ensemble</a:t>
            </a:r>
          </a:p>
          <a:p>
            <a:pPr marL="0" indent="0">
              <a:lnSpc>
                <a:spcPct val="100000"/>
              </a:lnSpc>
              <a:spcAft>
                <a:spcPts val="1200"/>
              </a:spcAft>
              <a:buSzPts val="1100"/>
              <a:buNone/>
            </a:pPr>
            <a:r>
              <a:rPr lang="en-US" sz="1200" b="1" dirty="0" err="1"/>
              <a:t>max_depth</a:t>
            </a:r>
            <a:r>
              <a:rPr lang="en-US" sz="1200" b="1" dirty="0"/>
              <a:t> : Maximum depth allowed for each decision tree in the Random Forest</a:t>
            </a:r>
          </a:p>
          <a:p>
            <a:pPr marL="0" indent="0">
              <a:lnSpc>
                <a:spcPct val="100000"/>
              </a:lnSpc>
              <a:spcAft>
                <a:spcPts val="1200"/>
              </a:spcAft>
              <a:buSzPts val="1100"/>
              <a:buNone/>
            </a:pPr>
            <a:r>
              <a:rPr lang="en-US" sz="1200" b="1" dirty="0" err="1"/>
              <a:t>min_samples_split</a:t>
            </a:r>
            <a:r>
              <a:rPr lang="en-US" sz="1200" b="1" dirty="0"/>
              <a:t> : Controls overfitting by preventing splits with a low number of samples</a:t>
            </a:r>
          </a:p>
          <a:p>
            <a:pPr marL="0" indent="0">
              <a:lnSpc>
                <a:spcPct val="100000"/>
              </a:lnSpc>
              <a:spcAft>
                <a:spcPts val="1200"/>
              </a:spcAft>
              <a:buSzPts val="1100"/>
              <a:buNone/>
            </a:pPr>
            <a:r>
              <a:rPr lang="en-US" sz="1200" b="1" dirty="0" err="1"/>
              <a:t>min_samples_leaf</a:t>
            </a:r>
            <a:r>
              <a:rPr lang="en-US" sz="1200" b="1" dirty="0"/>
              <a:t> : Minimum number of samples required to be present in a leaf node</a:t>
            </a:r>
          </a:p>
          <a:p>
            <a:pPr marL="0" indent="0">
              <a:lnSpc>
                <a:spcPct val="100000"/>
              </a:lnSpc>
              <a:spcAft>
                <a:spcPts val="1200"/>
              </a:spcAft>
              <a:buSzPts val="1100"/>
              <a:buNone/>
            </a:pPr>
            <a:r>
              <a:rPr lang="en-US" sz="1200" b="1" dirty="0"/>
              <a:t>criterion : ‘Gini’ and ‘Entropy’ are used to evaluate the quality of a split in decision trees</a:t>
            </a:r>
          </a:p>
          <a:p>
            <a:pPr marL="0" indent="0">
              <a:lnSpc>
                <a:spcPct val="100000"/>
              </a:lnSpc>
              <a:spcAft>
                <a:spcPts val="1200"/>
              </a:spcAft>
              <a:buSzPts val="1100"/>
              <a:buNone/>
            </a:pPr>
            <a:r>
              <a:rPr lang="en-US" sz="1200" b="1" dirty="0" err="1"/>
              <a:t>class_weight</a:t>
            </a:r>
            <a:r>
              <a:rPr lang="en-US" sz="1200" b="1" dirty="0"/>
              <a:t> : Used to adjust the importance for Class 0 and 1 and address imbalance issues</a:t>
            </a:r>
          </a:p>
          <a:p>
            <a:pPr marL="171450" indent="-171450">
              <a:lnSpc>
                <a:spcPct val="100000"/>
              </a:lnSpc>
              <a:spcAft>
                <a:spcPts val="1200"/>
              </a:spcAft>
              <a:buSzPts val="1100"/>
            </a:pPr>
            <a:r>
              <a:rPr lang="en-US" sz="1200" dirty="0"/>
              <a:t>Fit the model and parameters to </a:t>
            </a:r>
            <a:r>
              <a:rPr lang="en-US" sz="1200" dirty="0" err="1"/>
              <a:t>GridSearchCV</a:t>
            </a:r>
            <a:r>
              <a:rPr lang="en-US" sz="1200" dirty="0"/>
              <a:t> -&gt; cv = 5 : Model is trained and evaluated 5 times</a:t>
            </a:r>
          </a:p>
        </p:txBody>
      </p:sp>
      <p:sp>
        <p:nvSpPr>
          <p:cNvPr id="4904" name="Google Shape;4904;p45"/>
          <p:cNvSpPr txBox="1">
            <a:spLocks noGrp="1"/>
          </p:cNvSpPr>
          <p:nvPr>
            <p:ph type="title"/>
          </p:nvPr>
        </p:nvSpPr>
        <p:spPr>
          <a:xfrm>
            <a:off x="336922" y="179539"/>
            <a:ext cx="8315557" cy="7331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3200" dirty="0">
                <a:solidFill>
                  <a:schemeClr val="tx1"/>
                </a:solidFill>
              </a:rPr>
              <a:t>HYPERPARAMETER MODEL TUNING</a:t>
            </a:r>
            <a:endParaRPr sz="3200" dirty="0">
              <a:solidFill>
                <a:schemeClr val="tx1"/>
              </a:solidFill>
            </a:endParaRPr>
          </a:p>
        </p:txBody>
      </p:sp>
      <p:pic>
        <p:nvPicPr>
          <p:cNvPr id="9" name="Picture 8" descr="A picture containing text, font, screenshot, line&#10;&#10;Description automatically generated">
            <a:extLst>
              <a:ext uri="{FF2B5EF4-FFF2-40B4-BE49-F238E27FC236}">
                <a16:creationId xmlns:a16="http://schemas.microsoft.com/office/drawing/2014/main" id="{E355F1D8-4DA3-8C0A-97B2-F96FDD579CE8}"/>
              </a:ext>
            </a:extLst>
          </p:cNvPr>
          <p:cNvPicPr>
            <a:picLocks noChangeAspect="1"/>
          </p:cNvPicPr>
          <p:nvPr/>
        </p:nvPicPr>
        <p:blipFill>
          <a:blip r:embed="rId3"/>
          <a:stretch>
            <a:fillRect/>
          </a:stretch>
        </p:blipFill>
        <p:spPr>
          <a:xfrm>
            <a:off x="3608873" y="997631"/>
            <a:ext cx="5043606" cy="1158340"/>
          </a:xfrm>
          <a:prstGeom prst="rect">
            <a:avLst/>
          </a:prstGeom>
          <a:ln>
            <a:solidFill>
              <a:schemeClr val="bg1">
                <a:lumMod val="50000"/>
              </a:schemeClr>
            </a:solidFill>
          </a:ln>
        </p:spPr>
      </p:pic>
      <p:pic>
        <p:nvPicPr>
          <p:cNvPr id="13" name="Picture 12">
            <a:extLst>
              <a:ext uri="{FF2B5EF4-FFF2-40B4-BE49-F238E27FC236}">
                <a16:creationId xmlns:a16="http://schemas.microsoft.com/office/drawing/2014/main" id="{4E63459A-E9C6-99ED-723A-BD380570FAF8}"/>
              </a:ext>
            </a:extLst>
          </p:cNvPr>
          <p:cNvPicPr>
            <a:picLocks noChangeAspect="1"/>
          </p:cNvPicPr>
          <p:nvPr/>
        </p:nvPicPr>
        <p:blipFill>
          <a:blip r:embed="rId4"/>
          <a:srcRect/>
          <a:stretch/>
        </p:blipFill>
        <p:spPr>
          <a:xfrm>
            <a:off x="678180" y="997631"/>
            <a:ext cx="2750820" cy="1158340"/>
          </a:xfrm>
          <a:prstGeom prst="rect">
            <a:avLst/>
          </a:prstGeom>
          <a:ln>
            <a:solidFill>
              <a:schemeClr val="bg1">
                <a:lumMod val="50000"/>
              </a:schemeClr>
            </a:solidFill>
          </a:ln>
        </p:spPr>
      </p:pic>
    </p:spTree>
    <p:extLst>
      <p:ext uri="{BB962C8B-B14F-4D97-AF65-F5344CB8AC3E}">
        <p14:creationId xmlns:p14="http://schemas.microsoft.com/office/powerpoint/2010/main" val="598752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03"/>
        <p:cNvGrpSpPr/>
        <p:nvPr/>
      </p:nvGrpSpPr>
      <p:grpSpPr>
        <a:xfrm>
          <a:off x="0" y="0"/>
          <a:ext cx="0" cy="0"/>
          <a:chOff x="0" y="0"/>
          <a:chExt cx="0" cy="0"/>
        </a:xfrm>
      </p:grpSpPr>
      <p:sp>
        <p:nvSpPr>
          <p:cNvPr id="4904" name="Google Shape;4904;p45"/>
          <p:cNvSpPr txBox="1">
            <a:spLocks noGrp="1"/>
          </p:cNvSpPr>
          <p:nvPr>
            <p:ph type="title"/>
          </p:nvPr>
        </p:nvSpPr>
        <p:spPr>
          <a:xfrm>
            <a:off x="493039" y="200722"/>
            <a:ext cx="8747605" cy="7331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3200" dirty="0">
                <a:solidFill>
                  <a:schemeClr val="tx1"/>
                </a:solidFill>
              </a:rPr>
              <a:t>EVALUATING MODEL PERFORMANCE</a:t>
            </a:r>
            <a:endParaRPr sz="3200" dirty="0">
              <a:solidFill>
                <a:schemeClr val="tx1"/>
              </a:solidFill>
            </a:endParaRPr>
          </a:p>
        </p:txBody>
      </p:sp>
      <p:pic>
        <p:nvPicPr>
          <p:cNvPr id="7" name="Picture 6" descr="A black text on a white background&#10;&#10;Description automatically generated with low confidence">
            <a:extLst>
              <a:ext uri="{FF2B5EF4-FFF2-40B4-BE49-F238E27FC236}">
                <a16:creationId xmlns:a16="http://schemas.microsoft.com/office/drawing/2014/main" id="{FED30780-92AE-F2FC-056D-97ED64ACC8AB}"/>
              </a:ext>
            </a:extLst>
          </p:cNvPr>
          <p:cNvPicPr>
            <a:picLocks noChangeAspect="1"/>
          </p:cNvPicPr>
          <p:nvPr/>
        </p:nvPicPr>
        <p:blipFill>
          <a:blip r:embed="rId3"/>
          <a:stretch>
            <a:fillRect/>
          </a:stretch>
        </p:blipFill>
        <p:spPr>
          <a:xfrm>
            <a:off x="442397" y="2316352"/>
            <a:ext cx="5305395" cy="661951"/>
          </a:xfrm>
          <a:prstGeom prst="rect">
            <a:avLst/>
          </a:prstGeom>
        </p:spPr>
      </p:pic>
      <p:sp>
        <p:nvSpPr>
          <p:cNvPr id="11" name="Google Shape;4905;p45">
            <a:extLst>
              <a:ext uri="{FF2B5EF4-FFF2-40B4-BE49-F238E27FC236}">
                <a16:creationId xmlns:a16="http://schemas.microsoft.com/office/drawing/2014/main" id="{F0A2F1A1-8FF6-5DB3-51CF-D420D36FA2F9}"/>
              </a:ext>
            </a:extLst>
          </p:cNvPr>
          <p:cNvSpPr txBox="1">
            <a:spLocks noGrp="1"/>
          </p:cNvSpPr>
          <p:nvPr>
            <p:ph type="body" idx="1"/>
          </p:nvPr>
        </p:nvSpPr>
        <p:spPr>
          <a:xfrm>
            <a:off x="5803832" y="933916"/>
            <a:ext cx="2900469" cy="329624"/>
          </a:xfrm>
          <a:prstGeom prst="rect">
            <a:avLst/>
          </a:prstGeom>
        </p:spPr>
        <p:txBody>
          <a:bodyPr spcFirstLastPara="1" wrap="square" lIns="91425" tIns="91425" rIns="91425" bIns="91425" anchor="t" anchorCtr="0">
            <a:noAutofit/>
          </a:bodyPr>
          <a:lstStyle/>
          <a:p>
            <a:pPr marL="171450" indent="-171450">
              <a:spcAft>
                <a:spcPts val="1200"/>
              </a:spcAft>
              <a:buSzPts val="1100"/>
            </a:pPr>
            <a:r>
              <a:rPr lang="en-US" sz="1200" dirty="0"/>
              <a:t>To meet the bank's objective of identifying customers likely to default on payment (Class 1), recall is used. It measures the proportion of true positives among all positive cases. </a:t>
            </a:r>
          </a:p>
          <a:p>
            <a:pPr marL="171450" indent="-171450">
              <a:spcAft>
                <a:spcPts val="1200"/>
              </a:spcAft>
              <a:buSzPts val="1100"/>
            </a:pPr>
            <a:r>
              <a:rPr lang="en-US" sz="1200" dirty="0"/>
              <a:t>By optimizing recall for Class 1, the model minimizes false negatives (misclassified  defaults) and improves the detection of actual default cases, with a score of 0.72.</a:t>
            </a:r>
          </a:p>
          <a:p>
            <a:pPr marL="171450" indent="-171450">
              <a:spcAft>
                <a:spcPts val="1200"/>
              </a:spcAft>
              <a:buSzPts val="1100"/>
            </a:pPr>
            <a:r>
              <a:rPr lang="en-US" sz="1200" dirty="0"/>
              <a:t>Recall for Class 1 is more crucial, as the consequences for misclassifying default cases are severe, leading to potential financial losses for the bank.</a:t>
            </a:r>
          </a:p>
        </p:txBody>
      </p:sp>
      <p:sp>
        <p:nvSpPr>
          <p:cNvPr id="15" name="TextBox 14">
            <a:extLst>
              <a:ext uri="{FF2B5EF4-FFF2-40B4-BE49-F238E27FC236}">
                <a16:creationId xmlns:a16="http://schemas.microsoft.com/office/drawing/2014/main" id="{E403C625-442B-6971-E8E4-1E3340FE17C7}"/>
              </a:ext>
            </a:extLst>
          </p:cNvPr>
          <p:cNvSpPr txBox="1"/>
          <p:nvPr/>
        </p:nvSpPr>
        <p:spPr>
          <a:xfrm>
            <a:off x="335717" y="1971169"/>
            <a:ext cx="5412075" cy="276999"/>
          </a:xfrm>
          <a:prstGeom prst="rect">
            <a:avLst/>
          </a:prstGeom>
          <a:noFill/>
        </p:spPr>
        <p:txBody>
          <a:bodyPr wrap="square">
            <a:spAutoFit/>
          </a:bodyPr>
          <a:lstStyle/>
          <a:p>
            <a:r>
              <a:rPr lang="en-SG" sz="1200" dirty="0">
                <a:solidFill>
                  <a:schemeClr val="tx1"/>
                </a:solidFill>
                <a:latin typeface="Poppins" panose="00000500000000000000" pitchFamily="2" charset="0"/>
                <a:cs typeface="Poppins" panose="00000500000000000000" pitchFamily="2" charset="0"/>
              </a:rPr>
              <a:t>Obtain the accuracy, classification report and confusion matrix.</a:t>
            </a:r>
          </a:p>
        </p:txBody>
      </p:sp>
      <p:pic>
        <p:nvPicPr>
          <p:cNvPr id="21" name="Picture 20">
            <a:extLst>
              <a:ext uri="{FF2B5EF4-FFF2-40B4-BE49-F238E27FC236}">
                <a16:creationId xmlns:a16="http://schemas.microsoft.com/office/drawing/2014/main" id="{1F729617-45BD-5A82-E18E-54DD5967AEE5}"/>
              </a:ext>
            </a:extLst>
          </p:cNvPr>
          <p:cNvPicPr>
            <a:picLocks noChangeAspect="1"/>
          </p:cNvPicPr>
          <p:nvPr/>
        </p:nvPicPr>
        <p:blipFill>
          <a:blip r:embed="rId4"/>
          <a:srcRect/>
          <a:stretch/>
        </p:blipFill>
        <p:spPr>
          <a:xfrm>
            <a:off x="437001" y="1290927"/>
            <a:ext cx="5305394" cy="609653"/>
          </a:xfrm>
          <a:prstGeom prst="rect">
            <a:avLst/>
          </a:prstGeom>
        </p:spPr>
      </p:pic>
      <p:sp>
        <p:nvSpPr>
          <p:cNvPr id="22" name="TextBox 21">
            <a:extLst>
              <a:ext uri="{FF2B5EF4-FFF2-40B4-BE49-F238E27FC236}">
                <a16:creationId xmlns:a16="http://schemas.microsoft.com/office/drawing/2014/main" id="{A20A92DE-C858-62DD-E40C-04D049D0F99E}"/>
              </a:ext>
            </a:extLst>
          </p:cNvPr>
          <p:cNvSpPr txBox="1"/>
          <p:nvPr/>
        </p:nvSpPr>
        <p:spPr>
          <a:xfrm>
            <a:off x="335717" y="964791"/>
            <a:ext cx="5412075" cy="276999"/>
          </a:xfrm>
          <a:prstGeom prst="rect">
            <a:avLst/>
          </a:prstGeom>
          <a:noFill/>
        </p:spPr>
        <p:txBody>
          <a:bodyPr wrap="square">
            <a:spAutoFit/>
          </a:bodyPr>
          <a:lstStyle/>
          <a:p>
            <a:r>
              <a:rPr lang="en-SG" sz="1200" dirty="0">
                <a:solidFill>
                  <a:schemeClr val="tx1"/>
                </a:solidFill>
                <a:latin typeface="Poppins" panose="00000500000000000000" pitchFamily="2" charset="0"/>
                <a:cs typeface="Poppins" panose="00000500000000000000" pitchFamily="2" charset="0"/>
              </a:rPr>
              <a:t>Best Parameters :</a:t>
            </a:r>
          </a:p>
        </p:txBody>
      </p:sp>
      <p:pic>
        <p:nvPicPr>
          <p:cNvPr id="3" name="Picture 2" descr="A picture containing text, screenshot, font, number&#10;&#10;Description automatically generated">
            <a:extLst>
              <a:ext uri="{FF2B5EF4-FFF2-40B4-BE49-F238E27FC236}">
                <a16:creationId xmlns:a16="http://schemas.microsoft.com/office/drawing/2014/main" id="{F10E8D63-2E6F-F876-64ED-A861114EA643}"/>
              </a:ext>
            </a:extLst>
          </p:cNvPr>
          <p:cNvPicPr>
            <a:picLocks noChangeAspect="1"/>
          </p:cNvPicPr>
          <p:nvPr/>
        </p:nvPicPr>
        <p:blipFill>
          <a:blip r:embed="rId5"/>
          <a:stretch>
            <a:fillRect/>
          </a:stretch>
        </p:blipFill>
        <p:spPr>
          <a:xfrm>
            <a:off x="437001" y="3046487"/>
            <a:ext cx="5305394" cy="1818733"/>
          </a:xfrm>
          <a:prstGeom prst="rect">
            <a:avLst/>
          </a:prstGeom>
        </p:spPr>
      </p:pic>
    </p:spTree>
    <p:extLst>
      <p:ext uri="{BB962C8B-B14F-4D97-AF65-F5344CB8AC3E}">
        <p14:creationId xmlns:p14="http://schemas.microsoft.com/office/powerpoint/2010/main" val="567754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03"/>
        <p:cNvGrpSpPr/>
        <p:nvPr/>
      </p:nvGrpSpPr>
      <p:grpSpPr>
        <a:xfrm>
          <a:off x="0" y="0"/>
          <a:ext cx="0" cy="0"/>
          <a:chOff x="0" y="0"/>
          <a:chExt cx="0" cy="0"/>
        </a:xfrm>
      </p:grpSpPr>
      <p:sp>
        <p:nvSpPr>
          <p:cNvPr id="4904" name="Google Shape;4904;p45"/>
          <p:cNvSpPr txBox="1">
            <a:spLocks noGrp="1"/>
          </p:cNvSpPr>
          <p:nvPr>
            <p:ph type="title"/>
          </p:nvPr>
        </p:nvSpPr>
        <p:spPr>
          <a:xfrm>
            <a:off x="493039" y="200722"/>
            <a:ext cx="8747605" cy="7331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3200" dirty="0">
                <a:solidFill>
                  <a:schemeClr val="tx1"/>
                </a:solidFill>
              </a:rPr>
              <a:t>EVALUATING MODEL PERFORMANCE</a:t>
            </a:r>
            <a:endParaRPr sz="3200" dirty="0">
              <a:solidFill>
                <a:schemeClr val="tx1"/>
              </a:solidFill>
            </a:endParaRPr>
          </a:p>
        </p:txBody>
      </p:sp>
      <p:sp>
        <p:nvSpPr>
          <p:cNvPr id="11" name="Google Shape;4905;p45">
            <a:extLst>
              <a:ext uri="{FF2B5EF4-FFF2-40B4-BE49-F238E27FC236}">
                <a16:creationId xmlns:a16="http://schemas.microsoft.com/office/drawing/2014/main" id="{F0A2F1A1-8FF6-5DB3-51CF-D420D36FA2F9}"/>
              </a:ext>
            </a:extLst>
          </p:cNvPr>
          <p:cNvSpPr txBox="1">
            <a:spLocks noGrp="1"/>
          </p:cNvSpPr>
          <p:nvPr>
            <p:ph type="body" idx="1"/>
          </p:nvPr>
        </p:nvSpPr>
        <p:spPr>
          <a:xfrm>
            <a:off x="5041130" y="1015691"/>
            <a:ext cx="3512635" cy="329624"/>
          </a:xfrm>
          <a:prstGeom prst="rect">
            <a:avLst/>
          </a:prstGeom>
        </p:spPr>
        <p:txBody>
          <a:bodyPr spcFirstLastPara="1" wrap="square" lIns="91425" tIns="91425" rIns="91425" bIns="91425" anchor="t" anchorCtr="0">
            <a:noAutofit/>
          </a:bodyPr>
          <a:lstStyle/>
          <a:p>
            <a:pPr marL="171450" indent="-171450">
              <a:spcAft>
                <a:spcPts val="1200"/>
              </a:spcAft>
              <a:buSzPts val="1100"/>
            </a:pPr>
            <a:r>
              <a:rPr lang="en-US" sz="1200" dirty="0"/>
              <a:t>Based on the confusion matrix, the model managed to correctly identify 49 instances of default cases (Class 1) of the total 68 actual defaults. </a:t>
            </a:r>
          </a:p>
          <a:p>
            <a:pPr marL="171450" indent="-171450">
              <a:spcAft>
                <a:spcPts val="1200"/>
              </a:spcAft>
              <a:buSzPts val="1100"/>
            </a:pPr>
            <a:r>
              <a:rPr lang="en-US" sz="1200" dirty="0"/>
              <a:t>This indicates that the model has a  good ability to capture majority of </a:t>
            </a:r>
            <a:r>
              <a:rPr lang="en-US" sz="1200" b="1" dirty="0"/>
              <a:t>true positive cases </a:t>
            </a:r>
            <a:r>
              <a:rPr lang="en-US" sz="1200" dirty="0"/>
              <a:t>and can identify customers who are likely to default.</a:t>
            </a:r>
          </a:p>
          <a:p>
            <a:pPr marL="171450" indent="-171450">
              <a:spcAft>
                <a:spcPts val="1200"/>
              </a:spcAft>
              <a:buSzPts val="1100"/>
            </a:pPr>
            <a:r>
              <a:rPr lang="en-US" sz="1200" dirty="0"/>
              <a:t>However, the trade-off is the model </a:t>
            </a:r>
            <a:r>
              <a:rPr lang="en-US" sz="1200" b="1" dirty="0"/>
              <a:t>incorrectly predicting a larger number of cases as default when it is not (False Positive Cases)</a:t>
            </a:r>
            <a:r>
              <a:rPr lang="en-US" sz="1200" dirty="0"/>
              <a:t>. But since the bank’s objective is to identify defaulted customers, </a:t>
            </a:r>
            <a:r>
              <a:rPr lang="en-US" sz="1200" b="1" dirty="0"/>
              <a:t>this trade-off is justifiable and necessary </a:t>
            </a:r>
            <a:r>
              <a:rPr lang="en-US" sz="1200" dirty="0"/>
              <a:t>for the bank to maintain its finances.</a:t>
            </a:r>
          </a:p>
        </p:txBody>
      </p:sp>
      <p:pic>
        <p:nvPicPr>
          <p:cNvPr id="1026" name="Picture 2">
            <a:extLst>
              <a:ext uri="{FF2B5EF4-FFF2-40B4-BE49-F238E27FC236}">
                <a16:creationId xmlns:a16="http://schemas.microsoft.com/office/drawing/2014/main" id="{C625438C-1E74-9544-DC69-968DF95450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159" y="1015691"/>
            <a:ext cx="4191895" cy="3745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88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03"/>
        <p:cNvGrpSpPr/>
        <p:nvPr/>
      </p:nvGrpSpPr>
      <p:grpSpPr>
        <a:xfrm>
          <a:off x="0" y="0"/>
          <a:ext cx="0" cy="0"/>
          <a:chOff x="0" y="0"/>
          <a:chExt cx="0" cy="0"/>
        </a:xfrm>
      </p:grpSpPr>
      <p:sp>
        <p:nvSpPr>
          <p:cNvPr id="4904" name="Google Shape;4904;p45"/>
          <p:cNvSpPr txBox="1">
            <a:spLocks noGrp="1"/>
          </p:cNvSpPr>
          <p:nvPr>
            <p:ph type="title"/>
          </p:nvPr>
        </p:nvSpPr>
        <p:spPr>
          <a:xfrm>
            <a:off x="1382100" y="682394"/>
            <a:ext cx="5852100" cy="137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a:t>
            </a:r>
            <a:r>
              <a:rPr lang="en-SG" dirty="0"/>
              <a:t>OBJECTIVE &amp; INFORMATION</a:t>
            </a:r>
            <a:endParaRPr dirty="0">
              <a:solidFill>
                <a:schemeClr val="dk2"/>
              </a:solidFill>
            </a:endParaRPr>
          </a:p>
        </p:txBody>
      </p:sp>
      <p:sp>
        <p:nvSpPr>
          <p:cNvPr id="4905" name="Google Shape;4905;p45"/>
          <p:cNvSpPr txBox="1">
            <a:spLocks noGrp="1"/>
          </p:cNvSpPr>
          <p:nvPr>
            <p:ph type="body" idx="1"/>
          </p:nvPr>
        </p:nvSpPr>
        <p:spPr>
          <a:xfrm>
            <a:off x="1382100" y="2056938"/>
            <a:ext cx="5852100" cy="2314806"/>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Clr>
                <a:schemeClr val="dk1"/>
              </a:buClr>
              <a:buSzPts val="1100"/>
              <a:buFont typeface="Arial"/>
              <a:buNone/>
            </a:pPr>
            <a:r>
              <a:rPr lang="en-US" dirty="0"/>
              <a:t>From the perspective of risk management, the bank wants to build a classification model to predict which customer will have default payment in the next month.</a:t>
            </a:r>
          </a:p>
          <a:p>
            <a:pPr marL="0" lvl="0" indent="0" algn="l" rtl="0">
              <a:spcBef>
                <a:spcPts val="0"/>
              </a:spcBef>
              <a:spcAft>
                <a:spcPts val="1200"/>
              </a:spcAft>
              <a:buClr>
                <a:schemeClr val="dk1"/>
              </a:buClr>
              <a:buSzPts val="1100"/>
              <a:buFont typeface="Arial"/>
              <a:buNone/>
            </a:pPr>
            <a:r>
              <a:rPr lang="en-US" b="1" dirty="0"/>
              <a:t>credit_dataset.csv </a:t>
            </a:r>
            <a:r>
              <a:rPr lang="en-US" dirty="0"/>
              <a:t>is a dataset collected from the bank. The dataset contains various customer information such as </a:t>
            </a:r>
            <a:r>
              <a:rPr lang="en-US" b="1" dirty="0"/>
              <a:t>Gender, Education, Credit Limit, and Payment History</a:t>
            </a:r>
            <a:r>
              <a:rPr lang="en-US" dirty="0"/>
              <a:t>.</a:t>
            </a:r>
          </a:p>
        </p:txBody>
      </p:sp>
      <p:grpSp>
        <p:nvGrpSpPr>
          <p:cNvPr id="4921" name="Google Shape;4921;p45"/>
          <p:cNvGrpSpPr/>
          <p:nvPr/>
        </p:nvGrpSpPr>
        <p:grpSpPr>
          <a:xfrm>
            <a:off x="7498042" y="539507"/>
            <a:ext cx="878914" cy="511681"/>
            <a:chOff x="4436950" y="1405000"/>
            <a:chExt cx="682175" cy="397175"/>
          </a:xfrm>
        </p:grpSpPr>
        <p:sp>
          <p:nvSpPr>
            <p:cNvPr id="4922" name="Google Shape;4922;p45"/>
            <p:cNvSpPr/>
            <p:nvPr/>
          </p:nvSpPr>
          <p:spPr>
            <a:xfrm>
              <a:off x="4437225" y="1405000"/>
              <a:ext cx="397175" cy="397175"/>
            </a:xfrm>
            <a:custGeom>
              <a:avLst/>
              <a:gdLst/>
              <a:ahLst/>
              <a:cxnLst/>
              <a:rect l="l" t="t" r="r" b="b"/>
              <a:pathLst>
                <a:path w="15887" h="15887" extrusionOk="0">
                  <a:moveTo>
                    <a:pt x="7944" y="15887"/>
                  </a:moveTo>
                  <a:lnTo>
                    <a:pt x="1" y="7944"/>
                  </a:lnTo>
                  <a:lnTo>
                    <a:pt x="7944" y="1"/>
                  </a:lnTo>
                  <a:lnTo>
                    <a:pt x="15887" y="7944"/>
                  </a:lnTo>
                  <a:close/>
                </a:path>
              </a:pathLst>
            </a:custGeom>
            <a:gradFill>
              <a:gsLst>
                <a:gs pos="0">
                  <a:schemeClr val="accent1"/>
                </a:gs>
                <a:gs pos="100000">
                  <a:schemeClr val="lt1"/>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45"/>
            <p:cNvSpPr/>
            <p:nvPr/>
          </p:nvSpPr>
          <p:spPr>
            <a:xfrm>
              <a:off x="4721975" y="1405000"/>
              <a:ext cx="397150" cy="397175"/>
            </a:xfrm>
            <a:custGeom>
              <a:avLst/>
              <a:gdLst/>
              <a:ahLst/>
              <a:cxnLst/>
              <a:rect l="l" t="t" r="r" b="b"/>
              <a:pathLst>
                <a:path w="15886" h="15887" extrusionOk="0">
                  <a:moveTo>
                    <a:pt x="7954" y="15887"/>
                  </a:moveTo>
                  <a:lnTo>
                    <a:pt x="0" y="7944"/>
                  </a:lnTo>
                  <a:lnTo>
                    <a:pt x="7954" y="1"/>
                  </a:lnTo>
                  <a:lnTo>
                    <a:pt x="15886" y="7944"/>
                  </a:lnTo>
                  <a:close/>
                </a:path>
              </a:pathLst>
            </a:custGeom>
            <a:gradFill>
              <a:gsLst>
                <a:gs pos="0">
                  <a:schemeClr val="accent1"/>
                </a:gs>
                <a:gs pos="100000">
                  <a:schemeClr val="lt1"/>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45"/>
            <p:cNvSpPr/>
            <p:nvPr/>
          </p:nvSpPr>
          <p:spPr>
            <a:xfrm>
              <a:off x="4436950" y="1405000"/>
              <a:ext cx="396875" cy="396900"/>
            </a:xfrm>
            <a:custGeom>
              <a:avLst/>
              <a:gdLst/>
              <a:ahLst/>
              <a:cxnLst/>
              <a:rect l="l" t="t" r="r" b="b"/>
              <a:pathLst>
                <a:path w="15875" h="15876" fill="none" extrusionOk="0">
                  <a:moveTo>
                    <a:pt x="0" y="7944"/>
                  </a:moveTo>
                  <a:lnTo>
                    <a:pt x="7943" y="1"/>
                  </a:lnTo>
                  <a:lnTo>
                    <a:pt x="15875" y="7944"/>
                  </a:lnTo>
                  <a:lnTo>
                    <a:pt x="7943" y="15875"/>
                  </a:lnTo>
                  <a:close/>
                </a:path>
              </a:pathLst>
            </a:custGeom>
            <a:noFill/>
            <a:ln w="9525" cap="flat" cmpd="sng">
              <a:solidFill>
                <a:schemeClr val="dk2"/>
              </a:solidFill>
              <a:prstDash val="solid"/>
              <a:miter lim="114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45"/>
            <p:cNvSpPr/>
            <p:nvPr/>
          </p:nvSpPr>
          <p:spPr>
            <a:xfrm>
              <a:off x="4721975" y="1405000"/>
              <a:ext cx="396875" cy="396900"/>
            </a:xfrm>
            <a:custGeom>
              <a:avLst/>
              <a:gdLst/>
              <a:ahLst/>
              <a:cxnLst/>
              <a:rect l="l" t="t" r="r" b="b"/>
              <a:pathLst>
                <a:path w="15875" h="15876" fill="none" extrusionOk="0">
                  <a:moveTo>
                    <a:pt x="0" y="7932"/>
                  </a:moveTo>
                  <a:lnTo>
                    <a:pt x="7943" y="1"/>
                  </a:lnTo>
                  <a:lnTo>
                    <a:pt x="15874" y="7932"/>
                  </a:lnTo>
                  <a:lnTo>
                    <a:pt x="7943" y="15875"/>
                  </a:lnTo>
                  <a:close/>
                </a:path>
              </a:pathLst>
            </a:custGeom>
            <a:noFill/>
            <a:ln w="9525" cap="flat" cmpd="sng">
              <a:solidFill>
                <a:schemeClr val="dk2"/>
              </a:solidFill>
              <a:prstDash val="solid"/>
              <a:miter lim="114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03"/>
        <p:cNvGrpSpPr/>
        <p:nvPr/>
      </p:nvGrpSpPr>
      <p:grpSpPr>
        <a:xfrm>
          <a:off x="0" y="0"/>
          <a:ext cx="0" cy="0"/>
          <a:chOff x="0" y="0"/>
          <a:chExt cx="0" cy="0"/>
        </a:xfrm>
      </p:grpSpPr>
      <p:sp>
        <p:nvSpPr>
          <p:cNvPr id="4904" name="Google Shape;4904;p45"/>
          <p:cNvSpPr txBox="1">
            <a:spLocks noGrp="1"/>
          </p:cNvSpPr>
          <p:nvPr>
            <p:ph type="title"/>
          </p:nvPr>
        </p:nvSpPr>
        <p:spPr>
          <a:xfrm>
            <a:off x="493039" y="200722"/>
            <a:ext cx="8747605" cy="7331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3200" dirty="0">
                <a:solidFill>
                  <a:schemeClr val="tx1"/>
                </a:solidFill>
              </a:rPr>
              <a:t>INTERPRETING THE ROC CURVE</a:t>
            </a:r>
            <a:endParaRPr sz="3200" dirty="0">
              <a:solidFill>
                <a:schemeClr val="tx1"/>
              </a:solidFill>
            </a:endParaRPr>
          </a:p>
        </p:txBody>
      </p:sp>
      <p:sp>
        <p:nvSpPr>
          <p:cNvPr id="11" name="Google Shape;4905;p45">
            <a:extLst>
              <a:ext uri="{FF2B5EF4-FFF2-40B4-BE49-F238E27FC236}">
                <a16:creationId xmlns:a16="http://schemas.microsoft.com/office/drawing/2014/main" id="{F0A2F1A1-8FF6-5DB3-51CF-D420D36FA2F9}"/>
              </a:ext>
            </a:extLst>
          </p:cNvPr>
          <p:cNvSpPr txBox="1">
            <a:spLocks noGrp="1"/>
          </p:cNvSpPr>
          <p:nvPr>
            <p:ph type="body" idx="1"/>
          </p:nvPr>
        </p:nvSpPr>
        <p:spPr>
          <a:xfrm>
            <a:off x="6159547" y="933916"/>
            <a:ext cx="2397990" cy="4019921"/>
          </a:xfrm>
          <a:prstGeom prst="rect">
            <a:avLst/>
          </a:prstGeom>
        </p:spPr>
        <p:txBody>
          <a:bodyPr spcFirstLastPara="1" wrap="square" lIns="91425" tIns="91425" rIns="91425" bIns="91425" anchor="t" anchorCtr="0">
            <a:noAutofit/>
          </a:bodyPr>
          <a:lstStyle/>
          <a:p>
            <a:pPr marL="171450" indent="-171450">
              <a:spcAft>
                <a:spcPts val="1200"/>
              </a:spcAft>
              <a:buSzPts val="1100"/>
            </a:pPr>
            <a:r>
              <a:rPr lang="en-US" sz="1200" dirty="0"/>
              <a:t>This ROC Curve predicts the probabilities of the positive class (Class 1) for </a:t>
            </a:r>
            <a:r>
              <a:rPr lang="en-US" sz="1200" dirty="0" err="1"/>
              <a:t>X_test</a:t>
            </a:r>
            <a:r>
              <a:rPr lang="en-US" sz="1200" dirty="0"/>
              <a:t> data upon model tuning.</a:t>
            </a:r>
          </a:p>
          <a:p>
            <a:pPr marL="171450" indent="-171450">
              <a:spcAft>
                <a:spcPts val="1200"/>
              </a:spcAft>
              <a:buSzPts val="1100"/>
            </a:pPr>
            <a:r>
              <a:rPr lang="en-US" sz="1200" dirty="0"/>
              <a:t>Based on the ROC Curve, the model provides an AUC (Area Under the Curve) of 0.64.</a:t>
            </a:r>
          </a:p>
          <a:p>
            <a:pPr marL="171450" indent="-171450">
              <a:spcAft>
                <a:spcPts val="1200"/>
              </a:spcAft>
              <a:buSzPts val="1100"/>
            </a:pPr>
            <a:r>
              <a:rPr lang="en-US" sz="1200" dirty="0"/>
              <a:t>This indicates that the model has a fair discriminatory ability and can effectively differentiate between Class 0 and 1 to a reasonable extent.</a:t>
            </a:r>
          </a:p>
          <a:p>
            <a:pPr marL="171450" indent="-171450">
              <a:spcAft>
                <a:spcPts val="1200"/>
              </a:spcAft>
              <a:buSzPts val="1100"/>
            </a:pPr>
            <a:endParaRPr lang="en-US" sz="1200" dirty="0"/>
          </a:p>
        </p:txBody>
      </p:sp>
      <p:pic>
        <p:nvPicPr>
          <p:cNvPr id="3" name="Picture 2">
            <a:extLst>
              <a:ext uri="{FF2B5EF4-FFF2-40B4-BE49-F238E27FC236}">
                <a16:creationId xmlns:a16="http://schemas.microsoft.com/office/drawing/2014/main" id="{AA0AD72F-5D55-2A9E-0ED0-D8FA1240699C}"/>
              </a:ext>
            </a:extLst>
          </p:cNvPr>
          <p:cNvPicPr>
            <a:picLocks noChangeAspect="1"/>
          </p:cNvPicPr>
          <p:nvPr/>
        </p:nvPicPr>
        <p:blipFill>
          <a:blip r:embed="rId3"/>
          <a:stretch>
            <a:fillRect/>
          </a:stretch>
        </p:blipFill>
        <p:spPr>
          <a:xfrm>
            <a:off x="586463" y="1245752"/>
            <a:ext cx="5379998" cy="538169"/>
          </a:xfrm>
          <a:prstGeom prst="rect">
            <a:avLst/>
          </a:prstGeom>
        </p:spPr>
      </p:pic>
      <p:pic>
        <p:nvPicPr>
          <p:cNvPr id="2050" name="Picture 2">
            <a:extLst>
              <a:ext uri="{FF2B5EF4-FFF2-40B4-BE49-F238E27FC236}">
                <a16:creationId xmlns:a16="http://schemas.microsoft.com/office/drawing/2014/main" id="{8BE31185-08FF-0244-2CC9-D55EE029EF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463" y="1897546"/>
            <a:ext cx="5379998" cy="2666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667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03"/>
        <p:cNvGrpSpPr/>
        <p:nvPr/>
      </p:nvGrpSpPr>
      <p:grpSpPr>
        <a:xfrm>
          <a:off x="0" y="0"/>
          <a:ext cx="0" cy="0"/>
          <a:chOff x="0" y="0"/>
          <a:chExt cx="0" cy="0"/>
        </a:xfrm>
      </p:grpSpPr>
      <p:sp>
        <p:nvSpPr>
          <p:cNvPr id="4904" name="Google Shape;4904;p45"/>
          <p:cNvSpPr txBox="1">
            <a:spLocks noGrp="1"/>
          </p:cNvSpPr>
          <p:nvPr>
            <p:ph type="title"/>
          </p:nvPr>
        </p:nvSpPr>
        <p:spPr>
          <a:xfrm>
            <a:off x="470736" y="141250"/>
            <a:ext cx="8747605" cy="7331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3200" dirty="0">
                <a:solidFill>
                  <a:schemeClr val="tx1"/>
                </a:solidFill>
              </a:rPr>
              <a:t>ASSESSING THE FEATURE IMPORTANCE</a:t>
            </a:r>
            <a:endParaRPr sz="3200" dirty="0">
              <a:solidFill>
                <a:schemeClr val="tx1"/>
              </a:solidFill>
            </a:endParaRPr>
          </a:p>
        </p:txBody>
      </p:sp>
      <p:pic>
        <p:nvPicPr>
          <p:cNvPr id="3" name="Picture 2" descr="A screenshot of a computer code&#10;&#10;Description automatically generated with low confidence">
            <a:extLst>
              <a:ext uri="{FF2B5EF4-FFF2-40B4-BE49-F238E27FC236}">
                <a16:creationId xmlns:a16="http://schemas.microsoft.com/office/drawing/2014/main" id="{351E6440-44CA-DD3D-64D0-2D5EAB5F7126}"/>
              </a:ext>
            </a:extLst>
          </p:cNvPr>
          <p:cNvPicPr>
            <a:picLocks noChangeAspect="1"/>
          </p:cNvPicPr>
          <p:nvPr/>
        </p:nvPicPr>
        <p:blipFill>
          <a:blip r:embed="rId3"/>
          <a:stretch>
            <a:fillRect/>
          </a:stretch>
        </p:blipFill>
        <p:spPr>
          <a:xfrm>
            <a:off x="639335" y="1053778"/>
            <a:ext cx="5114693" cy="946469"/>
          </a:xfrm>
          <a:prstGeom prst="rect">
            <a:avLst/>
          </a:prstGeom>
        </p:spPr>
      </p:pic>
      <p:sp>
        <p:nvSpPr>
          <p:cNvPr id="4" name="Google Shape;4905;p45">
            <a:extLst>
              <a:ext uri="{FF2B5EF4-FFF2-40B4-BE49-F238E27FC236}">
                <a16:creationId xmlns:a16="http://schemas.microsoft.com/office/drawing/2014/main" id="{544C60F2-65F3-67DF-064E-7DC6038C89C6}"/>
              </a:ext>
            </a:extLst>
          </p:cNvPr>
          <p:cNvSpPr txBox="1">
            <a:spLocks noGrp="1"/>
          </p:cNvSpPr>
          <p:nvPr>
            <p:ph type="body" idx="1"/>
          </p:nvPr>
        </p:nvSpPr>
        <p:spPr>
          <a:xfrm>
            <a:off x="5853984" y="888966"/>
            <a:ext cx="2726136" cy="329624"/>
          </a:xfrm>
          <a:prstGeom prst="rect">
            <a:avLst/>
          </a:prstGeom>
        </p:spPr>
        <p:txBody>
          <a:bodyPr spcFirstLastPara="1" wrap="square" lIns="91425" tIns="91425" rIns="91425" bIns="91425" anchor="t" anchorCtr="0">
            <a:noAutofit/>
          </a:bodyPr>
          <a:lstStyle/>
          <a:p>
            <a:pPr marL="171450" indent="-171450">
              <a:spcAft>
                <a:spcPts val="1200"/>
              </a:spcAft>
              <a:buSzPts val="1100"/>
            </a:pPr>
            <a:r>
              <a:rPr lang="en-US" sz="1200" dirty="0"/>
              <a:t>Using </a:t>
            </a:r>
            <a:r>
              <a:rPr lang="en-US" sz="1200" b="1" dirty="0"/>
              <a:t>.</a:t>
            </a:r>
            <a:r>
              <a:rPr lang="en-US" sz="1200" b="1" dirty="0" err="1"/>
              <a:t>feature_importances</a:t>
            </a:r>
            <a:r>
              <a:rPr lang="en-US" sz="1200" b="1" dirty="0"/>
              <a:t>_</a:t>
            </a:r>
            <a:r>
              <a:rPr lang="en-US" sz="1200" dirty="0"/>
              <a:t>, I could identify the most important features the model considers in its evaluation.</a:t>
            </a:r>
          </a:p>
          <a:p>
            <a:pPr marL="171450" indent="-171450">
              <a:spcAft>
                <a:spcPts val="1200"/>
              </a:spcAft>
              <a:buSzPts val="1100"/>
            </a:pPr>
            <a:r>
              <a:rPr lang="en-US" sz="1200" dirty="0"/>
              <a:t>The most important feature is ‘Pay_Amount1’ </a:t>
            </a:r>
            <a:r>
              <a:rPr lang="en-US" sz="1200" b="1" dirty="0"/>
              <a:t>(The amount customer paid 1 month ago)</a:t>
            </a:r>
            <a:r>
              <a:rPr lang="en-US" sz="1200" dirty="0"/>
              <a:t>, followed by Bill_Amount1, Credit Limit, Pay_Amount2 and the rest of the variables.</a:t>
            </a:r>
          </a:p>
          <a:p>
            <a:pPr marL="171450" indent="-171450">
              <a:spcAft>
                <a:spcPts val="1200"/>
              </a:spcAft>
              <a:buSzPts val="1100"/>
            </a:pPr>
            <a:r>
              <a:rPr lang="en-US" sz="1200" dirty="0"/>
              <a:t>By identifying the important variables, it allows the bank to focus on </a:t>
            </a:r>
            <a:r>
              <a:rPr lang="en-US" sz="1200" b="1" dirty="0"/>
              <a:t>monitoring and assessing the pay amounts from 1 month ago </a:t>
            </a:r>
            <a:r>
              <a:rPr lang="en-US" sz="1200" dirty="0"/>
              <a:t>to identify customers at higher risk of defaulting.</a:t>
            </a:r>
          </a:p>
        </p:txBody>
      </p:sp>
      <p:pic>
        <p:nvPicPr>
          <p:cNvPr id="3074" name="Picture 2">
            <a:extLst>
              <a:ext uri="{FF2B5EF4-FFF2-40B4-BE49-F238E27FC236}">
                <a16:creationId xmlns:a16="http://schemas.microsoft.com/office/drawing/2014/main" id="{4F424B26-4FDB-242E-6658-7FB5D63A28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335" y="2111298"/>
            <a:ext cx="5146887" cy="2787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954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03"/>
        <p:cNvGrpSpPr/>
        <p:nvPr/>
      </p:nvGrpSpPr>
      <p:grpSpPr>
        <a:xfrm>
          <a:off x="0" y="0"/>
          <a:ext cx="0" cy="0"/>
          <a:chOff x="0" y="0"/>
          <a:chExt cx="0" cy="0"/>
        </a:xfrm>
      </p:grpSpPr>
      <p:sp>
        <p:nvSpPr>
          <p:cNvPr id="4904" name="Google Shape;4904;p45"/>
          <p:cNvSpPr txBox="1">
            <a:spLocks noGrp="1"/>
          </p:cNvSpPr>
          <p:nvPr>
            <p:ph type="title"/>
          </p:nvPr>
        </p:nvSpPr>
        <p:spPr>
          <a:xfrm>
            <a:off x="344356" y="116906"/>
            <a:ext cx="8747605" cy="7331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3200" dirty="0">
                <a:solidFill>
                  <a:schemeClr val="tx1"/>
                </a:solidFill>
              </a:rPr>
              <a:t>COMPARING TO A DUMMY BASELINE</a:t>
            </a:r>
            <a:endParaRPr sz="3200" dirty="0">
              <a:solidFill>
                <a:schemeClr val="tx1"/>
              </a:solidFill>
            </a:endParaRPr>
          </a:p>
        </p:txBody>
      </p:sp>
      <p:pic>
        <p:nvPicPr>
          <p:cNvPr id="3" name="Picture 2">
            <a:extLst>
              <a:ext uri="{FF2B5EF4-FFF2-40B4-BE49-F238E27FC236}">
                <a16:creationId xmlns:a16="http://schemas.microsoft.com/office/drawing/2014/main" id="{F0956E96-6B02-317D-89A8-EAEFFF378B28}"/>
              </a:ext>
            </a:extLst>
          </p:cNvPr>
          <p:cNvPicPr>
            <a:picLocks noChangeAspect="1"/>
          </p:cNvPicPr>
          <p:nvPr/>
        </p:nvPicPr>
        <p:blipFill rotWithShape="1">
          <a:blip r:embed="rId3"/>
          <a:srcRect r="26031" b="5203"/>
          <a:stretch/>
        </p:blipFill>
        <p:spPr>
          <a:xfrm>
            <a:off x="4571999" y="929620"/>
            <a:ext cx="4104893" cy="381020"/>
          </a:xfrm>
          <a:prstGeom prst="rect">
            <a:avLst/>
          </a:prstGeom>
          <a:ln>
            <a:solidFill>
              <a:schemeClr val="bg1">
                <a:lumMod val="50000"/>
              </a:schemeClr>
            </a:solidFill>
          </a:ln>
        </p:spPr>
      </p:pic>
      <p:pic>
        <p:nvPicPr>
          <p:cNvPr id="5" name="Picture 4" descr="A picture containing text, screenshot, font, number&#10;&#10;Description automatically generated">
            <a:extLst>
              <a:ext uri="{FF2B5EF4-FFF2-40B4-BE49-F238E27FC236}">
                <a16:creationId xmlns:a16="http://schemas.microsoft.com/office/drawing/2014/main" id="{74F22382-DBE5-329C-B8D6-F5E44FF99F00}"/>
              </a:ext>
            </a:extLst>
          </p:cNvPr>
          <p:cNvPicPr>
            <a:picLocks noChangeAspect="1"/>
          </p:cNvPicPr>
          <p:nvPr/>
        </p:nvPicPr>
        <p:blipFill>
          <a:blip r:embed="rId4"/>
          <a:stretch>
            <a:fillRect/>
          </a:stretch>
        </p:blipFill>
        <p:spPr>
          <a:xfrm>
            <a:off x="4571998" y="1390160"/>
            <a:ext cx="4104893" cy="1422942"/>
          </a:xfrm>
          <a:prstGeom prst="rect">
            <a:avLst/>
          </a:prstGeom>
        </p:spPr>
      </p:pic>
      <p:pic>
        <p:nvPicPr>
          <p:cNvPr id="11274" name="Picture 10">
            <a:extLst>
              <a:ext uri="{FF2B5EF4-FFF2-40B4-BE49-F238E27FC236}">
                <a16:creationId xmlns:a16="http://schemas.microsoft.com/office/drawing/2014/main" id="{47C653F3-6E69-EAC4-36B5-D5E088455E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356" y="929620"/>
            <a:ext cx="4104892" cy="366805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4905;p45">
            <a:extLst>
              <a:ext uri="{FF2B5EF4-FFF2-40B4-BE49-F238E27FC236}">
                <a16:creationId xmlns:a16="http://schemas.microsoft.com/office/drawing/2014/main" id="{681F5250-FCB3-20DB-32EA-1FA5844D3B16}"/>
              </a:ext>
            </a:extLst>
          </p:cNvPr>
          <p:cNvSpPr txBox="1">
            <a:spLocks noGrp="1"/>
          </p:cNvSpPr>
          <p:nvPr>
            <p:ph type="body" idx="1"/>
          </p:nvPr>
        </p:nvSpPr>
        <p:spPr>
          <a:xfrm>
            <a:off x="4571998" y="2902782"/>
            <a:ext cx="4104892" cy="329624"/>
          </a:xfrm>
          <a:prstGeom prst="rect">
            <a:avLst/>
          </a:prstGeom>
        </p:spPr>
        <p:txBody>
          <a:bodyPr spcFirstLastPara="1" wrap="square" lIns="91425" tIns="91425" rIns="91425" bIns="91425" anchor="t" anchorCtr="0">
            <a:noAutofit/>
          </a:bodyPr>
          <a:lstStyle/>
          <a:p>
            <a:pPr marL="171450" indent="-171450">
              <a:spcAft>
                <a:spcPts val="1200"/>
              </a:spcAft>
              <a:buSzPts val="1100"/>
            </a:pPr>
            <a:r>
              <a:rPr lang="en-US" sz="1200" dirty="0"/>
              <a:t>Based on the dummy classifier, we see that our model performed better at identifying Class 0 for the ‘precision’ metric.</a:t>
            </a:r>
          </a:p>
          <a:p>
            <a:pPr marL="171450" indent="-171450">
              <a:spcAft>
                <a:spcPts val="1200"/>
              </a:spcAft>
              <a:buSzPts val="1100"/>
            </a:pPr>
            <a:r>
              <a:rPr lang="en-US" sz="1200" dirty="0"/>
              <a:t>Since the dummy classifier only predicts the most frequent class (Class 0), it does not deal with class imbalance, </a:t>
            </a:r>
            <a:r>
              <a:rPr lang="en-US" sz="1200" b="1" dirty="0"/>
              <a:t>thus produces slightly better results than our model </a:t>
            </a:r>
            <a:r>
              <a:rPr lang="en-US" sz="1200" dirty="0"/>
              <a:t>for Class 0 but fails to predict for Class 1.</a:t>
            </a:r>
          </a:p>
        </p:txBody>
      </p:sp>
    </p:spTree>
    <p:extLst>
      <p:ext uri="{BB962C8B-B14F-4D97-AF65-F5344CB8AC3E}">
        <p14:creationId xmlns:p14="http://schemas.microsoft.com/office/powerpoint/2010/main" val="958421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03"/>
        <p:cNvGrpSpPr/>
        <p:nvPr/>
      </p:nvGrpSpPr>
      <p:grpSpPr>
        <a:xfrm>
          <a:off x="0" y="0"/>
          <a:ext cx="0" cy="0"/>
          <a:chOff x="0" y="0"/>
          <a:chExt cx="0" cy="0"/>
        </a:xfrm>
      </p:grpSpPr>
      <p:sp>
        <p:nvSpPr>
          <p:cNvPr id="4904" name="Google Shape;4904;p45"/>
          <p:cNvSpPr txBox="1">
            <a:spLocks noGrp="1"/>
          </p:cNvSpPr>
          <p:nvPr>
            <p:ph type="title"/>
          </p:nvPr>
        </p:nvSpPr>
        <p:spPr>
          <a:xfrm>
            <a:off x="536449" y="166057"/>
            <a:ext cx="8747605" cy="7331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3200" dirty="0">
                <a:solidFill>
                  <a:schemeClr val="tx1"/>
                </a:solidFill>
              </a:rPr>
              <a:t>CONCLUSION</a:t>
            </a:r>
            <a:endParaRPr sz="3200" dirty="0">
              <a:solidFill>
                <a:schemeClr val="tx1"/>
              </a:solidFill>
            </a:endParaRPr>
          </a:p>
        </p:txBody>
      </p:sp>
      <p:sp>
        <p:nvSpPr>
          <p:cNvPr id="2" name="Google Shape;4905;p45">
            <a:extLst>
              <a:ext uri="{FF2B5EF4-FFF2-40B4-BE49-F238E27FC236}">
                <a16:creationId xmlns:a16="http://schemas.microsoft.com/office/drawing/2014/main" id="{AD333E8C-7896-0FCE-C380-3A18E3BCBB71}"/>
              </a:ext>
            </a:extLst>
          </p:cNvPr>
          <p:cNvSpPr txBox="1">
            <a:spLocks noGrp="1"/>
          </p:cNvSpPr>
          <p:nvPr>
            <p:ph type="body" idx="1"/>
          </p:nvPr>
        </p:nvSpPr>
        <p:spPr>
          <a:xfrm>
            <a:off x="2997200" y="984316"/>
            <a:ext cx="5556565" cy="329624"/>
          </a:xfrm>
          <a:prstGeom prst="rect">
            <a:avLst/>
          </a:prstGeom>
        </p:spPr>
        <p:txBody>
          <a:bodyPr spcFirstLastPara="1" wrap="square" lIns="91425" tIns="91425" rIns="91425" bIns="91425" anchor="t" anchorCtr="0">
            <a:noAutofit/>
          </a:bodyPr>
          <a:lstStyle/>
          <a:p>
            <a:pPr marL="171450" indent="-171450">
              <a:spcAft>
                <a:spcPts val="1200"/>
              </a:spcAft>
              <a:buSzPts val="1100"/>
            </a:pPr>
            <a:r>
              <a:rPr lang="en-US" sz="1400" dirty="0"/>
              <a:t>Best-performing model : Random Forest Classifier</a:t>
            </a:r>
          </a:p>
          <a:p>
            <a:pPr marL="171450" indent="-171450">
              <a:spcAft>
                <a:spcPts val="1200"/>
              </a:spcAft>
              <a:buSzPts val="1100"/>
            </a:pPr>
            <a:r>
              <a:rPr lang="en-US" sz="1400" dirty="0"/>
              <a:t>From hyperparameter tuning, the best parameters were :</a:t>
            </a:r>
            <a:br>
              <a:rPr lang="en-US" sz="1400" dirty="0"/>
            </a:br>
            <a:r>
              <a:rPr lang="en-US" sz="1400" b="1" dirty="0"/>
              <a:t>{'</a:t>
            </a:r>
            <a:r>
              <a:rPr lang="en-US" sz="1400" b="1" dirty="0" err="1"/>
              <a:t>class_weight</a:t>
            </a:r>
            <a:r>
              <a:rPr lang="en-US" sz="1400" b="1" dirty="0"/>
              <a:t>': {0: 1, 1: 50}, 'criterion': 'entropy', '</a:t>
            </a:r>
            <a:r>
              <a:rPr lang="en-US" sz="1400" b="1" dirty="0" err="1"/>
              <a:t>max_depth</a:t>
            </a:r>
            <a:r>
              <a:rPr lang="en-US" sz="1400" b="1" dirty="0"/>
              <a:t>’: 25, '</a:t>
            </a:r>
            <a:r>
              <a:rPr lang="en-US" sz="1400" b="1" dirty="0" err="1"/>
              <a:t>min_samples_leaf</a:t>
            </a:r>
            <a:r>
              <a:rPr lang="en-US" sz="1400" b="1" dirty="0"/>
              <a:t>': 4, '</a:t>
            </a:r>
            <a:r>
              <a:rPr lang="en-US" sz="1400" b="1" dirty="0" err="1"/>
              <a:t>min_samples_split</a:t>
            </a:r>
            <a:r>
              <a:rPr lang="en-US" sz="1400" b="1" dirty="0"/>
              <a:t>': 5, '</a:t>
            </a:r>
            <a:r>
              <a:rPr lang="en-US" sz="1400" b="1" dirty="0" err="1"/>
              <a:t>n_estimators</a:t>
            </a:r>
            <a:r>
              <a:rPr lang="en-US" sz="1400" b="1" dirty="0"/>
              <a:t>’: 22}</a:t>
            </a:r>
          </a:p>
          <a:p>
            <a:pPr marL="171450" indent="-171450">
              <a:spcAft>
                <a:spcPts val="1200"/>
              </a:spcAft>
              <a:buSzPts val="1100"/>
            </a:pPr>
            <a:r>
              <a:rPr lang="en-US" sz="1400" dirty="0"/>
              <a:t>Based on the recall score of 0.72, the model performed well in identifying and predicting customers who are likely to default, meeting the bank’s objective and helping in risk management and decision-making.</a:t>
            </a:r>
          </a:p>
          <a:p>
            <a:pPr marL="171450" indent="-171450">
              <a:spcAft>
                <a:spcPts val="1200"/>
              </a:spcAft>
              <a:buSzPts val="1100"/>
            </a:pPr>
            <a:r>
              <a:rPr lang="en-US" sz="1400" dirty="0"/>
              <a:t>Despite a lower recall score for Class 0 (customers who did not default), it is more important for the bank to predict defaults, to prevent monetary losses, hence this trade-off is considered acceptable.</a:t>
            </a:r>
          </a:p>
        </p:txBody>
      </p:sp>
      <p:pic>
        <p:nvPicPr>
          <p:cNvPr id="3" name="Graphic 2" descr="Man in business attire">
            <a:extLst>
              <a:ext uri="{FF2B5EF4-FFF2-40B4-BE49-F238E27FC236}">
                <a16:creationId xmlns:a16="http://schemas.microsoft.com/office/drawing/2014/main" id="{A91FA50A-0E93-6F6B-D04B-DA5EB05FA0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0420" y="1451009"/>
            <a:ext cx="1983452" cy="267838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59381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03"/>
        <p:cNvGrpSpPr/>
        <p:nvPr/>
      </p:nvGrpSpPr>
      <p:grpSpPr>
        <a:xfrm>
          <a:off x="0" y="0"/>
          <a:ext cx="0" cy="0"/>
          <a:chOff x="0" y="0"/>
          <a:chExt cx="0" cy="0"/>
        </a:xfrm>
      </p:grpSpPr>
      <p:sp>
        <p:nvSpPr>
          <p:cNvPr id="4904" name="Google Shape;4904;p45"/>
          <p:cNvSpPr txBox="1">
            <a:spLocks noGrp="1"/>
          </p:cNvSpPr>
          <p:nvPr>
            <p:ph type="title"/>
          </p:nvPr>
        </p:nvSpPr>
        <p:spPr>
          <a:xfrm>
            <a:off x="952500" y="187876"/>
            <a:ext cx="5852100" cy="7331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3200" dirty="0"/>
              <a:t>IMPORTING MODULES</a:t>
            </a:r>
            <a:endParaRPr sz="3200" dirty="0">
              <a:solidFill>
                <a:schemeClr val="dk2"/>
              </a:solidFill>
            </a:endParaRPr>
          </a:p>
        </p:txBody>
      </p:sp>
      <p:grpSp>
        <p:nvGrpSpPr>
          <p:cNvPr id="4921" name="Google Shape;4921;p45"/>
          <p:cNvGrpSpPr/>
          <p:nvPr/>
        </p:nvGrpSpPr>
        <p:grpSpPr>
          <a:xfrm>
            <a:off x="7498042" y="312575"/>
            <a:ext cx="878914" cy="511681"/>
            <a:chOff x="4436950" y="1405000"/>
            <a:chExt cx="682175" cy="397175"/>
          </a:xfrm>
        </p:grpSpPr>
        <p:sp>
          <p:nvSpPr>
            <p:cNvPr id="4922" name="Google Shape;4922;p45"/>
            <p:cNvSpPr/>
            <p:nvPr/>
          </p:nvSpPr>
          <p:spPr>
            <a:xfrm>
              <a:off x="4437225" y="1405000"/>
              <a:ext cx="397175" cy="397175"/>
            </a:xfrm>
            <a:custGeom>
              <a:avLst/>
              <a:gdLst/>
              <a:ahLst/>
              <a:cxnLst/>
              <a:rect l="l" t="t" r="r" b="b"/>
              <a:pathLst>
                <a:path w="15887" h="15887" extrusionOk="0">
                  <a:moveTo>
                    <a:pt x="7944" y="15887"/>
                  </a:moveTo>
                  <a:lnTo>
                    <a:pt x="1" y="7944"/>
                  </a:lnTo>
                  <a:lnTo>
                    <a:pt x="7944" y="1"/>
                  </a:lnTo>
                  <a:lnTo>
                    <a:pt x="15887" y="7944"/>
                  </a:lnTo>
                  <a:close/>
                </a:path>
              </a:pathLst>
            </a:custGeom>
            <a:gradFill>
              <a:gsLst>
                <a:gs pos="0">
                  <a:schemeClr val="accent1"/>
                </a:gs>
                <a:gs pos="100000">
                  <a:schemeClr val="lt1"/>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45"/>
            <p:cNvSpPr/>
            <p:nvPr/>
          </p:nvSpPr>
          <p:spPr>
            <a:xfrm>
              <a:off x="4721975" y="1405000"/>
              <a:ext cx="397150" cy="397175"/>
            </a:xfrm>
            <a:custGeom>
              <a:avLst/>
              <a:gdLst/>
              <a:ahLst/>
              <a:cxnLst/>
              <a:rect l="l" t="t" r="r" b="b"/>
              <a:pathLst>
                <a:path w="15886" h="15887" extrusionOk="0">
                  <a:moveTo>
                    <a:pt x="7954" y="15887"/>
                  </a:moveTo>
                  <a:lnTo>
                    <a:pt x="0" y="7944"/>
                  </a:lnTo>
                  <a:lnTo>
                    <a:pt x="7954" y="1"/>
                  </a:lnTo>
                  <a:lnTo>
                    <a:pt x="15886" y="7944"/>
                  </a:lnTo>
                  <a:close/>
                </a:path>
              </a:pathLst>
            </a:custGeom>
            <a:gradFill>
              <a:gsLst>
                <a:gs pos="0">
                  <a:schemeClr val="accent1"/>
                </a:gs>
                <a:gs pos="100000">
                  <a:schemeClr val="lt1"/>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45"/>
            <p:cNvSpPr/>
            <p:nvPr/>
          </p:nvSpPr>
          <p:spPr>
            <a:xfrm>
              <a:off x="4436950" y="1405000"/>
              <a:ext cx="396875" cy="396900"/>
            </a:xfrm>
            <a:custGeom>
              <a:avLst/>
              <a:gdLst/>
              <a:ahLst/>
              <a:cxnLst/>
              <a:rect l="l" t="t" r="r" b="b"/>
              <a:pathLst>
                <a:path w="15875" h="15876" fill="none" extrusionOk="0">
                  <a:moveTo>
                    <a:pt x="0" y="7944"/>
                  </a:moveTo>
                  <a:lnTo>
                    <a:pt x="7943" y="1"/>
                  </a:lnTo>
                  <a:lnTo>
                    <a:pt x="15875" y="7944"/>
                  </a:lnTo>
                  <a:lnTo>
                    <a:pt x="7943" y="15875"/>
                  </a:lnTo>
                  <a:close/>
                </a:path>
              </a:pathLst>
            </a:custGeom>
            <a:noFill/>
            <a:ln w="9525" cap="flat" cmpd="sng">
              <a:solidFill>
                <a:schemeClr val="dk2"/>
              </a:solidFill>
              <a:prstDash val="solid"/>
              <a:miter lim="114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45"/>
            <p:cNvSpPr/>
            <p:nvPr/>
          </p:nvSpPr>
          <p:spPr>
            <a:xfrm>
              <a:off x="4721975" y="1405000"/>
              <a:ext cx="396875" cy="396900"/>
            </a:xfrm>
            <a:custGeom>
              <a:avLst/>
              <a:gdLst/>
              <a:ahLst/>
              <a:cxnLst/>
              <a:rect l="l" t="t" r="r" b="b"/>
              <a:pathLst>
                <a:path w="15875" h="15876" fill="none" extrusionOk="0">
                  <a:moveTo>
                    <a:pt x="0" y="7932"/>
                  </a:moveTo>
                  <a:lnTo>
                    <a:pt x="7943" y="1"/>
                  </a:lnTo>
                  <a:lnTo>
                    <a:pt x="15874" y="7932"/>
                  </a:lnTo>
                  <a:lnTo>
                    <a:pt x="7943" y="15875"/>
                  </a:lnTo>
                  <a:close/>
                </a:path>
              </a:pathLst>
            </a:custGeom>
            <a:noFill/>
            <a:ln w="9525" cap="flat" cmpd="sng">
              <a:solidFill>
                <a:schemeClr val="dk2"/>
              </a:solidFill>
              <a:prstDash val="solid"/>
              <a:miter lim="114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descr="A picture containing text, screenshot, font&#10;&#10;Description automatically generated">
            <a:extLst>
              <a:ext uri="{FF2B5EF4-FFF2-40B4-BE49-F238E27FC236}">
                <a16:creationId xmlns:a16="http://schemas.microsoft.com/office/drawing/2014/main" id="{B4BCD819-43DE-BC2A-B78A-72873943A4ED}"/>
              </a:ext>
            </a:extLst>
          </p:cNvPr>
          <p:cNvPicPr>
            <a:picLocks noChangeAspect="1"/>
          </p:cNvPicPr>
          <p:nvPr/>
        </p:nvPicPr>
        <p:blipFill>
          <a:blip r:embed="rId3"/>
          <a:stretch>
            <a:fillRect/>
          </a:stretch>
        </p:blipFill>
        <p:spPr>
          <a:xfrm>
            <a:off x="977900" y="1018237"/>
            <a:ext cx="7188200" cy="3023883"/>
          </a:xfrm>
          <a:prstGeom prst="rect">
            <a:avLst/>
          </a:prstGeom>
          <a:ln>
            <a:solidFill>
              <a:schemeClr val="bg1">
                <a:lumMod val="50000"/>
              </a:schemeClr>
            </a:solidFill>
          </a:ln>
        </p:spPr>
      </p:pic>
      <p:sp>
        <p:nvSpPr>
          <p:cNvPr id="6" name="Google Shape;4905;p45">
            <a:extLst>
              <a:ext uri="{FF2B5EF4-FFF2-40B4-BE49-F238E27FC236}">
                <a16:creationId xmlns:a16="http://schemas.microsoft.com/office/drawing/2014/main" id="{BE81C52E-073F-9C69-A2E8-C231F25AEB09}"/>
              </a:ext>
            </a:extLst>
          </p:cNvPr>
          <p:cNvSpPr txBox="1">
            <a:spLocks noGrp="1"/>
          </p:cNvSpPr>
          <p:nvPr>
            <p:ph type="body" idx="1"/>
          </p:nvPr>
        </p:nvSpPr>
        <p:spPr>
          <a:xfrm>
            <a:off x="952500" y="4135726"/>
            <a:ext cx="7239000" cy="329624"/>
          </a:xfrm>
          <a:prstGeom prst="rect">
            <a:avLst/>
          </a:prstGeom>
        </p:spPr>
        <p:txBody>
          <a:bodyPr spcFirstLastPara="1" wrap="square" lIns="91425" tIns="91425" rIns="91425" bIns="91425" anchor="t" anchorCtr="0">
            <a:noAutofit/>
          </a:bodyPr>
          <a:lstStyle/>
          <a:p>
            <a:pPr marL="171450" indent="-171450">
              <a:spcAft>
                <a:spcPts val="1200"/>
              </a:spcAft>
              <a:buSzPts val="1100"/>
            </a:pPr>
            <a:r>
              <a:rPr lang="en-US" sz="1200" dirty="0"/>
              <a:t>Import the necessary modules for data exploration, preprocessing and model building.</a:t>
            </a:r>
          </a:p>
          <a:p>
            <a:pPr marL="171450" indent="-171450">
              <a:spcAft>
                <a:spcPts val="1200"/>
              </a:spcAft>
              <a:buSzPts val="1100"/>
            </a:pPr>
            <a:r>
              <a:rPr lang="en-US" sz="1200" dirty="0"/>
              <a:t>Import csv credit dataset file and read file using pandas : </a:t>
            </a:r>
            <a:r>
              <a:rPr lang="en-US" sz="1200" b="1" dirty="0" err="1"/>
              <a:t>pd.read_csv</a:t>
            </a:r>
            <a:r>
              <a:rPr lang="en-US" sz="1200" b="1" dirty="0"/>
              <a:t>()</a:t>
            </a:r>
            <a:r>
              <a:rPr lang="en-US" sz="1200" dirty="0"/>
              <a:t>.</a:t>
            </a:r>
          </a:p>
        </p:txBody>
      </p:sp>
    </p:spTree>
    <p:extLst>
      <p:ext uri="{BB962C8B-B14F-4D97-AF65-F5344CB8AC3E}">
        <p14:creationId xmlns:p14="http://schemas.microsoft.com/office/powerpoint/2010/main" val="342565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03"/>
        <p:cNvGrpSpPr/>
        <p:nvPr/>
      </p:nvGrpSpPr>
      <p:grpSpPr>
        <a:xfrm>
          <a:off x="0" y="0"/>
          <a:ext cx="0" cy="0"/>
          <a:chOff x="0" y="0"/>
          <a:chExt cx="0" cy="0"/>
        </a:xfrm>
      </p:grpSpPr>
      <p:sp>
        <p:nvSpPr>
          <p:cNvPr id="4904" name="Google Shape;4904;p45"/>
          <p:cNvSpPr txBox="1">
            <a:spLocks noGrp="1"/>
          </p:cNvSpPr>
          <p:nvPr>
            <p:ph type="title"/>
          </p:nvPr>
        </p:nvSpPr>
        <p:spPr>
          <a:xfrm>
            <a:off x="1028106" y="377110"/>
            <a:ext cx="6286500" cy="7331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3200" dirty="0"/>
              <a:t>PREDICTION OBJECTIVE</a:t>
            </a:r>
            <a:endParaRPr sz="3200" dirty="0">
              <a:solidFill>
                <a:schemeClr val="dk2"/>
              </a:solidFill>
            </a:endParaRPr>
          </a:p>
        </p:txBody>
      </p:sp>
      <p:grpSp>
        <p:nvGrpSpPr>
          <p:cNvPr id="4921" name="Google Shape;4921;p45"/>
          <p:cNvGrpSpPr/>
          <p:nvPr/>
        </p:nvGrpSpPr>
        <p:grpSpPr>
          <a:xfrm>
            <a:off x="7498042" y="312575"/>
            <a:ext cx="878914" cy="511681"/>
            <a:chOff x="4436950" y="1405000"/>
            <a:chExt cx="682175" cy="397175"/>
          </a:xfrm>
        </p:grpSpPr>
        <p:sp>
          <p:nvSpPr>
            <p:cNvPr id="4922" name="Google Shape;4922;p45"/>
            <p:cNvSpPr/>
            <p:nvPr/>
          </p:nvSpPr>
          <p:spPr>
            <a:xfrm>
              <a:off x="4437225" y="1405000"/>
              <a:ext cx="397175" cy="397175"/>
            </a:xfrm>
            <a:custGeom>
              <a:avLst/>
              <a:gdLst/>
              <a:ahLst/>
              <a:cxnLst/>
              <a:rect l="l" t="t" r="r" b="b"/>
              <a:pathLst>
                <a:path w="15887" h="15887" extrusionOk="0">
                  <a:moveTo>
                    <a:pt x="7944" y="15887"/>
                  </a:moveTo>
                  <a:lnTo>
                    <a:pt x="1" y="7944"/>
                  </a:lnTo>
                  <a:lnTo>
                    <a:pt x="7944" y="1"/>
                  </a:lnTo>
                  <a:lnTo>
                    <a:pt x="15887" y="7944"/>
                  </a:lnTo>
                  <a:close/>
                </a:path>
              </a:pathLst>
            </a:custGeom>
            <a:gradFill>
              <a:gsLst>
                <a:gs pos="0">
                  <a:schemeClr val="accent1"/>
                </a:gs>
                <a:gs pos="100000">
                  <a:schemeClr val="lt1"/>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45"/>
            <p:cNvSpPr/>
            <p:nvPr/>
          </p:nvSpPr>
          <p:spPr>
            <a:xfrm>
              <a:off x="4721975" y="1405000"/>
              <a:ext cx="397150" cy="397175"/>
            </a:xfrm>
            <a:custGeom>
              <a:avLst/>
              <a:gdLst/>
              <a:ahLst/>
              <a:cxnLst/>
              <a:rect l="l" t="t" r="r" b="b"/>
              <a:pathLst>
                <a:path w="15886" h="15887" extrusionOk="0">
                  <a:moveTo>
                    <a:pt x="7954" y="15887"/>
                  </a:moveTo>
                  <a:lnTo>
                    <a:pt x="0" y="7944"/>
                  </a:lnTo>
                  <a:lnTo>
                    <a:pt x="7954" y="1"/>
                  </a:lnTo>
                  <a:lnTo>
                    <a:pt x="15886" y="7944"/>
                  </a:lnTo>
                  <a:close/>
                </a:path>
              </a:pathLst>
            </a:custGeom>
            <a:gradFill>
              <a:gsLst>
                <a:gs pos="0">
                  <a:schemeClr val="accent1"/>
                </a:gs>
                <a:gs pos="100000">
                  <a:schemeClr val="lt1"/>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45"/>
            <p:cNvSpPr/>
            <p:nvPr/>
          </p:nvSpPr>
          <p:spPr>
            <a:xfrm>
              <a:off x="4436950" y="1405000"/>
              <a:ext cx="396875" cy="396900"/>
            </a:xfrm>
            <a:custGeom>
              <a:avLst/>
              <a:gdLst/>
              <a:ahLst/>
              <a:cxnLst/>
              <a:rect l="l" t="t" r="r" b="b"/>
              <a:pathLst>
                <a:path w="15875" h="15876" fill="none" extrusionOk="0">
                  <a:moveTo>
                    <a:pt x="0" y="7944"/>
                  </a:moveTo>
                  <a:lnTo>
                    <a:pt x="7943" y="1"/>
                  </a:lnTo>
                  <a:lnTo>
                    <a:pt x="15875" y="7944"/>
                  </a:lnTo>
                  <a:lnTo>
                    <a:pt x="7943" y="15875"/>
                  </a:lnTo>
                  <a:close/>
                </a:path>
              </a:pathLst>
            </a:custGeom>
            <a:noFill/>
            <a:ln w="9525" cap="flat" cmpd="sng">
              <a:solidFill>
                <a:schemeClr val="dk2"/>
              </a:solidFill>
              <a:prstDash val="solid"/>
              <a:miter lim="114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45"/>
            <p:cNvSpPr/>
            <p:nvPr/>
          </p:nvSpPr>
          <p:spPr>
            <a:xfrm>
              <a:off x="4721975" y="1405000"/>
              <a:ext cx="396875" cy="396900"/>
            </a:xfrm>
            <a:custGeom>
              <a:avLst/>
              <a:gdLst/>
              <a:ahLst/>
              <a:cxnLst/>
              <a:rect l="l" t="t" r="r" b="b"/>
              <a:pathLst>
                <a:path w="15875" h="15876" fill="none" extrusionOk="0">
                  <a:moveTo>
                    <a:pt x="0" y="7932"/>
                  </a:moveTo>
                  <a:lnTo>
                    <a:pt x="7943" y="1"/>
                  </a:lnTo>
                  <a:lnTo>
                    <a:pt x="15874" y="7932"/>
                  </a:lnTo>
                  <a:lnTo>
                    <a:pt x="7943" y="15875"/>
                  </a:lnTo>
                  <a:close/>
                </a:path>
              </a:pathLst>
            </a:custGeom>
            <a:noFill/>
            <a:ln w="9525" cap="flat" cmpd="sng">
              <a:solidFill>
                <a:schemeClr val="dk2"/>
              </a:solidFill>
              <a:prstDash val="solid"/>
              <a:miter lim="114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2">
            <a:extLst>
              <a:ext uri="{FF2B5EF4-FFF2-40B4-BE49-F238E27FC236}">
                <a16:creationId xmlns:a16="http://schemas.microsoft.com/office/drawing/2014/main" id="{C7827BDC-49EE-0AB9-0585-F2329F928EB7}"/>
              </a:ext>
            </a:extLst>
          </p:cNvPr>
          <p:cNvSpPr>
            <a:spLocks noGrp="1"/>
          </p:cNvSpPr>
          <p:nvPr>
            <p:ph type="body" idx="1"/>
          </p:nvPr>
        </p:nvSpPr>
        <p:spPr>
          <a:xfrm>
            <a:off x="2935952" y="1167454"/>
            <a:ext cx="5440650" cy="1371600"/>
          </a:xfrm>
        </p:spPr>
        <p:txBody>
          <a:bodyPr/>
          <a:lstStyle/>
          <a:p>
            <a:pPr marL="177800" indent="0">
              <a:buNone/>
            </a:pPr>
            <a:r>
              <a:rPr lang="en-SG" sz="1200" u="sng" dirty="0"/>
              <a:t>Prediction Task</a:t>
            </a:r>
          </a:p>
          <a:p>
            <a:pPr marL="177800" indent="0">
              <a:buNone/>
            </a:pPr>
            <a:endParaRPr lang="en-SG" sz="1200" dirty="0"/>
          </a:p>
          <a:p>
            <a:pPr marL="177800" indent="0">
              <a:buNone/>
            </a:pPr>
            <a:r>
              <a:rPr lang="en-US" sz="1200" dirty="0"/>
              <a:t>To build a </a:t>
            </a:r>
            <a:r>
              <a:rPr lang="en-US" sz="1200" b="1" dirty="0"/>
              <a:t>binary classification model </a:t>
            </a:r>
            <a:r>
              <a:rPr lang="en-US" sz="1200" dirty="0"/>
              <a:t>that predicts whether a customer will </a:t>
            </a:r>
            <a:r>
              <a:rPr lang="en-US" sz="1200" b="1" dirty="0"/>
              <a:t>default on their credit payment in the next month </a:t>
            </a:r>
            <a:r>
              <a:rPr lang="en-US" sz="1200" dirty="0"/>
              <a:t>or not, to help the bank with risk management and decision-making.</a:t>
            </a:r>
          </a:p>
          <a:p>
            <a:pPr marL="177800" indent="0">
              <a:buNone/>
            </a:pPr>
            <a:endParaRPr lang="en-US" sz="1200" dirty="0"/>
          </a:p>
          <a:p>
            <a:pPr marL="177800" indent="0">
              <a:buNone/>
            </a:pPr>
            <a:r>
              <a:rPr lang="en-US" sz="1200" u="sng" dirty="0"/>
              <a:t>Target / Output Variable</a:t>
            </a:r>
          </a:p>
          <a:p>
            <a:pPr marL="177800" indent="0">
              <a:buNone/>
            </a:pPr>
            <a:endParaRPr lang="en-US" sz="1200" u="sng" dirty="0"/>
          </a:p>
          <a:p>
            <a:pPr marL="177800" indent="0">
              <a:buNone/>
            </a:pPr>
            <a:r>
              <a:rPr lang="en-US" sz="1200" dirty="0"/>
              <a:t>Default payment next month – Binary Variable</a:t>
            </a:r>
          </a:p>
          <a:p>
            <a:pPr marL="177800" indent="0">
              <a:buNone/>
            </a:pPr>
            <a:endParaRPr lang="en-US" sz="1200" u="sng" dirty="0"/>
          </a:p>
          <a:p>
            <a:r>
              <a:rPr lang="en-US" sz="1200" dirty="0"/>
              <a:t>The output variable takes the value </a:t>
            </a:r>
            <a:r>
              <a:rPr lang="en-US" sz="1200" b="1" dirty="0"/>
              <a:t>1 if the customer defaults </a:t>
            </a:r>
            <a:r>
              <a:rPr lang="en-US" sz="1200" dirty="0"/>
              <a:t>on their payment in the next month.</a:t>
            </a:r>
          </a:p>
          <a:p>
            <a:pPr marL="177800" indent="0">
              <a:buNone/>
            </a:pPr>
            <a:endParaRPr lang="en-US" sz="1200" dirty="0"/>
          </a:p>
          <a:p>
            <a:r>
              <a:rPr lang="en-US" sz="1200" dirty="0"/>
              <a:t>The output variable takes the </a:t>
            </a:r>
            <a:r>
              <a:rPr lang="en-US" sz="1200" b="1" dirty="0"/>
              <a:t>value 0 if the customer does not default </a:t>
            </a:r>
            <a:r>
              <a:rPr lang="en-US" sz="1200" dirty="0"/>
              <a:t>on their payment in the next month. </a:t>
            </a:r>
            <a:endParaRPr lang="en-SG" sz="1200" dirty="0"/>
          </a:p>
        </p:txBody>
      </p:sp>
      <p:pic>
        <p:nvPicPr>
          <p:cNvPr id="7" name="Graphic 6" descr="Man in business attire">
            <a:extLst>
              <a:ext uri="{FF2B5EF4-FFF2-40B4-BE49-F238E27FC236}">
                <a16:creationId xmlns:a16="http://schemas.microsoft.com/office/drawing/2014/main" id="{556FF49B-4329-C226-5AE9-A53DC4AE237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2500" y="1626142"/>
            <a:ext cx="1983452" cy="267838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090534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03"/>
        <p:cNvGrpSpPr/>
        <p:nvPr/>
      </p:nvGrpSpPr>
      <p:grpSpPr>
        <a:xfrm>
          <a:off x="0" y="0"/>
          <a:ext cx="0" cy="0"/>
          <a:chOff x="0" y="0"/>
          <a:chExt cx="0" cy="0"/>
        </a:xfrm>
      </p:grpSpPr>
      <p:sp>
        <p:nvSpPr>
          <p:cNvPr id="4904" name="Google Shape;4904;p45"/>
          <p:cNvSpPr txBox="1">
            <a:spLocks noGrp="1"/>
          </p:cNvSpPr>
          <p:nvPr>
            <p:ph type="title"/>
          </p:nvPr>
        </p:nvSpPr>
        <p:spPr>
          <a:xfrm>
            <a:off x="991667" y="187876"/>
            <a:ext cx="6404610" cy="7331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3200" dirty="0"/>
              <a:t>DATA PREPROCESSING</a:t>
            </a:r>
            <a:endParaRPr sz="3200" dirty="0">
              <a:solidFill>
                <a:schemeClr val="dk2"/>
              </a:solidFill>
            </a:endParaRPr>
          </a:p>
        </p:txBody>
      </p:sp>
      <p:grpSp>
        <p:nvGrpSpPr>
          <p:cNvPr id="4921" name="Google Shape;4921;p45"/>
          <p:cNvGrpSpPr/>
          <p:nvPr/>
        </p:nvGrpSpPr>
        <p:grpSpPr>
          <a:xfrm>
            <a:off x="7498042" y="312575"/>
            <a:ext cx="878914" cy="511681"/>
            <a:chOff x="4436950" y="1405000"/>
            <a:chExt cx="682175" cy="397175"/>
          </a:xfrm>
        </p:grpSpPr>
        <p:sp>
          <p:nvSpPr>
            <p:cNvPr id="4922" name="Google Shape;4922;p45"/>
            <p:cNvSpPr/>
            <p:nvPr/>
          </p:nvSpPr>
          <p:spPr>
            <a:xfrm>
              <a:off x="4437225" y="1405000"/>
              <a:ext cx="397175" cy="397175"/>
            </a:xfrm>
            <a:custGeom>
              <a:avLst/>
              <a:gdLst/>
              <a:ahLst/>
              <a:cxnLst/>
              <a:rect l="l" t="t" r="r" b="b"/>
              <a:pathLst>
                <a:path w="15887" h="15887" extrusionOk="0">
                  <a:moveTo>
                    <a:pt x="7944" y="15887"/>
                  </a:moveTo>
                  <a:lnTo>
                    <a:pt x="1" y="7944"/>
                  </a:lnTo>
                  <a:lnTo>
                    <a:pt x="7944" y="1"/>
                  </a:lnTo>
                  <a:lnTo>
                    <a:pt x="15887" y="7944"/>
                  </a:lnTo>
                  <a:close/>
                </a:path>
              </a:pathLst>
            </a:custGeom>
            <a:gradFill>
              <a:gsLst>
                <a:gs pos="0">
                  <a:schemeClr val="accent1"/>
                </a:gs>
                <a:gs pos="100000">
                  <a:schemeClr val="lt1"/>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45"/>
            <p:cNvSpPr/>
            <p:nvPr/>
          </p:nvSpPr>
          <p:spPr>
            <a:xfrm>
              <a:off x="4721975" y="1405000"/>
              <a:ext cx="397150" cy="397175"/>
            </a:xfrm>
            <a:custGeom>
              <a:avLst/>
              <a:gdLst/>
              <a:ahLst/>
              <a:cxnLst/>
              <a:rect l="l" t="t" r="r" b="b"/>
              <a:pathLst>
                <a:path w="15886" h="15887" extrusionOk="0">
                  <a:moveTo>
                    <a:pt x="7954" y="15887"/>
                  </a:moveTo>
                  <a:lnTo>
                    <a:pt x="0" y="7944"/>
                  </a:lnTo>
                  <a:lnTo>
                    <a:pt x="7954" y="1"/>
                  </a:lnTo>
                  <a:lnTo>
                    <a:pt x="15886" y="7944"/>
                  </a:lnTo>
                  <a:close/>
                </a:path>
              </a:pathLst>
            </a:custGeom>
            <a:gradFill>
              <a:gsLst>
                <a:gs pos="0">
                  <a:schemeClr val="accent1"/>
                </a:gs>
                <a:gs pos="100000">
                  <a:schemeClr val="lt1"/>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45"/>
            <p:cNvSpPr/>
            <p:nvPr/>
          </p:nvSpPr>
          <p:spPr>
            <a:xfrm>
              <a:off x="4436950" y="1405000"/>
              <a:ext cx="396875" cy="396900"/>
            </a:xfrm>
            <a:custGeom>
              <a:avLst/>
              <a:gdLst/>
              <a:ahLst/>
              <a:cxnLst/>
              <a:rect l="l" t="t" r="r" b="b"/>
              <a:pathLst>
                <a:path w="15875" h="15876" fill="none" extrusionOk="0">
                  <a:moveTo>
                    <a:pt x="0" y="7944"/>
                  </a:moveTo>
                  <a:lnTo>
                    <a:pt x="7943" y="1"/>
                  </a:lnTo>
                  <a:lnTo>
                    <a:pt x="15875" y="7944"/>
                  </a:lnTo>
                  <a:lnTo>
                    <a:pt x="7943" y="15875"/>
                  </a:lnTo>
                  <a:close/>
                </a:path>
              </a:pathLst>
            </a:custGeom>
            <a:noFill/>
            <a:ln w="9525" cap="flat" cmpd="sng">
              <a:solidFill>
                <a:schemeClr val="dk2"/>
              </a:solidFill>
              <a:prstDash val="solid"/>
              <a:miter lim="114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45"/>
            <p:cNvSpPr/>
            <p:nvPr/>
          </p:nvSpPr>
          <p:spPr>
            <a:xfrm>
              <a:off x="4721975" y="1405000"/>
              <a:ext cx="396875" cy="396900"/>
            </a:xfrm>
            <a:custGeom>
              <a:avLst/>
              <a:gdLst/>
              <a:ahLst/>
              <a:cxnLst/>
              <a:rect l="l" t="t" r="r" b="b"/>
              <a:pathLst>
                <a:path w="15875" h="15876" fill="none" extrusionOk="0">
                  <a:moveTo>
                    <a:pt x="0" y="7932"/>
                  </a:moveTo>
                  <a:lnTo>
                    <a:pt x="7943" y="1"/>
                  </a:lnTo>
                  <a:lnTo>
                    <a:pt x="15874" y="7932"/>
                  </a:lnTo>
                  <a:lnTo>
                    <a:pt x="7943" y="15875"/>
                  </a:lnTo>
                  <a:close/>
                </a:path>
              </a:pathLst>
            </a:custGeom>
            <a:noFill/>
            <a:ln w="9525" cap="flat" cmpd="sng">
              <a:solidFill>
                <a:schemeClr val="dk2"/>
              </a:solidFill>
              <a:prstDash val="solid"/>
              <a:miter lim="114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4905;p45">
            <a:extLst>
              <a:ext uri="{FF2B5EF4-FFF2-40B4-BE49-F238E27FC236}">
                <a16:creationId xmlns:a16="http://schemas.microsoft.com/office/drawing/2014/main" id="{BE81C52E-073F-9C69-A2E8-C231F25AEB09}"/>
              </a:ext>
            </a:extLst>
          </p:cNvPr>
          <p:cNvSpPr txBox="1">
            <a:spLocks noGrp="1"/>
          </p:cNvSpPr>
          <p:nvPr>
            <p:ph type="body" idx="1"/>
          </p:nvPr>
        </p:nvSpPr>
        <p:spPr>
          <a:xfrm>
            <a:off x="952500" y="4037486"/>
            <a:ext cx="7424102" cy="329624"/>
          </a:xfrm>
          <a:prstGeom prst="rect">
            <a:avLst/>
          </a:prstGeom>
        </p:spPr>
        <p:txBody>
          <a:bodyPr spcFirstLastPara="1" wrap="square" lIns="91425" tIns="91425" rIns="91425" bIns="91425" anchor="t" anchorCtr="0">
            <a:noAutofit/>
          </a:bodyPr>
          <a:lstStyle/>
          <a:p>
            <a:pPr marL="171450" indent="-171450">
              <a:spcAft>
                <a:spcPts val="1200"/>
              </a:spcAft>
              <a:buSzPts val="1100"/>
            </a:pPr>
            <a:r>
              <a:rPr lang="en-US" sz="1200" dirty="0"/>
              <a:t>To wrangle the dataset, use pandas </a:t>
            </a:r>
            <a:r>
              <a:rPr lang="en-US" sz="1200" b="1" dirty="0" err="1"/>
              <a:t>df.rename</a:t>
            </a:r>
            <a:r>
              <a:rPr lang="en-US" sz="1200" b="1" dirty="0"/>
              <a:t>() </a:t>
            </a:r>
            <a:r>
              <a:rPr lang="en-US" sz="1200" dirty="0"/>
              <a:t>to standardize column names and rectify spelling errors.</a:t>
            </a:r>
          </a:p>
          <a:p>
            <a:pPr marL="171450" indent="-171450">
              <a:spcAft>
                <a:spcPts val="1200"/>
              </a:spcAft>
              <a:buSzPts val="1100"/>
            </a:pPr>
            <a:r>
              <a:rPr lang="en-US" sz="1200" dirty="0"/>
              <a:t>View the first 5 rows of the dataset using </a:t>
            </a:r>
            <a:r>
              <a:rPr lang="en-US" sz="1200" b="1" dirty="0" err="1"/>
              <a:t>df.head</a:t>
            </a:r>
            <a:r>
              <a:rPr lang="en-US" sz="1200" b="1" dirty="0"/>
              <a:t>() </a:t>
            </a:r>
            <a:r>
              <a:rPr lang="en-US" sz="1200" dirty="0"/>
              <a:t>to get an overview of the dataset.</a:t>
            </a:r>
          </a:p>
        </p:txBody>
      </p:sp>
      <p:pic>
        <p:nvPicPr>
          <p:cNvPr id="7" name="Picture 6" descr="A picture containing text, font, screenshot&#10;&#10;Description automatically generated">
            <a:extLst>
              <a:ext uri="{FF2B5EF4-FFF2-40B4-BE49-F238E27FC236}">
                <a16:creationId xmlns:a16="http://schemas.microsoft.com/office/drawing/2014/main" id="{783B7B71-C915-0835-94A0-003D1194FB93}"/>
              </a:ext>
            </a:extLst>
          </p:cNvPr>
          <p:cNvPicPr>
            <a:picLocks noChangeAspect="1"/>
          </p:cNvPicPr>
          <p:nvPr/>
        </p:nvPicPr>
        <p:blipFill>
          <a:blip r:embed="rId3"/>
          <a:stretch>
            <a:fillRect/>
          </a:stretch>
        </p:blipFill>
        <p:spPr>
          <a:xfrm>
            <a:off x="991668" y="1018237"/>
            <a:ext cx="7384934" cy="1334627"/>
          </a:xfrm>
          <a:prstGeom prst="rect">
            <a:avLst/>
          </a:prstGeom>
          <a:ln>
            <a:solidFill>
              <a:schemeClr val="bg1">
                <a:lumMod val="50000"/>
              </a:schemeClr>
            </a:solidFill>
          </a:ln>
        </p:spPr>
      </p:pic>
      <p:pic>
        <p:nvPicPr>
          <p:cNvPr id="9" name="Picture 8" descr="A picture containing text, screenshot, font, line&#10;&#10;Description automatically generated">
            <a:extLst>
              <a:ext uri="{FF2B5EF4-FFF2-40B4-BE49-F238E27FC236}">
                <a16:creationId xmlns:a16="http://schemas.microsoft.com/office/drawing/2014/main" id="{B3945CA4-6C63-FB7B-7472-7460DDA4DAD1}"/>
              </a:ext>
            </a:extLst>
          </p:cNvPr>
          <p:cNvPicPr>
            <a:picLocks noChangeAspect="1"/>
          </p:cNvPicPr>
          <p:nvPr/>
        </p:nvPicPr>
        <p:blipFill>
          <a:blip r:embed="rId4"/>
          <a:stretch>
            <a:fillRect/>
          </a:stretch>
        </p:blipFill>
        <p:spPr>
          <a:xfrm>
            <a:off x="991667" y="2438497"/>
            <a:ext cx="7389719" cy="1502893"/>
          </a:xfrm>
          <a:prstGeom prst="rect">
            <a:avLst/>
          </a:prstGeom>
          <a:ln>
            <a:solidFill>
              <a:schemeClr val="bg1">
                <a:lumMod val="50000"/>
              </a:schemeClr>
            </a:solidFill>
          </a:ln>
        </p:spPr>
      </p:pic>
    </p:spTree>
    <p:extLst>
      <p:ext uri="{BB962C8B-B14F-4D97-AF65-F5344CB8AC3E}">
        <p14:creationId xmlns:p14="http://schemas.microsoft.com/office/powerpoint/2010/main" val="342223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03"/>
        <p:cNvGrpSpPr/>
        <p:nvPr/>
      </p:nvGrpSpPr>
      <p:grpSpPr>
        <a:xfrm>
          <a:off x="0" y="0"/>
          <a:ext cx="0" cy="0"/>
          <a:chOff x="0" y="0"/>
          <a:chExt cx="0" cy="0"/>
        </a:xfrm>
      </p:grpSpPr>
      <p:sp>
        <p:nvSpPr>
          <p:cNvPr id="4904" name="Google Shape;4904;p45"/>
          <p:cNvSpPr txBox="1">
            <a:spLocks noGrp="1"/>
          </p:cNvSpPr>
          <p:nvPr>
            <p:ph type="title"/>
          </p:nvPr>
        </p:nvSpPr>
        <p:spPr>
          <a:xfrm>
            <a:off x="843598" y="143498"/>
            <a:ext cx="6404610" cy="7331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3200" dirty="0"/>
              <a:t>DESCRIBING THE DATA</a:t>
            </a:r>
            <a:endParaRPr sz="3200" dirty="0">
              <a:solidFill>
                <a:schemeClr val="dk2"/>
              </a:solidFill>
            </a:endParaRPr>
          </a:p>
        </p:txBody>
      </p:sp>
      <p:grpSp>
        <p:nvGrpSpPr>
          <p:cNvPr id="4921" name="Google Shape;4921;p45"/>
          <p:cNvGrpSpPr/>
          <p:nvPr/>
        </p:nvGrpSpPr>
        <p:grpSpPr>
          <a:xfrm>
            <a:off x="7498042" y="312575"/>
            <a:ext cx="878914" cy="511681"/>
            <a:chOff x="4436950" y="1405000"/>
            <a:chExt cx="682175" cy="397175"/>
          </a:xfrm>
        </p:grpSpPr>
        <p:sp>
          <p:nvSpPr>
            <p:cNvPr id="4922" name="Google Shape;4922;p45"/>
            <p:cNvSpPr/>
            <p:nvPr/>
          </p:nvSpPr>
          <p:spPr>
            <a:xfrm>
              <a:off x="4437225" y="1405000"/>
              <a:ext cx="397175" cy="397175"/>
            </a:xfrm>
            <a:custGeom>
              <a:avLst/>
              <a:gdLst/>
              <a:ahLst/>
              <a:cxnLst/>
              <a:rect l="l" t="t" r="r" b="b"/>
              <a:pathLst>
                <a:path w="15887" h="15887" extrusionOk="0">
                  <a:moveTo>
                    <a:pt x="7944" y="15887"/>
                  </a:moveTo>
                  <a:lnTo>
                    <a:pt x="1" y="7944"/>
                  </a:lnTo>
                  <a:lnTo>
                    <a:pt x="7944" y="1"/>
                  </a:lnTo>
                  <a:lnTo>
                    <a:pt x="15887" y="7944"/>
                  </a:lnTo>
                  <a:close/>
                </a:path>
              </a:pathLst>
            </a:custGeom>
            <a:gradFill>
              <a:gsLst>
                <a:gs pos="0">
                  <a:schemeClr val="accent1"/>
                </a:gs>
                <a:gs pos="100000">
                  <a:schemeClr val="lt1"/>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45"/>
            <p:cNvSpPr/>
            <p:nvPr/>
          </p:nvSpPr>
          <p:spPr>
            <a:xfrm>
              <a:off x="4721975" y="1405000"/>
              <a:ext cx="397150" cy="397175"/>
            </a:xfrm>
            <a:custGeom>
              <a:avLst/>
              <a:gdLst/>
              <a:ahLst/>
              <a:cxnLst/>
              <a:rect l="l" t="t" r="r" b="b"/>
              <a:pathLst>
                <a:path w="15886" h="15887" extrusionOk="0">
                  <a:moveTo>
                    <a:pt x="7954" y="15887"/>
                  </a:moveTo>
                  <a:lnTo>
                    <a:pt x="0" y="7944"/>
                  </a:lnTo>
                  <a:lnTo>
                    <a:pt x="7954" y="1"/>
                  </a:lnTo>
                  <a:lnTo>
                    <a:pt x="15886" y="7944"/>
                  </a:lnTo>
                  <a:close/>
                </a:path>
              </a:pathLst>
            </a:custGeom>
            <a:gradFill>
              <a:gsLst>
                <a:gs pos="0">
                  <a:schemeClr val="accent1"/>
                </a:gs>
                <a:gs pos="100000">
                  <a:schemeClr val="lt1"/>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45"/>
            <p:cNvSpPr/>
            <p:nvPr/>
          </p:nvSpPr>
          <p:spPr>
            <a:xfrm>
              <a:off x="4436950" y="1405000"/>
              <a:ext cx="396875" cy="396900"/>
            </a:xfrm>
            <a:custGeom>
              <a:avLst/>
              <a:gdLst/>
              <a:ahLst/>
              <a:cxnLst/>
              <a:rect l="l" t="t" r="r" b="b"/>
              <a:pathLst>
                <a:path w="15875" h="15876" fill="none" extrusionOk="0">
                  <a:moveTo>
                    <a:pt x="0" y="7944"/>
                  </a:moveTo>
                  <a:lnTo>
                    <a:pt x="7943" y="1"/>
                  </a:lnTo>
                  <a:lnTo>
                    <a:pt x="15875" y="7944"/>
                  </a:lnTo>
                  <a:lnTo>
                    <a:pt x="7943" y="15875"/>
                  </a:lnTo>
                  <a:close/>
                </a:path>
              </a:pathLst>
            </a:custGeom>
            <a:noFill/>
            <a:ln w="9525" cap="flat" cmpd="sng">
              <a:solidFill>
                <a:schemeClr val="dk2"/>
              </a:solidFill>
              <a:prstDash val="solid"/>
              <a:miter lim="114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45"/>
            <p:cNvSpPr/>
            <p:nvPr/>
          </p:nvSpPr>
          <p:spPr>
            <a:xfrm>
              <a:off x="4721975" y="1405000"/>
              <a:ext cx="396875" cy="396900"/>
            </a:xfrm>
            <a:custGeom>
              <a:avLst/>
              <a:gdLst/>
              <a:ahLst/>
              <a:cxnLst/>
              <a:rect l="l" t="t" r="r" b="b"/>
              <a:pathLst>
                <a:path w="15875" h="15876" fill="none" extrusionOk="0">
                  <a:moveTo>
                    <a:pt x="0" y="7932"/>
                  </a:moveTo>
                  <a:lnTo>
                    <a:pt x="7943" y="1"/>
                  </a:lnTo>
                  <a:lnTo>
                    <a:pt x="15874" y="7932"/>
                  </a:lnTo>
                  <a:lnTo>
                    <a:pt x="7943" y="15875"/>
                  </a:lnTo>
                  <a:close/>
                </a:path>
              </a:pathLst>
            </a:custGeom>
            <a:noFill/>
            <a:ln w="9525" cap="flat" cmpd="sng">
              <a:solidFill>
                <a:schemeClr val="dk2"/>
              </a:solidFill>
              <a:prstDash val="solid"/>
              <a:miter lim="114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4905;p45">
            <a:extLst>
              <a:ext uri="{FF2B5EF4-FFF2-40B4-BE49-F238E27FC236}">
                <a16:creationId xmlns:a16="http://schemas.microsoft.com/office/drawing/2014/main" id="{BE81C52E-073F-9C69-A2E8-C231F25AEB09}"/>
              </a:ext>
            </a:extLst>
          </p:cNvPr>
          <p:cNvSpPr txBox="1">
            <a:spLocks noGrp="1"/>
          </p:cNvSpPr>
          <p:nvPr>
            <p:ph type="body" idx="1"/>
          </p:nvPr>
        </p:nvSpPr>
        <p:spPr>
          <a:xfrm>
            <a:off x="3947160" y="2843568"/>
            <a:ext cx="4610100" cy="329624"/>
          </a:xfrm>
          <a:prstGeom prst="rect">
            <a:avLst/>
          </a:prstGeom>
        </p:spPr>
        <p:txBody>
          <a:bodyPr spcFirstLastPara="1" wrap="square" lIns="91425" tIns="91425" rIns="91425" bIns="91425" anchor="t" anchorCtr="0">
            <a:noAutofit/>
          </a:bodyPr>
          <a:lstStyle/>
          <a:p>
            <a:pPr marL="171450" indent="-171450">
              <a:spcAft>
                <a:spcPts val="1200"/>
              </a:spcAft>
              <a:buSzPts val="1100"/>
            </a:pPr>
            <a:r>
              <a:rPr lang="en-US" sz="1200" dirty="0"/>
              <a:t>Credit dataset contains </a:t>
            </a:r>
            <a:r>
              <a:rPr lang="en-US" sz="1200" b="1" dirty="0"/>
              <a:t>1600 rows and 13 columns</a:t>
            </a:r>
            <a:r>
              <a:rPr lang="en-US" sz="1200" dirty="0"/>
              <a:t>.</a:t>
            </a:r>
          </a:p>
          <a:p>
            <a:pPr marL="171450" indent="-171450">
              <a:spcAft>
                <a:spcPts val="1200"/>
              </a:spcAft>
              <a:buSzPts val="1100"/>
            </a:pPr>
            <a:r>
              <a:rPr lang="en-US" sz="1200" dirty="0"/>
              <a:t>Check that the dataset does not contain any NULL / NA values using </a:t>
            </a:r>
            <a:r>
              <a:rPr lang="en-US" sz="1200" b="1" dirty="0" err="1"/>
              <a:t>df.isnull</a:t>
            </a:r>
            <a:r>
              <a:rPr lang="en-US" sz="1200" b="1" dirty="0"/>
              <a:t>().sum()</a:t>
            </a:r>
            <a:r>
              <a:rPr lang="en-US" sz="1200" dirty="0"/>
              <a:t>.</a:t>
            </a:r>
          </a:p>
          <a:p>
            <a:pPr marL="171450" indent="-171450">
              <a:spcAft>
                <a:spcPts val="1200"/>
              </a:spcAft>
              <a:buSzPts val="1100"/>
            </a:pPr>
            <a:r>
              <a:rPr lang="en-US" sz="1200" dirty="0"/>
              <a:t>Used </a:t>
            </a:r>
            <a:r>
              <a:rPr lang="en-US" sz="1200" b="1" dirty="0"/>
              <a:t>.</a:t>
            </a:r>
            <a:r>
              <a:rPr lang="en-US" sz="1200" b="1" dirty="0" err="1"/>
              <a:t>nunique</a:t>
            </a:r>
            <a:r>
              <a:rPr lang="en-US" sz="1200" b="1" dirty="0"/>
              <a:t>() </a:t>
            </a:r>
            <a:r>
              <a:rPr lang="en-US" sz="1200" dirty="0"/>
              <a:t>to retrieve the number of unique values in each data column.</a:t>
            </a:r>
          </a:p>
          <a:p>
            <a:pPr marL="171450" indent="-171450">
              <a:spcAft>
                <a:spcPts val="1200"/>
              </a:spcAft>
              <a:buSzPts val="1100"/>
            </a:pPr>
            <a:r>
              <a:rPr lang="en-US" sz="1200" dirty="0"/>
              <a:t>Use </a:t>
            </a:r>
            <a:r>
              <a:rPr lang="en-US" sz="1200" b="1" dirty="0"/>
              <a:t>.describe() </a:t>
            </a:r>
            <a:r>
              <a:rPr lang="en-US" sz="1200" dirty="0"/>
              <a:t>for numerical columns and return values of descriptive statistics like count and mean.</a:t>
            </a:r>
          </a:p>
          <a:p>
            <a:pPr marL="171450" indent="-171450">
              <a:spcAft>
                <a:spcPts val="1200"/>
              </a:spcAft>
              <a:buSzPts val="1100"/>
            </a:pPr>
            <a:endParaRPr lang="en-US" sz="1200" dirty="0"/>
          </a:p>
        </p:txBody>
      </p:sp>
      <p:pic>
        <p:nvPicPr>
          <p:cNvPr id="3" name="Picture 2" descr="A picture containing text, screenshot, font, line&#10;&#10;Description automatically generated">
            <a:extLst>
              <a:ext uri="{FF2B5EF4-FFF2-40B4-BE49-F238E27FC236}">
                <a16:creationId xmlns:a16="http://schemas.microsoft.com/office/drawing/2014/main" id="{0096884F-F14C-F287-6A9B-D2BB53A712D6}"/>
              </a:ext>
            </a:extLst>
          </p:cNvPr>
          <p:cNvPicPr>
            <a:picLocks noChangeAspect="1"/>
          </p:cNvPicPr>
          <p:nvPr/>
        </p:nvPicPr>
        <p:blipFill>
          <a:blip r:embed="rId3"/>
          <a:stretch>
            <a:fillRect/>
          </a:stretch>
        </p:blipFill>
        <p:spPr>
          <a:xfrm>
            <a:off x="843598" y="929482"/>
            <a:ext cx="7615376" cy="1844374"/>
          </a:xfrm>
          <a:prstGeom prst="rect">
            <a:avLst/>
          </a:prstGeom>
          <a:ln>
            <a:solidFill>
              <a:schemeClr val="bg1">
                <a:lumMod val="50000"/>
              </a:schemeClr>
            </a:solidFill>
          </a:ln>
        </p:spPr>
      </p:pic>
      <p:pic>
        <p:nvPicPr>
          <p:cNvPr id="5" name="Picture 4" descr="A screenshot of a computer&#10;&#10;Description automatically generated with low confidence">
            <a:extLst>
              <a:ext uri="{FF2B5EF4-FFF2-40B4-BE49-F238E27FC236}">
                <a16:creationId xmlns:a16="http://schemas.microsoft.com/office/drawing/2014/main" id="{8785243D-33F7-1AFA-02C6-A6B9579EDBD5}"/>
              </a:ext>
            </a:extLst>
          </p:cNvPr>
          <p:cNvPicPr>
            <a:picLocks noChangeAspect="1"/>
          </p:cNvPicPr>
          <p:nvPr/>
        </p:nvPicPr>
        <p:blipFill>
          <a:blip r:embed="rId4"/>
          <a:stretch>
            <a:fillRect/>
          </a:stretch>
        </p:blipFill>
        <p:spPr>
          <a:xfrm>
            <a:off x="843598" y="2843568"/>
            <a:ext cx="2991013" cy="2135571"/>
          </a:xfrm>
          <a:prstGeom prst="rect">
            <a:avLst/>
          </a:prstGeom>
        </p:spPr>
      </p:pic>
    </p:spTree>
    <p:extLst>
      <p:ext uri="{BB962C8B-B14F-4D97-AF65-F5344CB8AC3E}">
        <p14:creationId xmlns:p14="http://schemas.microsoft.com/office/powerpoint/2010/main" val="3827338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03"/>
        <p:cNvGrpSpPr/>
        <p:nvPr/>
      </p:nvGrpSpPr>
      <p:grpSpPr>
        <a:xfrm>
          <a:off x="0" y="0"/>
          <a:ext cx="0" cy="0"/>
          <a:chOff x="0" y="0"/>
          <a:chExt cx="0" cy="0"/>
        </a:xfrm>
      </p:grpSpPr>
      <p:sp>
        <p:nvSpPr>
          <p:cNvPr id="4904" name="Google Shape;4904;p45"/>
          <p:cNvSpPr txBox="1">
            <a:spLocks noGrp="1"/>
          </p:cNvSpPr>
          <p:nvPr>
            <p:ph type="title"/>
          </p:nvPr>
        </p:nvSpPr>
        <p:spPr>
          <a:xfrm>
            <a:off x="705704" y="434340"/>
            <a:ext cx="6404610" cy="7331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3200" dirty="0"/>
              <a:t>OVERVIEW OF FINAL DATASET</a:t>
            </a:r>
            <a:endParaRPr sz="3200" dirty="0">
              <a:solidFill>
                <a:schemeClr val="dk2"/>
              </a:solidFill>
            </a:endParaRPr>
          </a:p>
        </p:txBody>
      </p:sp>
      <p:grpSp>
        <p:nvGrpSpPr>
          <p:cNvPr id="4921" name="Google Shape;4921;p45"/>
          <p:cNvGrpSpPr/>
          <p:nvPr/>
        </p:nvGrpSpPr>
        <p:grpSpPr>
          <a:xfrm>
            <a:off x="7498042" y="312575"/>
            <a:ext cx="878914" cy="511681"/>
            <a:chOff x="4436950" y="1405000"/>
            <a:chExt cx="682175" cy="397175"/>
          </a:xfrm>
        </p:grpSpPr>
        <p:sp>
          <p:nvSpPr>
            <p:cNvPr id="4922" name="Google Shape;4922;p45"/>
            <p:cNvSpPr/>
            <p:nvPr/>
          </p:nvSpPr>
          <p:spPr>
            <a:xfrm>
              <a:off x="4437225" y="1405000"/>
              <a:ext cx="397175" cy="397175"/>
            </a:xfrm>
            <a:custGeom>
              <a:avLst/>
              <a:gdLst/>
              <a:ahLst/>
              <a:cxnLst/>
              <a:rect l="l" t="t" r="r" b="b"/>
              <a:pathLst>
                <a:path w="15887" h="15887" extrusionOk="0">
                  <a:moveTo>
                    <a:pt x="7944" y="15887"/>
                  </a:moveTo>
                  <a:lnTo>
                    <a:pt x="1" y="7944"/>
                  </a:lnTo>
                  <a:lnTo>
                    <a:pt x="7944" y="1"/>
                  </a:lnTo>
                  <a:lnTo>
                    <a:pt x="15887" y="7944"/>
                  </a:lnTo>
                  <a:close/>
                </a:path>
              </a:pathLst>
            </a:custGeom>
            <a:gradFill>
              <a:gsLst>
                <a:gs pos="0">
                  <a:schemeClr val="accent1"/>
                </a:gs>
                <a:gs pos="100000">
                  <a:schemeClr val="lt1"/>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45"/>
            <p:cNvSpPr/>
            <p:nvPr/>
          </p:nvSpPr>
          <p:spPr>
            <a:xfrm>
              <a:off x="4721975" y="1405000"/>
              <a:ext cx="397150" cy="397175"/>
            </a:xfrm>
            <a:custGeom>
              <a:avLst/>
              <a:gdLst/>
              <a:ahLst/>
              <a:cxnLst/>
              <a:rect l="l" t="t" r="r" b="b"/>
              <a:pathLst>
                <a:path w="15886" h="15887" extrusionOk="0">
                  <a:moveTo>
                    <a:pt x="7954" y="15887"/>
                  </a:moveTo>
                  <a:lnTo>
                    <a:pt x="0" y="7944"/>
                  </a:lnTo>
                  <a:lnTo>
                    <a:pt x="7954" y="1"/>
                  </a:lnTo>
                  <a:lnTo>
                    <a:pt x="15886" y="7944"/>
                  </a:lnTo>
                  <a:close/>
                </a:path>
              </a:pathLst>
            </a:custGeom>
            <a:gradFill>
              <a:gsLst>
                <a:gs pos="0">
                  <a:schemeClr val="accent1"/>
                </a:gs>
                <a:gs pos="100000">
                  <a:schemeClr val="lt1"/>
                </a:gs>
              </a:gsLst>
              <a:path path="circle">
                <a:fillToRect l="50000" t="50000" r="50000" b="50000"/>
              </a:path>
              <a:tileRect/>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45"/>
            <p:cNvSpPr/>
            <p:nvPr/>
          </p:nvSpPr>
          <p:spPr>
            <a:xfrm>
              <a:off x="4436950" y="1405000"/>
              <a:ext cx="396875" cy="396900"/>
            </a:xfrm>
            <a:custGeom>
              <a:avLst/>
              <a:gdLst/>
              <a:ahLst/>
              <a:cxnLst/>
              <a:rect l="l" t="t" r="r" b="b"/>
              <a:pathLst>
                <a:path w="15875" h="15876" fill="none" extrusionOk="0">
                  <a:moveTo>
                    <a:pt x="0" y="7944"/>
                  </a:moveTo>
                  <a:lnTo>
                    <a:pt x="7943" y="1"/>
                  </a:lnTo>
                  <a:lnTo>
                    <a:pt x="15875" y="7944"/>
                  </a:lnTo>
                  <a:lnTo>
                    <a:pt x="7943" y="15875"/>
                  </a:lnTo>
                  <a:close/>
                </a:path>
              </a:pathLst>
            </a:custGeom>
            <a:noFill/>
            <a:ln w="9525" cap="flat" cmpd="sng">
              <a:solidFill>
                <a:schemeClr val="dk2"/>
              </a:solidFill>
              <a:prstDash val="solid"/>
              <a:miter lim="114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45"/>
            <p:cNvSpPr/>
            <p:nvPr/>
          </p:nvSpPr>
          <p:spPr>
            <a:xfrm>
              <a:off x="4721975" y="1405000"/>
              <a:ext cx="396875" cy="396900"/>
            </a:xfrm>
            <a:custGeom>
              <a:avLst/>
              <a:gdLst/>
              <a:ahLst/>
              <a:cxnLst/>
              <a:rect l="l" t="t" r="r" b="b"/>
              <a:pathLst>
                <a:path w="15875" h="15876" fill="none" extrusionOk="0">
                  <a:moveTo>
                    <a:pt x="0" y="7932"/>
                  </a:moveTo>
                  <a:lnTo>
                    <a:pt x="7943" y="1"/>
                  </a:lnTo>
                  <a:lnTo>
                    <a:pt x="15874" y="7932"/>
                  </a:lnTo>
                  <a:lnTo>
                    <a:pt x="7943" y="15875"/>
                  </a:lnTo>
                  <a:close/>
                </a:path>
              </a:pathLst>
            </a:custGeom>
            <a:noFill/>
            <a:ln w="9525" cap="flat" cmpd="sng">
              <a:solidFill>
                <a:schemeClr val="dk2"/>
              </a:solidFill>
              <a:prstDash val="solid"/>
              <a:miter lim="114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descr="A picture containing text, screenshot, number, font&#10;&#10;Description automatically generated">
            <a:extLst>
              <a:ext uri="{FF2B5EF4-FFF2-40B4-BE49-F238E27FC236}">
                <a16:creationId xmlns:a16="http://schemas.microsoft.com/office/drawing/2014/main" id="{D6C1F684-D788-EFEE-76C4-D0050D1CF2CA}"/>
              </a:ext>
            </a:extLst>
          </p:cNvPr>
          <p:cNvPicPr>
            <a:picLocks noChangeAspect="1"/>
          </p:cNvPicPr>
          <p:nvPr/>
        </p:nvPicPr>
        <p:blipFill>
          <a:blip r:embed="rId3"/>
          <a:stretch>
            <a:fillRect/>
          </a:stretch>
        </p:blipFill>
        <p:spPr>
          <a:xfrm>
            <a:off x="705704" y="1298016"/>
            <a:ext cx="7732592" cy="3152064"/>
          </a:xfrm>
          <a:prstGeom prst="rect">
            <a:avLst/>
          </a:prstGeom>
          <a:ln>
            <a:solidFill>
              <a:schemeClr val="bg1">
                <a:lumMod val="50000"/>
              </a:schemeClr>
            </a:solidFill>
          </a:ln>
        </p:spPr>
      </p:pic>
    </p:spTree>
    <p:extLst>
      <p:ext uri="{BB962C8B-B14F-4D97-AF65-F5344CB8AC3E}">
        <p14:creationId xmlns:p14="http://schemas.microsoft.com/office/powerpoint/2010/main" val="2936399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03"/>
        <p:cNvGrpSpPr/>
        <p:nvPr/>
      </p:nvGrpSpPr>
      <p:grpSpPr>
        <a:xfrm>
          <a:off x="0" y="0"/>
          <a:ext cx="0" cy="0"/>
          <a:chOff x="0" y="0"/>
          <a:chExt cx="0" cy="0"/>
        </a:xfrm>
      </p:grpSpPr>
      <p:sp>
        <p:nvSpPr>
          <p:cNvPr id="4904" name="Google Shape;4904;p45"/>
          <p:cNvSpPr txBox="1">
            <a:spLocks noGrp="1"/>
          </p:cNvSpPr>
          <p:nvPr>
            <p:ph type="title"/>
          </p:nvPr>
        </p:nvSpPr>
        <p:spPr>
          <a:xfrm>
            <a:off x="329245" y="267010"/>
            <a:ext cx="6404610" cy="7331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3200" dirty="0"/>
              <a:t>DATA EXPLORATION</a:t>
            </a:r>
            <a:endParaRPr sz="3200" dirty="0">
              <a:solidFill>
                <a:schemeClr val="dk2"/>
              </a:solidFill>
            </a:endParaRPr>
          </a:p>
        </p:txBody>
      </p:sp>
      <p:pic>
        <p:nvPicPr>
          <p:cNvPr id="1026" name="Picture 2">
            <a:extLst>
              <a:ext uri="{FF2B5EF4-FFF2-40B4-BE49-F238E27FC236}">
                <a16:creationId xmlns:a16="http://schemas.microsoft.com/office/drawing/2014/main" id="{B8ABD064-A880-4B75-C917-50ED7C3474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45" y="1129196"/>
            <a:ext cx="5797414" cy="3328504"/>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254E510-89E4-7B2A-4E2B-50ACF6306B13}"/>
              </a:ext>
            </a:extLst>
          </p:cNvPr>
          <p:cNvSpPr txBox="1"/>
          <p:nvPr/>
        </p:nvSpPr>
        <p:spPr>
          <a:xfrm>
            <a:off x="6225539" y="413587"/>
            <a:ext cx="2766061" cy="4493538"/>
          </a:xfrm>
          <a:prstGeom prst="rect">
            <a:avLst/>
          </a:prstGeom>
          <a:noFill/>
        </p:spPr>
        <p:txBody>
          <a:bodyPr wrap="square">
            <a:spAutoFit/>
          </a:bodyPr>
          <a:lstStyle/>
          <a:p>
            <a:pPr marL="171450" indent="-171450">
              <a:buClr>
                <a:schemeClr val="tx1"/>
              </a:buClr>
              <a:buFont typeface="Arial" panose="020B0604020202020204" pitchFamily="34" charset="0"/>
              <a:buChar char="•"/>
            </a:pPr>
            <a:r>
              <a:rPr lang="en-US" sz="1100" dirty="0">
                <a:solidFill>
                  <a:schemeClr val="tx1"/>
                </a:solidFill>
                <a:latin typeface="Poppins" panose="00000500000000000000" pitchFamily="2" charset="0"/>
                <a:cs typeface="Poppins" panose="00000500000000000000" pitchFamily="2" charset="0"/>
              </a:rPr>
              <a:t>The width of the violin plot indicates the variation in credit limits. Post-graduates show the largest width, suggesting a broader range of credit limits    due to diverse financial profiles,   creditworthiness, income levels, and credit history.</a:t>
            </a:r>
          </a:p>
          <a:p>
            <a:endParaRPr lang="en-US" sz="1100" dirty="0">
              <a:solidFill>
                <a:schemeClr val="tx1"/>
              </a:solidFill>
              <a:latin typeface="Poppins" panose="00000500000000000000" pitchFamily="2" charset="0"/>
              <a:cs typeface="Poppins" panose="00000500000000000000" pitchFamily="2" charset="0"/>
            </a:endParaRPr>
          </a:p>
          <a:p>
            <a:pPr marL="171450" indent="-171450">
              <a:buClr>
                <a:schemeClr val="tx1"/>
              </a:buClr>
              <a:buFont typeface="Arial" panose="020B0604020202020204" pitchFamily="34" charset="0"/>
              <a:buChar char="•"/>
            </a:pPr>
            <a:r>
              <a:rPr lang="en-US" sz="1100" dirty="0">
                <a:solidFill>
                  <a:schemeClr val="tx1"/>
                </a:solidFill>
                <a:latin typeface="Poppins" panose="00000500000000000000" pitchFamily="2" charset="0"/>
                <a:cs typeface="Poppins" panose="00000500000000000000" pitchFamily="2" charset="0"/>
              </a:rPr>
              <a:t>Higher median credit limits for post-graduates and lower      limits for high schoolers are       due to factors like income levels, job prospects, and lenders considering education as a positive creditworthiness indicator.</a:t>
            </a:r>
          </a:p>
          <a:p>
            <a:endParaRPr lang="en-US" sz="1100" dirty="0">
              <a:solidFill>
                <a:schemeClr val="tx1"/>
              </a:solidFill>
              <a:latin typeface="Poppins" panose="00000500000000000000" pitchFamily="2" charset="0"/>
              <a:cs typeface="Poppins" panose="00000500000000000000" pitchFamily="2" charset="0"/>
            </a:endParaRPr>
          </a:p>
          <a:p>
            <a:pPr marL="171450" indent="-171450">
              <a:buClr>
                <a:schemeClr val="tx1"/>
              </a:buClr>
              <a:buFont typeface="Arial" panose="020B0604020202020204" pitchFamily="34" charset="0"/>
              <a:buChar char="•"/>
            </a:pPr>
            <a:r>
              <a:rPr lang="en-US" sz="1100" dirty="0">
                <a:solidFill>
                  <a:schemeClr val="tx1"/>
                </a:solidFill>
                <a:latin typeface="Poppins" panose="00000500000000000000" pitchFamily="2" charset="0"/>
                <a:cs typeface="Poppins" panose="00000500000000000000" pitchFamily="2" charset="0"/>
              </a:rPr>
              <a:t>Among high-schoolers and university students, the violin plot width is larger for females than males, indicating greater diversity in credit limits for females, potentially due to financial independence or income disparity in those educational stages.</a:t>
            </a:r>
          </a:p>
        </p:txBody>
      </p:sp>
    </p:spTree>
    <p:extLst>
      <p:ext uri="{BB962C8B-B14F-4D97-AF65-F5344CB8AC3E}">
        <p14:creationId xmlns:p14="http://schemas.microsoft.com/office/powerpoint/2010/main" val="1794555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03"/>
        <p:cNvGrpSpPr/>
        <p:nvPr/>
      </p:nvGrpSpPr>
      <p:grpSpPr>
        <a:xfrm>
          <a:off x="0" y="0"/>
          <a:ext cx="0" cy="0"/>
          <a:chOff x="0" y="0"/>
          <a:chExt cx="0" cy="0"/>
        </a:xfrm>
      </p:grpSpPr>
      <p:sp>
        <p:nvSpPr>
          <p:cNvPr id="4904" name="Google Shape;4904;p45"/>
          <p:cNvSpPr txBox="1">
            <a:spLocks noGrp="1"/>
          </p:cNvSpPr>
          <p:nvPr>
            <p:ph type="title"/>
          </p:nvPr>
        </p:nvSpPr>
        <p:spPr>
          <a:xfrm>
            <a:off x="340772" y="282878"/>
            <a:ext cx="6404610" cy="7331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3200" dirty="0"/>
              <a:t>DATA EXPLORATION</a:t>
            </a:r>
            <a:endParaRPr sz="3200" dirty="0">
              <a:solidFill>
                <a:schemeClr val="dk2"/>
              </a:solidFill>
            </a:endParaRPr>
          </a:p>
        </p:txBody>
      </p:sp>
      <p:sp>
        <p:nvSpPr>
          <p:cNvPr id="5" name="TextBox 4">
            <a:extLst>
              <a:ext uri="{FF2B5EF4-FFF2-40B4-BE49-F238E27FC236}">
                <a16:creationId xmlns:a16="http://schemas.microsoft.com/office/drawing/2014/main" id="{6254E510-89E4-7B2A-4E2B-50ACF6306B13}"/>
              </a:ext>
            </a:extLst>
          </p:cNvPr>
          <p:cNvSpPr txBox="1"/>
          <p:nvPr/>
        </p:nvSpPr>
        <p:spPr>
          <a:xfrm>
            <a:off x="6195059" y="244309"/>
            <a:ext cx="2766061" cy="4832092"/>
          </a:xfrm>
          <a:prstGeom prst="rect">
            <a:avLst/>
          </a:prstGeom>
          <a:noFill/>
        </p:spPr>
        <p:txBody>
          <a:bodyPr wrap="square">
            <a:spAutoFit/>
          </a:bodyPr>
          <a:lstStyle/>
          <a:p>
            <a:pPr marL="171450" indent="-171450">
              <a:buClr>
                <a:schemeClr val="tx1"/>
              </a:buClr>
              <a:buFont typeface="Arial" panose="020B0604020202020204" pitchFamily="34" charset="0"/>
              <a:buChar char="•"/>
            </a:pPr>
            <a:endParaRPr lang="en-US" sz="1100" dirty="0">
              <a:solidFill>
                <a:schemeClr val="tx1"/>
              </a:solidFill>
              <a:latin typeface="Poppins" panose="00000500000000000000" pitchFamily="2" charset="0"/>
              <a:cs typeface="Poppins" panose="00000500000000000000" pitchFamily="2" charset="0"/>
            </a:endParaRPr>
          </a:p>
          <a:p>
            <a:pPr marL="171450" indent="-171450">
              <a:buClr>
                <a:schemeClr val="tx1"/>
              </a:buClr>
              <a:buFont typeface="Arial" panose="020B0604020202020204" pitchFamily="34" charset="0"/>
              <a:buChar char="•"/>
            </a:pPr>
            <a:r>
              <a:rPr lang="en-US" sz="1100" dirty="0">
                <a:solidFill>
                  <a:schemeClr val="tx1"/>
                </a:solidFill>
                <a:latin typeface="Poppins" panose="00000500000000000000" pitchFamily="2" charset="0"/>
                <a:cs typeface="Poppins" panose="00000500000000000000" pitchFamily="2" charset="0"/>
              </a:rPr>
              <a:t>The histogram shows that     default cases are less frequent than non-default cases,   indicating that the majority of customers successfully make  their payments without       defaults and are creditworthy. </a:t>
            </a:r>
          </a:p>
          <a:p>
            <a:pPr marL="171450" indent="-171450">
              <a:buClr>
                <a:schemeClr val="tx1"/>
              </a:buClr>
              <a:buFont typeface="Arial" panose="020B0604020202020204" pitchFamily="34" charset="0"/>
              <a:buChar char="•"/>
            </a:pPr>
            <a:endParaRPr lang="en-US" sz="1100" dirty="0">
              <a:solidFill>
                <a:schemeClr val="tx1"/>
              </a:solidFill>
              <a:latin typeface="Poppins" panose="00000500000000000000" pitchFamily="2" charset="0"/>
              <a:cs typeface="Poppins" panose="00000500000000000000" pitchFamily="2" charset="0"/>
            </a:endParaRPr>
          </a:p>
          <a:p>
            <a:pPr marL="171450" indent="-171450">
              <a:buClr>
                <a:schemeClr val="tx1"/>
              </a:buClr>
              <a:buFont typeface="Arial" panose="020B0604020202020204" pitchFamily="34" charset="0"/>
              <a:buChar char="•"/>
            </a:pPr>
            <a:r>
              <a:rPr lang="en-US" sz="1100" dirty="0">
                <a:solidFill>
                  <a:schemeClr val="tx1"/>
                </a:solidFill>
                <a:latin typeface="Poppins" panose="00000500000000000000" pitchFamily="2" charset="0"/>
                <a:cs typeface="Poppins" panose="00000500000000000000" pitchFamily="2" charset="0"/>
              </a:rPr>
              <a:t>However, for default payments,     a higher frequency of defaults occurs among individuals with lower credit limits, suggesting  that lower credit limits pose a higher risk of default. </a:t>
            </a:r>
          </a:p>
          <a:p>
            <a:pPr marL="171450" indent="-171450">
              <a:buClr>
                <a:schemeClr val="tx1"/>
              </a:buClr>
              <a:buFont typeface="Arial" panose="020B0604020202020204" pitchFamily="34" charset="0"/>
              <a:buChar char="•"/>
            </a:pPr>
            <a:endParaRPr lang="en-US" sz="1100" dirty="0">
              <a:solidFill>
                <a:schemeClr val="tx1"/>
              </a:solidFill>
              <a:latin typeface="Poppins" panose="00000500000000000000" pitchFamily="2" charset="0"/>
              <a:cs typeface="Poppins" panose="00000500000000000000" pitchFamily="2" charset="0"/>
            </a:endParaRPr>
          </a:p>
          <a:p>
            <a:pPr marL="171450" indent="-171450">
              <a:buClr>
                <a:schemeClr val="tx1"/>
              </a:buClr>
              <a:buFont typeface="Arial" panose="020B0604020202020204" pitchFamily="34" charset="0"/>
              <a:buChar char="•"/>
            </a:pPr>
            <a:r>
              <a:rPr lang="en-US" sz="1100" dirty="0">
                <a:solidFill>
                  <a:schemeClr val="tx1"/>
                </a:solidFill>
                <a:latin typeface="Poppins" panose="00000500000000000000" pitchFamily="2" charset="0"/>
                <a:cs typeface="Poppins" panose="00000500000000000000" pitchFamily="2" charset="0"/>
              </a:rPr>
              <a:t>In contrast, non-default  payments have a wider distribution of credit limits, indicating greater variability in creditworthiness among successful borrowers. The narrower credit limit distribution for default payments suggests a more consistent level of credit risk and stricter lending criteria for customers prone to default.</a:t>
            </a:r>
          </a:p>
        </p:txBody>
      </p:sp>
      <p:pic>
        <p:nvPicPr>
          <p:cNvPr id="2050" name="Picture 2">
            <a:extLst>
              <a:ext uri="{FF2B5EF4-FFF2-40B4-BE49-F238E27FC236}">
                <a16:creationId xmlns:a16="http://schemas.microsoft.com/office/drawing/2014/main" id="{8A0664F7-039E-FEA5-34C0-C211188973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772" y="1171827"/>
            <a:ext cx="5694265" cy="3144697"/>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608034"/>
      </p:ext>
    </p:extLst>
  </p:cSld>
  <p:clrMapOvr>
    <a:masterClrMapping/>
  </p:clrMapOvr>
</p:sld>
</file>

<file path=ppt/theme/theme1.xml><?xml version="1.0" encoding="utf-8"?>
<a:theme xmlns:a="http://schemas.openxmlformats.org/drawingml/2006/main" name="Dutch Market Investment Consulting by Slidesgo">
  <a:themeElements>
    <a:clrScheme name="Simple Light">
      <a:dk1>
        <a:srgbClr val="FFFFFF"/>
      </a:dk1>
      <a:lt1>
        <a:srgbClr val="303B4D"/>
      </a:lt1>
      <a:dk2>
        <a:srgbClr val="C0A06D"/>
      </a:dk2>
      <a:lt2>
        <a:srgbClr val="9C8055"/>
      </a:lt2>
      <a:accent1>
        <a:srgbClr val="3C4A60"/>
      </a:accent1>
      <a:accent2>
        <a:srgbClr val="5D6B82"/>
      </a:accent2>
      <a:accent3>
        <a:srgbClr val="D4BE9B"/>
      </a:accent3>
      <a:accent4>
        <a:srgbClr val="E0E0E0"/>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3918</TotalTime>
  <Words>2134</Words>
  <Application>Microsoft Office PowerPoint</Application>
  <PresentationFormat>On-screen Show (16:9)</PresentationFormat>
  <Paragraphs>121</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Söhne</vt:lpstr>
      <vt:lpstr>Poppins</vt:lpstr>
      <vt:lpstr>Arial</vt:lpstr>
      <vt:lpstr>Open Sans</vt:lpstr>
      <vt:lpstr>Poppins ExtraBold</vt:lpstr>
      <vt:lpstr>Dutch Market Investment Consulting by Slidesgo</vt:lpstr>
      <vt:lpstr>ANALYZING CUSTOMER DATA FOR RISK MANAGEMENT </vt:lpstr>
      <vt:lpstr>PROJECT OBJECTIVE &amp; INFORMATION</vt:lpstr>
      <vt:lpstr>IMPORTING MODULES</vt:lpstr>
      <vt:lpstr>PREDICTION OBJECTIVE</vt:lpstr>
      <vt:lpstr>DATA PREPROCESSING</vt:lpstr>
      <vt:lpstr>DESCRIBING THE DATA</vt:lpstr>
      <vt:lpstr>OVERVIEW OF FINAL DATASET</vt:lpstr>
      <vt:lpstr>DATA EXPLORATION</vt:lpstr>
      <vt:lpstr>DATA EXPLORATION</vt:lpstr>
      <vt:lpstr>DATA EXPLORATION</vt:lpstr>
      <vt:lpstr>FEATURE ENGINEERING</vt:lpstr>
      <vt:lpstr>FEATURE ENGINEERING</vt:lpstr>
      <vt:lpstr>FEATURE ENGINEERING</vt:lpstr>
      <vt:lpstr>FEATURE ENGINEERING</vt:lpstr>
      <vt:lpstr>MODEL CROSS-VALIDATION</vt:lpstr>
      <vt:lpstr>ASSESSING TRAIN / TEST ACCURACIES</vt:lpstr>
      <vt:lpstr>HYPERPARAMETER MODEL TUNING</vt:lpstr>
      <vt:lpstr>EVALUATING MODEL PERFORMANCE</vt:lpstr>
      <vt:lpstr>EVALUATING MODEL PERFORMANCE</vt:lpstr>
      <vt:lpstr>INTERPRETING THE ROC CURVE</vt:lpstr>
      <vt:lpstr>ASSESSING THE FEATURE IMPORTANCE</vt:lpstr>
      <vt:lpstr>COMPARING TO A DUMMY BASELINE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CUSTOMER DATA FOR RISK MANAGEMENT </dc:title>
  <cp:lastModifiedBy>DARIO PRAWARA TEH WEI RONG</cp:lastModifiedBy>
  <cp:revision>1</cp:revision>
  <dcterms:modified xsi:type="dcterms:W3CDTF">2023-08-10T17:37:58Z</dcterms:modified>
</cp:coreProperties>
</file>