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9" r:id="rId3"/>
    <p:sldId id="263" r:id="rId4"/>
    <p:sldId id="277" r:id="rId5"/>
    <p:sldId id="278" r:id="rId6"/>
    <p:sldId id="295" r:id="rId7"/>
    <p:sldId id="279" r:id="rId8"/>
    <p:sldId id="292" r:id="rId9"/>
    <p:sldId id="293" r:id="rId10"/>
    <p:sldId id="294" r:id="rId11"/>
    <p:sldId id="264" r:id="rId12"/>
    <p:sldId id="283" r:id="rId13"/>
    <p:sldId id="284" r:id="rId14"/>
    <p:sldId id="271" r:id="rId15"/>
    <p:sldId id="286" r:id="rId16"/>
    <p:sldId id="297" r:id="rId17"/>
    <p:sldId id="296" r:id="rId18"/>
  </p:sldIdLst>
  <p:sldSz cx="9144000" cy="5143500" type="screen16x9"/>
  <p:notesSz cx="6858000" cy="9144000"/>
  <p:embeddedFontLst>
    <p:embeddedFont>
      <p:font typeface="Manrope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BE640-0D3E-488F-A3B2-B83798D61919}" v="76" dt="2023-12-04T00:45:27.560"/>
  </p1510:revLst>
</p1510:revInfo>
</file>

<file path=ppt/tableStyles.xml><?xml version="1.0" encoding="utf-8"?>
<a:tblStyleLst xmlns:a="http://schemas.openxmlformats.org/drawingml/2006/main" def="{977C4824-AAA2-4B1D-9485-74798CED9ED3}">
  <a:tblStyle styleId="{977C4824-AAA2-4B1D-9485-74798CED9E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4F967F-CA54-480A-AEC1-FB226B40B2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PRAWARA TEH WEI RONG" userId="1332e4ec-ce71-475b-a32a-299703817a3d" providerId="ADAL" clId="{45ABE640-0D3E-488F-A3B2-B83798D61919}"/>
    <pc:docChg chg="undo custSel addSld delSld modSld sldOrd delMainMaster">
      <pc:chgData name="DARIO PRAWARA TEH WEI RONG" userId="1332e4ec-ce71-475b-a32a-299703817a3d" providerId="ADAL" clId="{45ABE640-0D3E-488F-A3B2-B83798D61919}" dt="2023-12-04T00:47:41.470" v="5467" actId="1076"/>
      <pc:docMkLst>
        <pc:docMk/>
      </pc:docMkLst>
      <pc:sldChg chg="addSp delSp modSp mod">
        <pc:chgData name="DARIO PRAWARA TEH WEI RONG" userId="1332e4ec-ce71-475b-a32a-299703817a3d" providerId="ADAL" clId="{45ABE640-0D3E-488F-A3B2-B83798D61919}" dt="2023-12-03T19:32:35.500" v="254" actId="20577"/>
        <pc:sldMkLst>
          <pc:docMk/>
          <pc:sldMk cId="0" sldId="256"/>
        </pc:sldMkLst>
        <pc:spChg chg="add del mod">
          <ac:chgData name="DARIO PRAWARA TEH WEI RONG" userId="1332e4ec-ce71-475b-a32a-299703817a3d" providerId="ADAL" clId="{45ABE640-0D3E-488F-A3B2-B83798D61919}" dt="2023-12-03T19:27:59.488" v="36" actId="478"/>
          <ac:spMkLst>
            <pc:docMk/>
            <pc:sldMk cId="0" sldId="256"/>
            <ac:spMk id="2" creationId="{30A4ED31-92B6-8088-BD16-E4B511A35E59}"/>
          </ac:spMkLst>
        </pc:spChg>
        <pc:spChg chg="add mod">
          <ac:chgData name="DARIO PRAWARA TEH WEI RONG" userId="1332e4ec-ce71-475b-a32a-299703817a3d" providerId="ADAL" clId="{45ABE640-0D3E-488F-A3B2-B83798D61919}" dt="2023-12-03T19:32:35.500" v="254" actId="20577"/>
          <ac:spMkLst>
            <pc:docMk/>
            <pc:sldMk cId="0" sldId="256"/>
            <ac:spMk id="3" creationId="{67742D77-42BA-61A4-6CA2-AA37A611AB8E}"/>
          </ac:spMkLst>
        </pc:spChg>
        <pc:spChg chg="add mod">
          <ac:chgData name="DARIO PRAWARA TEH WEI RONG" userId="1332e4ec-ce71-475b-a32a-299703817a3d" providerId="ADAL" clId="{45ABE640-0D3E-488F-A3B2-B83798D61919}" dt="2023-12-03T19:31:22.520" v="228" actId="1076"/>
          <ac:spMkLst>
            <pc:docMk/>
            <pc:sldMk cId="0" sldId="256"/>
            <ac:spMk id="4" creationId="{F3F59CFC-5C99-1894-2517-E98010B673BE}"/>
          </ac:spMkLst>
        </pc:spChg>
        <pc:spChg chg="mod">
          <ac:chgData name="DARIO PRAWARA TEH WEI RONG" userId="1332e4ec-ce71-475b-a32a-299703817a3d" providerId="ADAL" clId="{45ABE640-0D3E-488F-A3B2-B83798D61919}" dt="2023-12-03T19:31:53.537" v="230" actId="1076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3T19:31:15.603" v="226" actId="1076"/>
          <ac:spMkLst>
            <pc:docMk/>
            <pc:sldMk cId="0" sldId="256"/>
            <ac:spMk id="316" creationId="{00000000-0000-0000-0000-000000000000}"/>
          </ac:spMkLst>
        </pc:spChg>
      </pc:sldChg>
      <pc:sldChg chg="del">
        <pc:chgData name="DARIO PRAWARA TEH WEI RONG" userId="1332e4ec-ce71-475b-a32a-299703817a3d" providerId="ADAL" clId="{45ABE640-0D3E-488F-A3B2-B83798D61919}" dt="2023-12-03T19:32:00.058" v="231" actId="47"/>
        <pc:sldMkLst>
          <pc:docMk/>
          <pc:sldMk cId="0" sldId="257"/>
        </pc:sldMkLst>
      </pc:sldChg>
      <pc:sldChg chg="del">
        <pc:chgData name="DARIO PRAWARA TEH WEI RONG" userId="1332e4ec-ce71-475b-a32a-299703817a3d" providerId="ADAL" clId="{45ABE640-0D3E-488F-A3B2-B83798D61919}" dt="2023-12-03T19:32:01.362" v="232" actId="47"/>
        <pc:sldMkLst>
          <pc:docMk/>
          <pc:sldMk cId="0" sldId="258"/>
        </pc:sldMkLst>
      </pc:sldChg>
      <pc:sldChg chg="modSp mod">
        <pc:chgData name="DARIO PRAWARA TEH WEI RONG" userId="1332e4ec-ce71-475b-a32a-299703817a3d" providerId="ADAL" clId="{45ABE640-0D3E-488F-A3B2-B83798D61919}" dt="2023-12-03T23:19:46.354" v="889" actId="115"/>
        <pc:sldMkLst>
          <pc:docMk/>
          <pc:sldMk cId="0" sldId="259"/>
        </pc:sldMkLst>
        <pc:spChg chg="mod">
          <ac:chgData name="DARIO PRAWARA TEH WEI RONG" userId="1332e4ec-ce71-475b-a32a-299703817a3d" providerId="ADAL" clId="{45ABE640-0D3E-488F-A3B2-B83798D61919}" dt="2023-12-03T23:19:10.555" v="851" actId="1076"/>
          <ac:spMkLst>
            <pc:docMk/>
            <pc:sldMk cId="0" sldId="259"/>
            <ac:spMk id="369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3T23:19:46.354" v="889" actId="115"/>
          <ac:spMkLst>
            <pc:docMk/>
            <pc:sldMk cId="0" sldId="259"/>
            <ac:spMk id="370" creationId="{00000000-0000-0000-0000-000000000000}"/>
          </ac:spMkLst>
        </pc:spChg>
      </pc:sldChg>
      <pc:sldChg chg="del">
        <pc:chgData name="DARIO PRAWARA TEH WEI RONG" userId="1332e4ec-ce71-475b-a32a-299703817a3d" providerId="ADAL" clId="{45ABE640-0D3E-488F-A3B2-B83798D61919}" dt="2023-12-03T19:33:19.332" v="278" actId="47"/>
        <pc:sldMkLst>
          <pc:docMk/>
          <pc:sldMk cId="0" sldId="260"/>
        </pc:sldMkLst>
      </pc:sldChg>
      <pc:sldChg chg="addSp delSp modSp del mod">
        <pc:chgData name="DARIO PRAWARA TEH WEI RONG" userId="1332e4ec-ce71-475b-a32a-299703817a3d" providerId="ADAL" clId="{45ABE640-0D3E-488F-A3B2-B83798D61919}" dt="2023-12-03T23:15:03.457" v="537" actId="47"/>
        <pc:sldMkLst>
          <pc:docMk/>
          <pc:sldMk cId="0" sldId="261"/>
        </pc:sldMkLst>
        <pc:spChg chg="add del mod">
          <ac:chgData name="DARIO PRAWARA TEH WEI RONG" userId="1332e4ec-ce71-475b-a32a-299703817a3d" providerId="ADAL" clId="{45ABE640-0D3E-488F-A3B2-B83798D61919}" dt="2023-12-03T19:41:57.928" v="281" actId="478"/>
          <ac:spMkLst>
            <pc:docMk/>
            <pc:sldMk cId="0" sldId="261"/>
            <ac:spMk id="3" creationId="{E1EF0231-93AA-1A65-675A-396CBB4994EF}"/>
          </ac:spMkLst>
        </pc:spChg>
        <pc:spChg chg="add mod">
          <ac:chgData name="DARIO PRAWARA TEH WEI RONG" userId="1332e4ec-ce71-475b-a32a-299703817a3d" providerId="ADAL" clId="{45ABE640-0D3E-488F-A3B2-B83798D61919}" dt="2023-12-03T19:42:28.027" v="283" actId="1076"/>
          <ac:spMkLst>
            <pc:docMk/>
            <pc:sldMk cId="0" sldId="261"/>
            <ac:spMk id="4" creationId="{C5A3D756-DEF5-A779-74E2-D90F7FDE7461}"/>
          </ac:spMkLst>
        </pc:spChg>
        <pc:spChg chg="del">
          <ac:chgData name="DARIO PRAWARA TEH WEI RONG" userId="1332e4ec-ce71-475b-a32a-299703817a3d" providerId="ADAL" clId="{45ABE640-0D3E-488F-A3B2-B83798D61919}" dt="2023-12-03T19:41:55.520" v="279" actId="478"/>
          <ac:spMkLst>
            <pc:docMk/>
            <pc:sldMk cId="0" sldId="261"/>
            <ac:spMk id="439" creationId="{00000000-0000-0000-0000-000000000000}"/>
          </ac:spMkLst>
        </pc:spChg>
      </pc:sldChg>
      <pc:sldChg chg="addSp delSp modSp del mod">
        <pc:chgData name="DARIO PRAWARA TEH WEI RONG" userId="1332e4ec-ce71-475b-a32a-299703817a3d" providerId="ADAL" clId="{45ABE640-0D3E-488F-A3B2-B83798D61919}" dt="2023-12-03T19:58:13.031" v="385" actId="47"/>
        <pc:sldMkLst>
          <pc:docMk/>
          <pc:sldMk cId="0" sldId="262"/>
        </pc:sldMkLst>
        <pc:spChg chg="add del mod">
          <ac:chgData name="DARIO PRAWARA TEH WEI RONG" userId="1332e4ec-ce71-475b-a32a-299703817a3d" providerId="ADAL" clId="{45ABE640-0D3E-488F-A3B2-B83798D61919}" dt="2023-12-03T19:55:39.528" v="285" actId="478"/>
          <ac:spMkLst>
            <pc:docMk/>
            <pc:sldMk cId="0" sldId="262"/>
            <ac:spMk id="3" creationId="{DEDDA662-0E64-43BB-E48B-ABDEBB4DEE05}"/>
          </ac:spMkLst>
        </pc:spChg>
        <pc:spChg chg="add mod">
          <ac:chgData name="DARIO PRAWARA TEH WEI RONG" userId="1332e4ec-ce71-475b-a32a-299703817a3d" providerId="ADAL" clId="{45ABE640-0D3E-488F-A3B2-B83798D61919}" dt="2023-12-03T19:55:50.586" v="313" actId="20577"/>
          <ac:spMkLst>
            <pc:docMk/>
            <pc:sldMk cId="0" sldId="262"/>
            <ac:spMk id="4" creationId="{430EAF01-A487-9450-4B9B-CF3DB3D19541}"/>
          </ac:spMkLst>
        </pc:spChg>
        <pc:spChg chg="del">
          <ac:chgData name="DARIO PRAWARA TEH WEI RONG" userId="1332e4ec-ce71-475b-a32a-299703817a3d" providerId="ADAL" clId="{45ABE640-0D3E-488F-A3B2-B83798D61919}" dt="2023-12-03T19:55:38.785" v="284" actId="478"/>
          <ac:spMkLst>
            <pc:docMk/>
            <pc:sldMk cId="0" sldId="262"/>
            <ac:spMk id="451" creationId="{00000000-0000-0000-0000-000000000000}"/>
          </ac:spMkLst>
        </pc:spChg>
      </pc:sldChg>
      <pc:sldChg chg="addSp delSp modSp mod">
        <pc:chgData name="DARIO PRAWARA TEH WEI RONG" userId="1332e4ec-ce71-475b-a32a-299703817a3d" providerId="ADAL" clId="{45ABE640-0D3E-488F-A3B2-B83798D61919}" dt="2023-12-03T23:26:01.921" v="1437" actId="1076"/>
        <pc:sldMkLst>
          <pc:docMk/>
          <pc:sldMk cId="0" sldId="263"/>
        </pc:sldMkLst>
        <pc:spChg chg="add del mod">
          <ac:chgData name="DARIO PRAWARA TEH WEI RONG" userId="1332e4ec-ce71-475b-a32a-299703817a3d" providerId="ADAL" clId="{45ABE640-0D3E-488F-A3B2-B83798D61919}" dt="2023-12-03T19:56:01.014" v="315" actId="478"/>
          <ac:spMkLst>
            <pc:docMk/>
            <pc:sldMk cId="0" sldId="263"/>
            <ac:spMk id="3" creationId="{B2B1F51C-62A6-51AB-D9A5-C47775A87312}"/>
          </ac:spMkLst>
        </pc:spChg>
        <pc:spChg chg="add mod">
          <ac:chgData name="DARIO PRAWARA TEH WEI RONG" userId="1332e4ec-ce71-475b-a32a-299703817a3d" providerId="ADAL" clId="{45ABE640-0D3E-488F-A3B2-B83798D61919}" dt="2023-12-03T19:56:46.395" v="335" actId="20577"/>
          <ac:spMkLst>
            <pc:docMk/>
            <pc:sldMk cId="0" sldId="263"/>
            <ac:spMk id="4" creationId="{A4F0493D-85B5-E801-FB6B-916EC1DE8399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6" creationId="{012816BB-1F72-12E6-22B1-80BB64AF6451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8" creationId="{1B0E51CE-5BF4-6184-F966-E7B4380FB5E2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10" creationId="{775DAB6A-AB8F-B0F3-7B5E-994B275AF8BD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12" creationId="{96AB66F6-78E3-D450-2B55-2B66FCA901AC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14" creationId="{6C15CA83-AAB3-0B0F-5394-0117D609FEDE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16" creationId="{7AE3E09B-1263-484D-960F-821D1546CC21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18" creationId="{3F09C382-5BAB-A110-E77C-AA71ED939843}"/>
          </ac:spMkLst>
        </pc:spChg>
        <pc:spChg chg="add del mod">
          <ac:chgData name="DARIO PRAWARA TEH WEI RONG" userId="1332e4ec-ce71-475b-a32a-299703817a3d" providerId="ADAL" clId="{45ABE640-0D3E-488F-A3B2-B83798D61919}" dt="2023-12-03T23:20:05.834" v="891" actId="478"/>
          <ac:spMkLst>
            <pc:docMk/>
            <pc:sldMk cId="0" sldId="263"/>
            <ac:spMk id="20" creationId="{074BFEF5-E423-97A0-8A8D-02291A7BEA9A}"/>
          </ac:spMkLst>
        </pc:spChg>
        <pc:spChg chg="add del mod">
          <ac:chgData name="DARIO PRAWARA TEH WEI RONG" userId="1332e4ec-ce71-475b-a32a-299703817a3d" providerId="ADAL" clId="{45ABE640-0D3E-488F-A3B2-B83798D61919}" dt="2023-12-03T23:21:40.694" v="917"/>
          <ac:spMkLst>
            <pc:docMk/>
            <pc:sldMk cId="0" sldId="263"/>
            <ac:spMk id="25" creationId="{F541CF2E-BC15-200D-7E83-FAE18CF3EDBB}"/>
          </ac:spMkLst>
        </pc:spChg>
        <pc:spChg chg="add del mod">
          <ac:chgData name="DARIO PRAWARA TEH WEI RONG" userId="1332e4ec-ce71-475b-a32a-299703817a3d" providerId="ADAL" clId="{45ABE640-0D3E-488F-A3B2-B83798D61919}" dt="2023-12-03T23:26:01.921" v="1437" actId="1076"/>
          <ac:spMkLst>
            <pc:docMk/>
            <pc:sldMk cId="0" sldId="263"/>
            <ac:spMk id="26" creationId="{7963284D-860E-D6A8-C2E2-9E6C459371E9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5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19:56:00.193" v="314" actId="478"/>
          <ac:spMkLst>
            <pc:docMk/>
            <pc:sldMk cId="0" sldId="263"/>
            <ac:spMk id="46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0:03.863" v="890" actId="478"/>
          <ac:spMkLst>
            <pc:docMk/>
            <pc:sldMk cId="0" sldId="263"/>
            <ac:spMk id="467" creationId="{00000000-0000-0000-0000-000000000000}"/>
          </ac:spMkLst>
        </pc:spChg>
        <pc:picChg chg="add mod modCrop">
          <ac:chgData name="DARIO PRAWARA TEH WEI RONG" userId="1332e4ec-ce71-475b-a32a-299703817a3d" providerId="ADAL" clId="{45ABE640-0D3E-488F-A3B2-B83798D61919}" dt="2023-12-03T23:26:01.921" v="1437" actId="1076"/>
          <ac:picMkLst>
            <pc:docMk/>
            <pc:sldMk cId="0" sldId="263"/>
            <ac:picMk id="22" creationId="{06C60379-4C82-0554-872B-DAE6E47897B7}"/>
          </ac:picMkLst>
        </pc:picChg>
        <pc:picChg chg="add mod">
          <ac:chgData name="DARIO PRAWARA TEH WEI RONG" userId="1332e4ec-ce71-475b-a32a-299703817a3d" providerId="ADAL" clId="{45ABE640-0D3E-488F-A3B2-B83798D61919}" dt="2023-12-03T23:26:01.921" v="1437" actId="1076"/>
          <ac:picMkLst>
            <pc:docMk/>
            <pc:sldMk cId="0" sldId="263"/>
            <ac:picMk id="24" creationId="{6D1BF61C-0215-4F8D-18EA-87BC587754C3}"/>
          </ac:picMkLst>
        </pc:picChg>
      </pc:sldChg>
      <pc:sldChg chg="addSp delSp modSp mod">
        <pc:chgData name="DARIO PRAWARA TEH WEI RONG" userId="1332e4ec-ce71-475b-a32a-299703817a3d" providerId="ADAL" clId="{45ABE640-0D3E-488F-A3B2-B83798D61919}" dt="2023-12-04T00:13:38.622" v="3398" actId="113"/>
        <pc:sldMkLst>
          <pc:docMk/>
          <pc:sldMk cId="0" sldId="264"/>
        </pc:sldMkLst>
        <pc:spChg chg="add del mod">
          <ac:chgData name="DARIO PRAWARA TEH WEI RONG" userId="1332e4ec-ce71-475b-a32a-299703817a3d" providerId="ADAL" clId="{45ABE640-0D3E-488F-A3B2-B83798D61919}" dt="2023-12-03T19:59:28.771" v="433" actId="478"/>
          <ac:spMkLst>
            <pc:docMk/>
            <pc:sldMk cId="0" sldId="264"/>
            <ac:spMk id="3" creationId="{5A9B0E2C-D77D-89B9-C257-6A41C03FACFF}"/>
          </ac:spMkLst>
        </pc:spChg>
        <pc:spChg chg="add mod">
          <ac:chgData name="DARIO PRAWARA TEH WEI RONG" userId="1332e4ec-ce71-475b-a32a-299703817a3d" providerId="ADAL" clId="{45ABE640-0D3E-488F-A3B2-B83798D61919}" dt="2023-12-03T19:59:36.102" v="460" actId="20577"/>
          <ac:spMkLst>
            <pc:docMk/>
            <pc:sldMk cId="0" sldId="264"/>
            <ac:spMk id="4" creationId="{4B6BE0E3-37DC-2D98-B574-552419E3EE53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6" creationId="{A1DA8BAB-2882-BBB5-2768-694521CFD424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8" creationId="{52B59229-7A9C-B23E-9691-0042BC1101A6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10" creationId="{995692FB-682B-4677-9EFD-11B269217D83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12" creationId="{74FBC4CB-E912-B662-C508-905C8F4842CD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14" creationId="{058D40D9-9DD5-E531-50A0-C458BD1F7271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16" creationId="{74250D2C-3212-E182-8DA9-9774755C8686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18" creationId="{A150D361-5A14-6CFE-2FB3-447BE6595368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20" creationId="{4CCBFFD3-BA11-CCF7-67C1-B88C02F140EF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22" creationId="{89597F9C-E98C-0E88-F44E-13D3C45D0DA2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24" creationId="{6C1A7A12-DB55-4D89-A40C-F8B64AEB0F35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26" creationId="{88B61A11-AEC3-8327-C590-F75712A4AC6B}"/>
          </ac:spMkLst>
        </pc:spChg>
        <pc:spChg chg="add del mod">
          <ac:chgData name="DARIO PRAWARA TEH WEI RONG" userId="1332e4ec-ce71-475b-a32a-299703817a3d" providerId="ADAL" clId="{45ABE640-0D3E-488F-A3B2-B83798D61919}" dt="2023-12-04T00:09:48.063" v="3055" actId="478"/>
          <ac:spMkLst>
            <pc:docMk/>
            <pc:sldMk cId="0" sldId="264"/>
            <ac:spMk id="28" creationId="{B4A94F7D-9DF2-EB94-1BF4-6DC9FFB1ACE8}"/>
          </ac:spMkLst>
        </pc:spChg>
        <pc:spChg chg="add mod">
          <ac:chgData name="DARIO PRAWARA TEH WEI RONG" userId="1332e4ec-ce71-475b-a32a-299703817a3d" providerId="ADAL" clId="{45ABE640-0D3E-488F-A3B2-B83798D61919}" dt="2023-12-04T00:13:38.622" v="3398" actId="113"/>
          <ac:spMkLst>
            <pc:docMk/>
            <pc:sldMk cId="0" sldId="264"/>
            <ac:spMk id="33" creationId="{0BBB9318-1864-1454-CF8B-77B2CB3F2159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7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19:59:27.563" v="432" actId="478"/>
          <ac:spMkLst>
            <pc:docMk/>
            <pc:sldMk cId="0" sldId="264"/>
            <ac:spMk id="478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7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8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8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8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8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09:46.063" v="3054" actId="478"/>
          <ac:spMkLst>
            <pc:docMk/>
            <pc:sldMk cId="0" sldId="264"/>
            <ac:spMk id="484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4T00:11:27.774" v="3077" actId="1076"/>
          <ac:picMkLst>
            <pc:docMk/>
            <pc:sldMk cId="0" sldId="264"/>
            <ac:picMk id="30" creationId="{7D5AB279-3B38-FCFE-4AB2-BA6181884277}"/>
          </ac:picMkLst>
        </pc:picChg>
        <pc:picChg chg="add mod">
          <ac:chgData name="DARIO PRAWARA TEH WEI RONG" userId="1332e4ec-ce71-475b-a32a-299703817a3d" providerId="ADAL" clId="{45ABE640-0D3E-488F-A3B2-B83798D61919}" dt="2023-12-04T00:11:27.774" v="3077" actId="1076"/>
          <ac:picMkLst>
            <pc:docMk/>
            <pc:sldMk cId="0" sldId="264"/>
            <ac:picMk id="32" creationId="{DA4F4564-AA63-F261-7F37-82C385184D7C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59:51.209" v="464" actId="47"/>
        <pc:sldMkLst>
          <pc:docMk/>
          <pc:sldMk cId="0" sldId="265"/>
        </pc:sldMkLst>
      </pc:sldChg>
      <pc:sldChg chg="del">
        <pc:chgData name="DARIO PRAWARA TEH WEI RONG" userId="1332e4ec-ce71-475b-a32a-299703817a3d" providerId="ADAL" clId="{45ABE640-0D3E-488F-A3B2-B83798D61919}" dt="2023-12-03T19:59:52.225" v="465" actId="47"/>
        <pc:sldMkLst>
          <pc:docMk/>
          <pc:sldMk cId="0" sldId="266"/>
        </pc:sldMkLst>
      </pc:sldChg>
      <pc:sldChg chg="del">
        <pc:chgData name="DARIO PRAWARA TEH WEI RONG" userId="1332e4ec-ce71-475b-a32a-299703817a3d" providerId="ADAL" clId="{45ABE640-0D3E-488F-A3B2-B83798D61919}" dt="2023-12-03T19:59:53.047" v="466" actId="47"/>
        <pc:sldMkLst>
          <pc:docMk/>
          <pc:sldMk cId="0" sldId="267"/>
        </pc:sldMkLst>
      </pc:sldChg>
      <pc:sldChg chg="del">
        <pc:chgData name="DARIO PRAWARA TEH WEI RONG" userId="1332e4ec-ce71-475b-a32a-299703817a3d" providerId="ADAL" clId="{45ABE640-0D3E-488F-A3B2-B83798D61919}" dt="2023-12-03T19:59:53.439" v="467" actId="47"/>
        <pc:sldMkLst>
          <pc:docMk/>
          <pc:sldMk cId="0" sldId="268"/>
        </pc:sldMkLst>
      </pc:sldChg>
      <pc:sldChg chg="del">
        <pc:chgData name="DARIO PRAWARA TEH WEI RONG" userId="1332e4ec-ce71-475b-a32a-299703817a3d" providerId="ADAL" clId="{45ABE640-0D3E-488F-A3B2-B83798D61919}" dt="2023-12-03T20:00:07.902" v="471" actId="47"/>
        <pc:sldMkLst>
          <pc:docMk/>
          <pc:sldMk cId="0" sldId="269"/>
        </pc:sldMkLst>
      </pc:sldChg>
      <pc:sldChg chg="del">
        <pc:chgData name="DARIO PRAWARA TEH WEI RONG" userId="1332e4ec-ce71-475b-a32a-299703817a3d" providerId="ADAL" clId="{45ABE640-0D3E-488F-A3B2-B83798D61919}" dt="2023-12-03T19:59:56.668" v="468" actId="47"/>
        <pc:sldMkLst>
          <pc:docMk/>
          <pc:sldMk cId="0" sldId="270"/>
        </pc:sldMkLst>
      </pc:sldChg>
      <pc:sldChg chg="addSp delSp modSp mod">
        <pc:chgData name="DARIO PRAWARA TEH WEI RONG" userId="1332e4ec-ce71-475b-a32a-299703817a3d" providerId="ADAL" clId="{45ABE640-0D3E-488F-A3B2-B83798D61919}" dt="2023-12-04T00:30:55.477" v="4595" actId="1076"/>
        <pc:sldMkLst>
          <pc:docMk/>
          <pc:sldMk cId="0" sldId="271"/>
        </pc:sldMkLst>
        <pc:spChg chg="add del mod">
          <ac:chgData name="DARIO PRAWARA TEH WEI RONG" userId="1332e4ec-ce71-475b-a32a-299703817a3d" providerId="ADAL" clId="{45ABE640-0D3E-488F-A3B2-B83798D61919}" dt="2023-12-03T20:00:11.970" v="473" actId="478"/>
          <ac:spMkLst>
            <pc:docMk/>
            <pc:sldMk cId="0" sldId="271"/>
            <ac:spMk id="3" creationId="{2014320C-4E8C-420D-6EAF-E03F6391CC34}"/>
          </ac:spMkLst>
        </pc:spChg>
        <pc:spChg chg="add mod">
          <ac:chgData name="DARIO PRAWARA TEH WEI RONG" userId="1332e4ec-ce71-475b-a32a-299703817a3d" providerId="ADAL" clId="{45ABE640-0D3E-488F-A3B2-B83798D61919}" dt="2023-12-04T00:25:12.165" v="4294" actId="20577"/>
          <ac:spMkLst>
            <pc:docMk/>
            <pc:sldMk cId="0" sldId="271"/>
            <ac:spMk id="4" creationId="{FF1C13AF-E5B3-213D-0457-F14986DEC95D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5" creationId="{337261CB-1EB7-B031-2688-97DC6F741637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6" creationId="{FFD60611-C6DE-6A3B-8E04-55D24F28140B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7" creationId="{8AC4F144-C5C9-99D8-650E-B1B527B9A970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8" creationId="{86ACAC30-7886-DA99-C1C2-AF71F739E091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10" creationId="{0DEDA503-E430-6116-D9FE-5D4734446B52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11" creationId="{023F742B-71B8-B2CF-2FA4-4EF9F0038067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12" creationId="{C21B3C03-A36C-E919-9886-F09A3B71C04B}"/>
          </ac:spMkLst>
        </pc:spChg>
        <pc:spChg chg="add mod">
          <ac:chgData name="DARIO PRAWARA TEH WEI RONG" userId="1332e4ec-ce71-475b-a32a-299703817a3d" providerId="ADAL" clId="{45ABE640-0D3E-488F-A3B2-B83798D61919}" dt="2023-12-04T00:30:55.477" v="4595" actId="1076"/>
          <ac:spMkLst>
            <pc:docMk/>
            <pc:sldMk cId="0" sldId="271"/>
            <ac:spMk id="13" creationId="{963D93B0-54D3-D456-3C2C-FCC1BAE2E16E}"/>
          </ac:spMkLst>
        </pc:spChg>
        <pc:spChg chg="del">
          <ac:chgData name="DARIO PRAWARA TEH WEI RONG" userId="1332e4ec-ce71-475b-a32a-299703817a3d" providerId="ADAL" clId="{45ABE640-0D3E-488F-A3B2-B83798D61919}" dt="2023-12-03T20:00:11.172" v="472" actId="478"/>
          <ac:spMkLst>
            <pc:docMk/>
            <pc:sldMk cId="0" sldId="271"/>
            <ac:spMk id="650" creationId="{00000000-0000-0000-0000-000000000000}"/>
          </ac:spMkLst>
        </pc:spChg>
        <pc:graphicFrameChg chg="del">
          <ac:chgData name="DARIO PRAWARA TEH WEI RONG" userId="1332e4ec-ce71-475b-a32a-299703817a3d" providerId="ADAL" clId="{45ABE640-0D3E-488F-A3B2-B83798D61919}" dt="2023-12-04T00:24:53.771" v="4247" actId="478"/>
          <ac:graphicFrameMkLst>
            <pc:docMk/>
            <pc:sldMk cId="0" sldId="271"/>
            <ac:graphicFrameMk id="651" creationId="{00000000-0000-0000-0000-000000000000}"/>
          </ac:graphicFrameMkLst>
        </pc:graphicFrameChg>
      </pc:sldChg>
      <pc:sldChg chg="del">
        <pc:chgData name="DARIO PRAWARA TEH WEI RONG" userId="1332e4ec-ce71-475b-a32a-299703817a3d" providerId="ADAL" clId="{45ABE640-0D3E-488F-A3B2-B83798D61919}" dt="2023-12-04T00:03:09.079" v="2680" actId="47"/>
        <pc:sldMkLst>
          <pc:docMk/>
          <pc:sldMk cId="0" sldId="272"/>
        </pc:sldMkLst>
      </pc:sldChg>
      <pc:sldChg chg="del">
        <pc:chgData name="DARIO PRAWARA TEH WEI RONG" userId="1332e4ec-ce71-475b-a32a-299703817a3d" providerId="ADAL" clId="{45ABE640-0D3E-488F-A3B2-B83798D61919}" dt="2023-12-03T20:00:00.136" v="469" actId="47"/>
        <pc:sldMkLst>
          <pc:docMk/>
          <pc:sldMk cId="0" sldId="273"/>
        </pc:sldMkLst>
      </pc:sldChg>
      <pc:sldChg chg="del">
        <pc:chgData name="DARIO PRAWARA TEH WEI RONG" userId="1332e4ec-ce71-475b-a32a-299703817a3d" providerId="ADAL" clId="{45ABE640-0D3E-488F-A3B2-B83798D61919}" dt="2023-12-04T00:03:08.341" v="2679" actId="47"/>
        <pc:sldMkLst>
          <pc:docMk/>
          <pc:sldMk cId="0" sldId="274"/>
        </pc:sldMkLst>
      </pc:sldChg>
      <pc:sldChg chg="del">
        <pc:chgData name="DARIO PRAWARA TEH WEI RONG" userId="1332e4ec-ce71-475b-a32a-299703817a3d" providerId="ADAL" clId="{45ABE640-0D3E-488F-A3B2-B83798D61919}" dt="2023-12-03T20:00:02.471" v="470" actId="47"/>
        <pc:sldMkLst>
          <pc:docMk/>
          <pc:sldMk cId="0" sldId="275"/>
        </pc:sldMkLst>
      </pc:sldChg>
      <pc:sldChg chg="del">
        <pc:chgData name="DARIO PRAWARA TEH WEI RONG" userId="1332e4ec-ce71-475b-a32a-299703817a3d" providerId="ADAL" clId="{45ABE640-0D3E-488F-A3B2-B83798D61919}" dt="2023-12-04T00:03:07.940" v="2678" actId="47"/>
        <pc:sldMkLst>
          <pc:docMk/>
          <pc:sldMk cId="0" sldId="276"/>
        </pc:sldMkLst>
      </pc:sldChg>
      <pc:sldChg chg="del">
        <pc:chgData name="DARIO PRAWARA TEH WEI RONG" userId="1332e4ec-ce71-475b-a32a-299703817a3d" providerId="ADAL" clId="{45ABE640-0D3E-488F-A3B2-B83798D61919}" dt="2023-12-03T19:32:16.835" v="251" actId="47"/>
        <pc:sldMkLst>
          <pc:docMk/>
          <pc:sldMk cId="0" sldId="277"/>
        </pc:sldMkLst>
      </pc:sldChg>
      <pc:sldChg chg="addSp delSp modSp add mod">
        <pc:chgData name="DARIO PRAWARA TEH WEI RONG" userId="1332e4ec-ce71-475b-a32a-299703817a3d" providerId="ADAL" clId="{45ABE640-0D3E-488F-A3B2-B83798D61919}" dt="2023-12-03T23:46:29.470" v="1774" actId="1076"/>
        <pc:sldMkLst>
          <pc:docMk/>
          <pc:sldMk cId="3028251700" sldId="277"/>
        </pc:sldMkLst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3" creationId="{298CCB8B-FC80-3DB0-B831-D885F1EB1EC2}"/>
          </ac:spMkLst>
        </pc:spChg>
        <pc:spChg chg="mod">
          <ac:chgData name="DARIO PRAWARA TEH WEI RONG" userId="1332e4ec-ce71-475b-a32a-299703817a3d" providerId="ADAL" clId="{45ABE640-0D3E-488F-A3B2-B83798D61919}" dt="2023-12-03T19:57:10.310" v="363" actId="20577"/>
          <ac:spMkLst>
            <pc:docMk/>
            <pc:sldMk cId="3028251700" sldId="277"/>
            <ac:spMk id="4" creationId="{A4F0493D-85B5-E801-FB6B-916EC1DE8399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6" creationId="{DF50C3AE-0EAB-C12C-50E3-BD7A2FFFA053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8" creationId="{2B22A0DE-6FC9-4EB9-5205-C59455F524A3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10" creationId="{EC9A5147-6345-3215-F1C1-5D526AE4E87C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12" creationId="{8E52C5BD-495D-8AED-BB63-ECC1D2EBC81A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14" creationId="{F915712D-342B-BEAE-441B-9E7DFA4EEC10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16" creationId="{D85DAC16-9315-BDE6-61A4-01214E2DADAB}"/>
          </ac:spMkLst>
        </pc:spChg>
        <pc:spChg chg="add del mod">
          <ac:chgData name="DARIO PRAWARA TEH WEI RONG" userId="1332e4ec-ce71-475b-a32a-299703817a3d" providerId="ADAL" clId="{45ABE640-0D3E-488F-A3B2-B83798D61919}" dt="2023-12-03T23:26:32.262" v="1439" actId="478"/>
          <ac:spMkLst>
            <pc:docMk/>
            <pc:sldMk cId="3028251700" sldId="277"/>
            <ac:spMk id="18" creationId="{BCF22C4A-2233-526D-203E-E06BFDA3E9F1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0" creationId="{7E52DF50-B030-01CB-69C5-68D9265E5F31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1" creationId="{2C785C82-D5F0-EB0C-2D6D-C23C9004AAED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2" creationId="{7ADC0364-24C8-CBEE-EAA2-38869FA1D7E1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3" creationId="{3C0E7BEB-7FC8-CC94-A23F-A58DFA63A758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4" creationId="{1FCB8A50-85F9-9B5A-ED62-E471C331ADC7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5" creationId="{7BD78916-CAB5-451C-EC69-1E9B1A64BC93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6" creationId="{D0B1C388-580B-48AC-76BA-BDC30BBEFC96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7" creationId="{7AEBEDE5-C501-7FED-9F80-24A7E3EFEE74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8" creationId="{BF88810E-2F5B-D67B-532E-F39DD50ED67C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29" creationId="{267314C2-0A61-2C18-40FB-6DE631603BB1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0" creationId="{53561F6B-A9CA-B9B7-FE82-ACAFC18CDF0D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1" creationId="{3D23C8EB-6696-F003-44B6-B418DD44686C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2" creationId="{4031DC43-DEBA-CD3D-28ED-DAB6C7388D95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3" creationId="{E57B7C80-0060-3591-3AD4-71403C24A4D8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4" creationId="{CA5EB080-E6CD-D1F4-5F22-692CB3172048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5" creationId="{B6E4A450-3497-86BB-706C-54ABE3CCCF18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6" creationId="{3112A325-B64E-E979-1D21-F7C4686DA749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7" creationId="{D798EFED-2F0A-1524-0921-A262640D12EC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8" creationId="{37CB9F9E-4874-6148-BEDB-129AC95BD244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39" creationId="{583CBA5D-A83C-51FC-FCD4-CCE125A1F31A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0" creationId="{79CF5F85-AC77-030E-46C0-543D2B92AFD6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1" creationId="{A81420B5-BA95-F214-44FD-C77C46082396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2" creationId="{54C0F135-5F90-AD1C-0014-3AC44BD18071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3" creationId="{4C9FD2AC-260F-19D1-2696-236DA61FD5D2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4" creationId="{8077364C-28A6-35CC-1736-1FD2920C55ED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5" creationId="{65962EE2-166C-BFAF-BC55-DFABC2A51680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6" creationId="{88A5548A-FB8B-CD56-988D-FBFE35684DA2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7" creationId="{68856A0E-857E-A416-D6A5-14FF97411805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8" creationId="{114FE0D2-EAB1-B0B0-B409-C755820519FF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49" creationId="{C4F79831-185C-1074-C8CD-B96FFA03953E}"/>
          </ac:spMkLst>
        </pc:spChg>
        <pc:spChg chg="mod">
          <ac:chgData name="DARIO PRAWARA TEH WEI RONG" userId="1332e4ec-ce71-475b-a32a-299703817a3d" providerId="ADAL" clId="{45ABE640-0D3E-488F-A3B2-B83798D61919}" dt="2023-12-03T23:26:33.439" v="1440"/>
          <ac:spMkLst>
            <pc:docMk/>
            <pc:sldMk cId="3028251700" sldId="277"/>
            <ac:spMk id="50" creationId="{2BF9D001-A895-D6AD-0D32-C0B5AD441862}"/>
          </ac:spMkLst>
        </pc:spChg>
        <pc:spChg chg="add mod">
          <ac:chgData name="DARIO PRAWARA TEH WEI RONG" userId="1332e4ec-ce71-475b-a32a-299703817a3d" providerId="ADAL" clId="{45ABE640-0D3E-488F-A3B2-B83798D61919}" dt="2023-12-03T23:46:29.470" v="1774" actId="1076"/>
          <ac:spMkLst>
            <pc:docMk/>
            <pc:sldMk cId="3028251700" sldId="277"/>
            <ac:spMk id="53" creationId="{F230E195-A9CB-9093-F4FD-456A63D9143F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5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26:30.288" v="1438" actId="478"/>
          <ac:spMkLst>
            <pc:docMk/>
            <pc:sldMk cId="3028251700" sldId="277"/>
            <ac:spMk id="467" creationId="{00000000-0000-0000-0000-000000000000}"/>
          </ac:spMkLst>
        </pc:spChg>
        <pc:grpChg chg="add mod">
          <ac:chgData name="DARIO PRAWARA TEH WEI RONG" userId="1332e4ec-ce71-475b-a32a-299703817a3d" providerId="ADAL" clId="{45ABE640-0D3E-488F-A3B2-B83798D61919}" dt="2023-12-03T23:26:48.633" v="1445" actId="14100"/>
          <ac:grpSpMkLst>
            <pc:docMk/>
            <pc:sldMk cId="3028251700" sldId="277"/>
            <ac:grpSpMk id="19" creationId="{DD654EA5-FD34-6302-C5A8-8134AA3493ED}"/>
          </ac:grpSpMkLst>
        </pc:grpChg>
        <pc:picChg chg="add del mod">
          <ac:chgData name="DARIO PRAWARA TEH WEI RONG" userId="1332e4ec-ce71-475b-a32a-299703817a3d" providerId="ADAL" clId="{45ABE640-0D3E-488F-A3B2-B83798D61919}" dt="2023-12-03T23:45:25.778" v="1759" actId="478"/>
          <ac:picMkLst>
            <pc:docMk/>
            <pc:sldMk cId="3028251700" sldId="277"/>
            <ac:picMk id="52" creationId="{97FFAD62-5977-D10A-9F9A-8B64F9E44000}"/>
          </ac:picMkLst>
        </pc:picChg>
        <pc:picChg chg="add mod">
          <ac:chgData name="DARIO PRAWARA TEH WEI RONG" userId="1332e4ec-ce71-475b-a32a-299703817a3d" providerId="ADAL" clId="{45ABE640-0D3E-488F-A3B2-B83798D61919}" dt="2023-12-03T23:46:29.470" v="1774" actId="1076"/>
          <ac:picMkLst>
            <pc:docMk/>
            <pc:sldMk cId="3028251700" sldId="277"/>
            <ac:picMk id="55" creationId="{387E957E-F992-0CFD-3E77-A05C03E47919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6.660" v="250" actId="47"/>
        <pc:sldMkLst>
          <pc:docMk/>
          <pc:sldMk cId="0" sldId="278"/>
        </pc:sldMkLst>
      </pc:sldChg>
      <pc:sldChg chg="addSp delSp modSp add mod">
        <pc:chgData name="DARIO PRAWARA TEH WEI RONG" userId="1332e4ec-ce71-475b-a32a-299703817a3d" providerId="ADAL" clId="{45ABE640-0D3E-488F-A3B2-B83798D61919}" dt="2023-12-04T00:05:32.942" v="2843" actId="1076"/>
        <pc:sldMkLst>
          <pc:docMk/>
          <pc:sldMk cId="3877685706" sldId="278"/>
        </pc:sldMkLst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3" creationId="{73373E0D-B2CF-36D5-7A3D-830D86CA8DE5}"/>
          </ac:spMkLst>
        </pc:spChg>
        <pc:spChg chg="mod">
          <ac:chgData name="DARIO PRAWARA TEH WEI RONG" userId="1332e4ec-ce71-475b-a32a-299703817a3d" providerId="ADAL" clId="{45ABE640-0D3E-488F-A3B2-B83798D61919}" dt="2023-12-03T23:51:54.890" v="2200" actId="1076"/>
          <ac:spMkLst>
            <pc:docMk/>
            <pc:sldMk cId="3877685706" sldId="278"/>
            <ac:spMk id="4" creationId="{A4F0493D-85B5-E801-FB6B-916EC1DE8399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6" creationId="{07E35E37-BE96-589B-BFCF-90459E835FCB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8" creationId="{809C1C05-3187-50ED-CF21-FD4CB7D04979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10" creationId="{18F71EC3-6268-549E-6F36-FB8FF50F4223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12" creationId="{BAAAC2CB-E2B1-CEDB-0550-852DC3DEB140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14" creationId="{79E3C88B-9ADB-C799-FC73-55C5CF7311FE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16" creationId="{EDD02AA2-36DC-7554-A749-C010071410A0}"/>
          </ac:spMkLst>
        </pc:spChg>
        <pc:spChg chg="add del mod">
          <ac:chgData name="DARIO PRAWARA TEH WEI RONG" userId="1332e4ec-ce71-475b-a32a-299703817a3d" providerId="ADAL" clId="{45ABE640-0D3E-488F-A3B2-B83798D61919}" dt="2023-12-03T23:46:45.098" v="1776" actId="478"/>
          <ac:spMkLst>
            <pc:docMk/>
            <pc:sldMk cId="3877685706" sldId="278"/>
            <ac:spMk id="18" creationId="{1C850FBC-5F93-2DA2-7B22-50EA8EFFAB2C}"/>
          </ac:spMkLst>
        </pc:spChg>
        <pc:spChg chg="add mod">
          <ac:chgData name="DARIO PRAWARA TEH WEI RONG" userId="1332e4ec-ce71-475b-a32a-299703817a3d" providerId="ADAL" clId="{45ABE640-0D3E-488F-A3B2-B83798D61919}" dt="2023-12-04T00:05:32.942" v="2843" actId="1076"/>
          <ac:spMkLst>
            <pc:docMk/>
            <pc:sldMk cId="3877685706" sldId="278"/>
            <ac:spMk id="23" creationId="{E8BC6CF5-AF26-E3DD-43DF-9949041FEC52}"/>
          </ac:spMkLst>
        </pc:spChg>
        <pc:spChg chg="add mod">
          <ac:chgData name="DARIO PRAWARA TEH WEI RONG" userId="1332e4ec-ce71-475b-a32a-299703817a3d" providerId="ADAL" clId="{45ABE640-0D3E-488F-A3B2-B83798D61919}" dt="2023-12-04T00:05:32.942" v="2843" actId="1076"/>
          <ac:spMkLst>
            <pc:docMk/>
            <pc:sldMk cId="3877685706" sldId="278"/>
            <ac:spMk id="24" creationId="{6F8115B6-F056-AA57-62FC-CAC9DE6633ED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5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46:41.893" v="1775" actId="478"/>
          <ac:spMkLst>
            <pc:docMk/>
            <pc:sldMk cId="3877685706" sldId="278"/>
            <ac:spMk id="467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4T00:05:32.942" v="2843" actId="1076"/>
          <ac:picMkLst>
            <pc:docMk/>
            <pc:sldMk cId="3877685706" sldId="278"/>
            <ac:picMk id="20" creationId="{21FD6278-A47C-A66E-9BB7-422ADA81D91A}"/>
          </ac:picMkLst>
        </pc:picChg>
        <pc:picChg chg="add mod">
          <ac:chgData name="DARIO PRAWARA TEH WEI RONG" userId="1332e4ec-ce71-475b-a32a-299703817a3d" providerId="ADAL" clId="{45ABE640-0D3E-488F-A3B2-B83798D61919}" dt="2023-12-04T00:05:32.942" v="2843" actId="1076"/>
          <ac:picMkLst>
            <pc:docMk/>
            <pc:sldMk cId="3877685706" sldId="278"/>
            <ac:picMk id="22" creationId="{4113B5C8-D392-A850-161D-8960CB4E88B6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6.472" v="249" actId="47"/>
        <pc:sldMkLst>
          <pc:docMk/>
          <pc:sldMk cId="0" sldId="279"/>
        </pc:sldMkLst>
      </pc:sldChg>
      <pc:sldChg chg="addSp delSp modSp add mod">
        <pc:chgData name="DARIO PRAWARA TEH WEI RONG" userId="1332e4ec-ce71-475b-a32a-299703817a3d" providerId="ADAL" clId="{45ABE640-0D3E-488F-A3B2-B83798D61919}" dt="2023-12-04T00:05:44.088" v="2848" actId="478"/>
        <pc:sldMkLst>
          <pc:docMk/>
          <pc:sldMk cId="2809672069" sldId="279"/>
        </pc:sldMkLst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3" creationId="{D2E8752A-D682-B563-6F64-E1ACD7E7A8B5}"/>
          </ac:spMkLst>
        </pc:spChg>
        <pc:spChg chg="mod">
          <ac:chgData name="DARIO PRAWARA TEH WEI RONG" userId="1332e4ec-ce71-475b-a32a-299703817a3d" providerId="ADAL" clId="{45ABE640-0D3E-488F-A3B2-B83798D61919}" dt="2023-12-03T19:59:01.093" v="428" actId="14100"/>
          <ac:spMkLst>
            <pc:docMk/>
            <pc:sldMk cId="2809672069" sldId="279"/>
            <ac:spMk id="4" creationId="{A4F0493D-85B5-E801-FB6B-916EC1DE8399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6" creationId="{B63CE29F-025B-B9DA-F637-51D7DF08DB24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8" creationId="{A5AC393F-7864-4B12-D7A6-33B4345B6948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10" creationId="{BFED2466-167E-5BC2-6B8E-570F910DDC7B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12" creationId="{91D04D64-AEA7-F7FF-F659-A590EC8FC675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14" creationId="{1D12B82B-07EC-771B-8037-7CD4DE2661E3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16" creationId="{E725E983-7A43-C2D3-E914-D86D408D906E}"/>
          </ac:spMkLst>
        </pc:spChg>
        <pc:spChg chg="add del mod">
          <ac:chgData name="DARIO PRAWARA TEH WEI RONG" userId="1332e4ec-ce71-475b-a32a-299703817a3d" providerId="ADAL" clId="{45ABE640-0D3E-488F-A3B2-B83798D61919}" dt="2023-12-03T23:52:54.428" v="2209" actId="478"/>
          <ac:spMkLst>
            <pc:docMk/>
            <pc:sldMk cId="2809672069" sldId="279"/>
            <ac:spMk id="18" creationId="{7ABF201B-301A-EBEA-373E-0EE340D4BA38}"/>
          </ac:spMkLst>
        </pc:spChg>
        <pc:spChg chg="add mod">
          <ac:chgData name="DARIO PRAWARA TEH WEI RONG" userId="1332e4ec-ce71-475b-a32a-299703817a3d" providerId="ADAL" clId="{45ABE640-0D3E-488F-A3B2-B83798D61919}" dt="2023-12-03T23:59:44.050" v="2536" actId="113"/>
          <ac:spMkLst>
            <pc:docMk/>
            <pc:sldMk cId="2809672069" sldId="279"/>
            <ac:spMk id="22" creationId="{20363C54-E326-00B1-5199-DCB0EC9CDF9B}"/>
          </ac:spMkLst>
        </pc:spChg>
        <pc:spChg chg="add mod">
          <ac:chgData name="DARIO PRAWARA TEH WEI RONG" userId="1332e4ec-ce71-475b-a32a-299703817a3d" providerId="ADAL" clId="{45ABE640-0D3E-488F-A3B2-B83798D61919}" dt="2023-12-03T23:59:41.262" v="2535" actId="113"/>
          <ac:spMkLst>
            <pc:docMk/>
            <pc:sldMk cId="2809672069" sldId="279"/>
            <ac:spMk id="23" creationId="{AF0D6871-3BD2-D38F-7136-12359F381151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5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3T23:52:52.195" v="2208" actId="478"/>
          <ac:spMkLst>
            <pc:docMk/>
            <pc:sldMk cId="2809672069" sldId="279"/>
            <ac:spMk id="467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3T23:53:37.399" v="2225" actId="1076"/>
          <ac:picMkLst>
            <pc:docMk/>
            <pc:sldMk cId="2809672069" sldId="279"/>
            <ac:picMk id="20" creationId="{3CC05DC7-5E2A-9894-E65B-C908E5A78959}"/>
          </ac:picMkLst>
        </pc:picChg>
        <pc:picChg chg="add del">
          <ac:chgData name="DARIO PRAWARA TEH WEI RONG" userId="1332e4ec-ce71-475b-a32a-299703817a3d" providerId="ADAL" clId="{45ABE640-0D3E-488F-A3B2-B83798D61919}" dt="2023-12-04T00:05:44.088" v="2848" actId="478"/>
          <ac:picMkLst>
            <pc:docMk/>
            <pc:sldMk cId="2809672069" sldId="279"/>
            <ac:picMk id="25" creationId="{0F780C4F-D367-1DFA-6120-A229BAB24B34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6.301" v="248" actId="47"/>
        <pc:sldMkLst>
          <pc:docMk/>
          <pc:sldMk cId="0" sldId="280"/>
        </pc:sldMkLst>
      </pc:sldChg>
      <pc:sldChg chg="add del">
        <pc:chgData name="DARIO PRAWARA TEH WEI RONG" userId="1332e4ec-ce71-475b-a32a-299703817a3d" providerId="ADAL" clId="{45ABE640-0D3E-488F-A3B2-B83798D61919}" dt="2023-12-04T00:09:11.039" v="3051" actId="47"/>
        <pc:sldMkLst>
          <pc:docMk/>
          <pc:sldMk cId="3918383956" sldId="280"/>
        </pc:sldMkLst>
      </pc:sldChg>
      <pc:sldChg chg="del">
        <pc:chgData name="DARIO PRAWARA TEH WEI RONG" userId="1332e4ec-ce71-475b-a32a-299703817a3d" providerId="ADAL" clId="{45ABE640-0D3E-488F-A3B2-B83798D61919}" dt="2023-12-03T19:32:16.157" v="247" actId="47"/>
        <pc:sldMkLst>
          <pc:docMk/>
          <pc:sldMk cId="0" sldId="281"/>
        </pc:sldMkLst>
      </pc:sldChg>
      <pc:sldChg chg="add del">
        <pc:chgData name="DARIO PRAWARA TEH WEI RONG" userId="1332e4ec-ce71-475b-a32a-299703817a3d" providerId="ADAL" clId="{45ABE640-0D3E-488F-A3B2-B83798D61919}" dt="2023-12-04T00:09:11.710" v="3052" actId="47"/>
        <pc:sldMkLst>
          <pc:docMk/>
          <pc:sldMk cId="1690509829" sldId="281"/>
        </pc:sldMkLst>
      </pc:sldChg>
      <pc:sldChg chg="del">
        <pc:chgData name="DARIO PRAWARA TEH WEI RONG" userId="1332e4ec-ce71-475b-a32a-299703817a3d" providerId="ADAL" clId="{45ABE640-0D3E-488F-A3B2-B83798D61919}" dt="2023-12-03T19:32:16.069" v="246" actId="47"/>
        <pc:sldMkLst>
          <pc:docMk/>
          <pc:sldMk cId="0" sldId="282"/>
        </pc:sldMkLst>
      </pc:sldChg>
      <pc:sldChg chg="add del">
        <pc:chgData name="DARIO PRAWARA TEH WEI RONG" userId="1332e4ec-ce71-475b-a32a-299703817a3d" providerId="ADAL" clId="{45ABE640-0D3E-488F-A3B2-B83798D61919}" dt="2023-12-04T00:09:12.351" v="3053" actId="47"/>
        <pc:sldMkLst>
          <pc:docMk/>
          <pc:sldMk cId="102098234" sldId="282"/>
        </pc:sldMkLst>
      </pc:sldChg>
      <pc:sldChg chg="del">
        <pc:chgData name="DARIO PRAWARA TEH WEI RONG" userId="1332e4ec-ce71-475b-a32a-299703817a3d" providerId="ADAL" clId="{45ABE640-0D3E-488F-A3B2-B83798D61919}" dt="2023-12-03T19:32:16.020" v="245" actId="47"/>
        <pc:sldMkLst>
          <pc:docMk/>
          <pc:sldMk cId="0" sldId="283"/>
        </pc:sldMkLst>
      </pc:sldChg>
      <pc:sldChg chg="addSp delSp modSp add mod">
        <pc:chgData name="DARIO PRAWARA TEH WEI RONG" userId="1332e4ec-ce71-475b-a32a-299703817a3d" providerId="ADAL" clId="{45ABE640-0D3E-488F-A3B2-B83798D61919}" dt="2023-12-04T00:17:23.849" v="3685" actId="1076"/>
        <pc:sldMkLst>
          <pc:docMk/>
          <pc:sldMk cId="2835057558" sldId="283"/>
        </pc:sldMkLst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3" creationId="{4F2F6C0C-4933-3607-7B95-04B99ACE3060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6" creationId="{F997FB8D-033F-7881-2935-B0661702013D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8" creationId="{351310D7-D376-83D2-B1C4-6E7B9A9AE60A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10" creationId="{B93791FD-7D8D-C21B-33F6-0F2CADAED6C2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12" creationId="{F4BD2124-A806-5349-16DA-D005BB7CCB23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14" creationId="{075D4D48-7563-A525-3B14-6FF5ED97A3A8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16" creationId="{3498975A-ADBE-78E8-2B97-04687E9AAED2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18" creationId="{D23BBB8D-9A8B-BE84-EC9C-8532C424146F}"/>
          </ac:spMkLst>
        </pc:spChg>
        <pc:spChg chg="add del mod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20" creationId="{EC07014B-F397-E3B8-0546-045161E52C0F}"/>
          </ac:spMkLst>
        </pc:spChg>
        <pc:spChg chg="add del mod">
          <ac:chgData name="DARIO PRAWARA TEH WEI RONG" userId="1332e4ec-ce71-475b-a32a-299703817a3d" providerId="ADAL" clId="{45ABE640-0D3E-488F-A3B2-B83798D61919}" dt="2023-12-04T00:13:46.788" v="3401" actId="478"/>
          <ac:spMkLst>
            <pc:docMk/>
            <pc:sldMk cId="2835057558" sldId="283"/>
            <ac:spMk id="22" creationId="{A66383A4-04B2-F407-F337-A0558E8C293D}"/>
          </ac:spMkLst>
        </pc:spChg>
        <pc:spChg chg="add del mod">
          <ac:chgData name="DARIO PRAWARA TEH WEI RONG" userId="1332e4ec-ce71-475b-a32a-299703817a3d" providerId="ADAL" clId="{45ABE640-0D3E-488F-A3B2-B83798D61919}" dt="2023-12-04T00:13:46.788" v="3401" actId="478"/>
          <ac:spMkLst>
            <pc:docMk/>
            <pc:sldMk cId="2835057558" sldId="283"/>
            <ac:spMk id="24" creationId="{4E3A5ED5-D55D-772E-6D2F-5A4D9E56770A}"/>
          </ac:spMkLst>
        </pc:spChg>
        <pc:spChg chg="add del mod">
          <ac:chgData name="DARIO PRAWARA TEH WEI RONG" userId="1332e4ec-ce71-475b-a32a-299703817a3d" providerId="ADAL" clId="{45ABE640-0D3E-488F-A3B2-B83798D61919}" dt="2023-12-04T00:13:46.788" v="3401" actId="478"/>
          <ac:spMkLst>
            <pc:docMk/>
            <pc:sldMk cId="2835057558" sldId="283"/>
            <ac:spMk id="26" creationId="{5C51593B-E464-A142-02E7-7A508BCF186C}"/>
          </ac:spMkLst>
        </pc:spChg>
        <pc:spChg chg="add mod">
          <ac:chgData name="DARIO PRAWARA TEH WEI RONG" userId="1332e4ec-ce71-475b-a32a-299703817a3d" providerId="ADAL" clId="{45ABE640-0D3E-488F-A3B2-B83798D61919}" dt="2023-12-04T00:17:23.849" v="3685" actId="1076"/>
          <ac:spMkLst>
            <pc:docMk/>
            <pc:sldMk cId="2835057558" sldId="283"/>
            <ac:spMk id="33" creationId="{FFA7CF28-78D4-F5D3-50AC-C1483A4BD27B}"/>
          </ac:spMkLst>
        </pc:spChg>
        <pc:spChg chg="add mod">
          <ac:chgData name="DARIO PRAWARA TEH WEI RONG" userId="1332e4ec-ce71-475b-a32a-299703817a3d" providerId="ADAL" clId="{45ABE640-0D3E-488F-A3B2-B83798D61919}" dt="2023-12-04T00:17:23.849" v="3685" actId="1076"/>
          <ac:spMkLst>
            <pc:docMk/>
            <pc:sldMk cId="2835057558" sldId="283"/>
            <ac:spMk id="34" creationId="{01D2D10B-99BD-10BC-1B14-6FD47060C310}"/>
          </ac:spMkLst>
        </pc:spChg>
        <pc:spChg chg="add mod">
          <ac:chgData name="DARIO PRAWARA TEH WEI RONG" userId="1332e4ec-ce71-475b-a32a-299703817a3d" providerId="ADAL" clId="{45ABE640-0D3E-488F-A3B2-B83798D61919}" dt="2023-12-04T00:17:23.849" v="3685" actId="1076"/>
          <ac:spMkLst>
            <pc:docMk/>
            <pc:sldMk cId="2835057558" sldId="283"/>
            <ac:spMk id="35" creationId="{8279EC54-A484-0004-D3D9-09EF56CA9C5F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7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7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47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47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4.780" v="3400" actId="478"/>
          <ac:spMkLst>
            <pc:docMk/>
            <pc:sldMk cId="2835057558" sldId="283"/>
            <ac:spMk id="477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7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8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8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8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8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3:42.766" v="3399" actId="478"/>
          <ac:spMkLst>
            <pc:docMk/>
            <pc:sldMk cId="2835057558" sldId="283"/>
            <ac:spMk id="484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4T00:17:23.849" v="3685" actId="1076"/>
          <ac:picMkLst>
            <pc:docMk/>
            <pc:sldMk cId="2835057558" sldId="283"/>
            <ac:picMk id="28" creationId="{C2FA255D-866B-F230-8765-B13EE8E02CCE}"/>
          </ac:picMkLst>
        </pc:picChg>
        <pc:picChg chg="add mod">
          <ac:chgData name="DARIO PRAWARA TEH WEI RONG" userId="1332e4ec-ce71-475b-a32a-299703817a3d" providerId="ADAL" clId="{45ABE640-0D3E-488F-A3B2-B83798D61919}" dt="2023-12-04T00:17:23.849" v="3685" actId="1076"/>
          <ac:picMkLst>
            <pc:docMk/>
            <pc:sldMk cId="2835057558" sldId="283"/>
            <ac:picMk id="30" creationId="{98889A25-7F07-5599-40ED-5D034546E472}"/>
          </ac:picMkLst>
        </pc:picChg>
        <pc:picChg chg="add mod">
          <ac:chgData name="DARIO PRAWARA TEH WEI RONG" userId="1332e4ec-ce71-475b-a32a-299703817a3d" providerId="ADAL" clId="{45ABE640-0D3E-488F-A3B2-B83798D61919}" dt="2023-12-04T00:17:23.849" v="3685" actId="1076"/>
          <ac:picMkLst>
            <pc:docMk/>
            <pc:sldMk cId="2835057558" sldId="283"/>
            <ac:picMk id="32" creationId="{B318E187-D990-26F6-B2BF-A529CBCF0E60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5.668" v="244" actId="47"/>
        <pc:sldMkLst>
          <pc:docMk/>
          <pc:sldMk cId="0" sldId="284"/>
        </pc:sldMkLst>
      </pc:sldChg>
      <pc:sldChg chg="addSp delSp modSp add mod">
        <pc:chgData name="DARIO PRAWARA TEH WEI RONG" userId="1332e4ec-ce71-475b-a32a-299703817a3d" providerId="ADAL" clId="{45ABE640-0D3E-488F-A3B2-B83798D61919}" dt="2023-12-04T00:24:37.846" v="4246" actId="1076"/>
        <pc:sldMkLst>
          <pc:docMk/>
          <pc:sldMk cId="428799543" sldId="284"/>
        </pc:sldMkLst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3" creationId="{BAAB69EB-840B-F3C1-DD40-A0945F488BFB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6" creationId="{1EB84A41-A489-87E2-9678-DFEA4F5FE692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8" creationId="{599F92B8-3E4F-EFAE-9AB8-C79535F00702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10" creationId="{86FE2211-F842-B87C-6283-4FB9BDE69584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12" creationId="{01E6B59C-20E0-EA96-59E0-0877605CB98D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14" creationId="{67889A3B-F447-8643-4FF3-53D4D5142F24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16" creationId="{DB9BD5FE-2DCD-C28A-158F-6CED4D147BA3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18" creationId="{3FD9C6C9-D843-DA50-97AE-CBBEF3F94108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20" creationId="{735D1348-A04B-0EFE-3D4F-D7B93E127A86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22" creationId="{470AC053-F5C2-470B-0C13-10EB8D91E7F8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24" creationId="{3B3AF4A7-E420-B899-A5F4-7BF5F9EB080D}"/>
          </ac:spMkLst>
        </pc:spChg>
        <pc:spChg chg="add del mod">
          <ac:chgData name="DARIO PRAWARA TEH WEI RONG" userId="1332e4ec-ce71-475b-a32a-299703817a3d" providerId="ADAL" clId="{45ABE640-0D3E-488F-A3B2-B83798D61919}" dt="2023-12-04T00:17:33.639" v="3687" actId="478"/>
          <ac:spMkLst>
            <pc:docMk/>
            <pc:sldMk cId="428799543" sldId="284"/>
            <ac:spMk id="26" creationId="{2344FA2C-4D3D-E129-324D-D15B254A185D}"/>
          </ac:spMkLst>
        </pc:spChg>
        <pc:spChg chg="add mod">
          <ac:chgData name="DARIO PRAWARA TEH WEI RONG" userId="1332e4ec-ce71-475b-a32a-299703817a3d" providerId="ADAL" clId="{45ABE640-0D3E-488F-A3B2-B83798D61919}" dt="2023-12-04T00:24:37.846" v="4246" actId="1076"/>
          <ac:spMkLst>
            <pc:docMk/>
            <pc:sldMk cId="428799543" sldId="284"/>
            <ac:spMk id="27" creationId="{C2EC25D0-E64C-E4FC-0EBB-69C5802E0B23}"/>
          </ac:spMkLst>
        </pc:spChg>
        <pc:spChg chg="add del mod">
          <ac:chgData name="DARIO PRAWARA TEH WEI RONG" userId="1332e4ec-ce71-475b-a32a-299703817a3d" providerId="ADAL" clId="{45ABE640-0D3E-488F-A3B2-B83798D61919}" dt="2023-12-04T00:24:37.846" v="4246" actId="1076"/>
          <ac:spMkLst>
            <pc:docMk/>
            <pc:sldMk cId="428799543" sldId="284"/>
            <ac:spMk id="28" creationId="{E5225DEA-AE63-EF5B-E339-C88480063F52}"/>
          </ac:spMkLst>
        </pc:spChg>
        <pc:spChg chg="add mod">
          <ac:chgData name="DARIO PRAWARA TEH WEI RONG" userId="1332e4ec-ce71-475b-a32a-299703817a3d" providerId="ADAL" clId="{45ABE640-0D3E-488F-A3B2-B83798D61919}" dt="2023-12-04T00:24:37.846" v="4246" actId="1076"/>
          <ac:spMkLst>
            <pc:docMk/>
            <pc:sldMk cId="428799543" sldId="284"/>
            <ac:spMk id="31" creationId="{21F812B8-0A8F-7D9E-BD9B-1402F07E6241}"/>
          </ac:spMkLst>
        </pc:spChg>
        <pc:spChg chg="add mod">
          <ac:chgData name="DARIO PRAWARA TEH WEI RONG" userId="1332e4ec-ce71-475b-a32a-299703817a3d" providerId="ADAL" clId="{45ABE640-0D3E-488F-A3B2-B83798D61919}" dt="2023-12-04T00:24:37.846" v="4246" actId="1076"/>
          <ac:spMkLst>
            <pc:docMk/>
            <pc:sldMk cId="428799543" sldId="284"/>
            <ac:spMk id="38" creationId="{A4D240B6-E403-C9A6-321A-02073DCE19F6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4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7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7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8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8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8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8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17:29.908" v="3686" actId="478"/>
          <ac:spMkLst>
            <pc:docMk/>
            <pc:sldMk cId="428799543" sldId="284"/>
            <ac:spMk id="484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4T00:23:28.208" v="4147" actId="1076"/>
          <ac:picMkLst>
            <pc:docMk/>
            <pc:sldMk cId="428799543" sldId="284"/>
            <ac:picMk id="30" creationId="{9C66AF96-4164-FF2B-F24B-227A413DDB15}"/>
          </ac:picMkLst>
        </pc:picChg>
        <pc:picChg chg="add del">
          <ac:chgData name="DARIO PRAWARA TEH WEI RONG" userId="1332e4ec-ce71-475b-a32a-299703817a3d" providerId="ADAL" clId="{45ABE640-0D3E-488F-A3B2-B83798D61919}" dt="2023-12-04T00:23:01.644" v="4134" actId="22"/>
          <ac:picMkLst>
            <pc:docMk/>
            <pc:sldMk cId="428799543" sldId="284"/>
            <ac:picMk id="33" creationId="{A50E4059-2DA0-AF20-6B5B-4614A10010A1}"/>
          </ac:picMkLst>
        </pc:picChg>
        <pc:picChg chg="add del mod">
          <ac:chgData name="DARIO PRAWARA TEH WEI RONG" userId="1332e4ec-ce71-475b-a32a-299703817a3d" providerId="ADAL" clId="{45ABE640-0D3E-488F-A3B2-B83798D61919}" dt="2023-12-04T00:23:01.331" v="4133" actId="22"/>
          <ac:picMkLst>
            <pc:docMk/>
            <pc:sldMk cId="428799543" sldId="284"/>
            <ac:picMk id="35" creationId="{1F8CE4F1-04FF-942A-C550-1B1B2199C0B7}"/>
          </ac:picMkLst>
        </pc:picChg>
        <pc:picChg chg="add mod">
          <ac:chgData name="DARIO PRAWARA TEH WEI RONG" userId="1332e4ec-ce71-475b-a32a-299703817a3d" providerId="ADAL" clId="{45ABE640-0D3E-488F-A3B2-B83798D61919}" dt="2023-12-04T00:23:29.429" v="4148" actId="1076"/>
          <ac:picMkLst>
            <pc:docMk/>
            <pc:sldMk cId="428799543" sldId="284"/>
            <ac:picMk id="37" creationId="{2E91A465-5F3F-0A63-635E-984ACF1E600D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5.372" v="243" actId="47"/>
        <pc:sldMkLst>
          <pc:docMk/>
          <pc:sldMk cId="0" sldId="285"/>
        </pc:sldMkLst>
      </pc:sldChg>
      <pc:sldChg chg="add del">
        <pc:chgData name="DARIO PRAWARA TEH WEI RONG" userId="1332e4ec-ce71-475b-a32a-299703817a3d" providerId="ADAL" clId="{45ABE640-0D3E-488F-A3B2-B83798D61919}" dt="2023-12-04T00:24:30.282" v="4245" actId="47"/>
        <pc:sldMkLst>
          <pc:docMk/>
          <pc:sldMk cId="3588445505" sldId="285"/>
        </pc:sldMkLst>
      </pc:sldChg>
      <pc:sldChg chg="del">
        <pc:chgData name="DARIO PRAWARA TEH WEI RONG" userId="1332e4ec-ce71-475b-a32a-299703817a3d" providerId="ADAL" clId="{45ABE640-0D3E-488F-A3B2-B83798D61919}" dt="2023-12-03T19:32:15.304" v="242" actId="47"/>
        <pc:sldMkLst>
          <pc:docMk/>
          <pc:sldMk cId="0" sldId="286"/>
        </pc:sldMkLst>
      </pc:sldChg>
      <pc:sldChg chg="addSp delSp modSp add mod">
        <pc:chgData name="DARIO PRAWARA TEH WEI RONG" userId="1332e4ec-ce71-475b-a32a-299703817a3d" providerId="ADAL" clId="{45ABE640-0D3E-488F-A3B2-B83798D61919}" dt="2023-12-04T00:44:33.583" v="5444" actId="1076"/>
        <pc:sldMkLst>
          <pc:docMk/>
          <pc:sldMk cId="1526753113" sldId="286"/>
        </pc:sldMkLst>
        <pc:spChg chg="add mod">
          <ac:chgData name="DARIO PRAWARA TEH WEI RONG" userId="1332e4ec-ce71-475b-a32a-299703817a3d" providerId="ADAL" clId="{45ABE640-0D3E-488F-A3B2-B83798D61919}" dt="2023-12-04T00:31:18.423" v="4619" actId="20577"/>
          <ac:spMkLst>
            <pc:docMk/>
            <pc:sldMk cId="1526753113" sldId="286"/>
            <ac:spMk id="2" creationId="{715EB7A6-FD14-0CDD-4510-2DEA5321CF99}"/>
          </ac:spMkLst>
        </pc:spChg>
        <pc:spChg chg="del">
          <ac:chgData name="DARIO PRAWARA TEH WEI RONG" userId="1332e4ec-ce71-475b-a32a-299703817a3d" providerId="ADAL" clId="{45ABE640-0D3E-488F-A3B2-B83798D61919}" dt="2023-12-03T20:00:18.257" v="475" actId="21"/>
          <ac:spMkLst>
            <pc:docMk/>
            <pc:sldMk cId="1526753113" sldId="286"/>
            <ac:spMk id="4" creationId="{4B6BE0E3-37DC-2D98-B574-552419E3EE53}"/>
          </ac:spMkLst>
        </pc:spChg>
        <pc:spChg chg="add del mod">
          <ac:chgData name="DARIO PRAWARA TEH WEI RONG" userId="1332e4ec-ce71-475b-a32a-299703817a3d" providerId="ADAL" clId="{45ABE640-0D3E-488F-A3B2-B83798D61919}" dt="2023-12-04T00:32:05.318" v="4755" actId="478"/>
          <ac:spMkLst>
            <pc:docMk/>
            <pc:sldMk cId="1526753113" sldId="286"/>
            <ac:spMk id="5" creationId="{3DFE3125-D3F9-83E5-5A04-D903D15F5A56}"/>
          </ac:spMkLst>
        </pc:spChg>
        <pc:spChg chg="add del mod">
          <ac:chgData name="DARIO PRAWARA TEH WEI RONG" userId="1332e4ec-ce71-475b-a32a-299703817a3d" providerId="ADAL" clId="{45ABE640-0D3E-488F-A3B2-B83798D61919}" dt="2023-12-04T00:32:08.375" v="4757" actId="478"/>
          <ac:spMkLst>
            <pc:docMk/>
            <pc:sldMk cId="1526753113" sldId="286"/>
            <ac:spMk id="7" creationId="{87F450ED-3E17-9807-DACB-2D2742ED9604}"/>
          </ac:spMkLst>
        </pc:spChg>
        <pc:spChg chg="add mod">
          <ac:chgData name="DARIO PRAWARA TEH WEI RONG" userId="1332e4ec-ce71-475b-a32a-299703817a3d" providerId="ADAL" clId="{45ABE640-0D3E-488F-A3B2-B83798D61919}" dt="2023-12-04T00:44:22.256" v="5442" actId="115"/>
          <ac:spMkLst>
            <pc:docMk/>
            <pc:sldMk cId="1526753113" sldId="286"/>
            <ac:spMk id="8" creationId="{FCFA5D4C-DB39-CCA5-777F-CD9DB7A71A77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72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03.417" v="4754" actId="478"/>
          <ac:spMkLst>
            <pc:docMk/>
            <pc:sldMk cId="1526753113" sldId="286"/>
            <ac:spMk id="474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3.583" v="5444" actId="1076"/>
          <ac:spMkLst>
            <pc:docMk/>
            <pc:sldMk cId="1526753113" sldId="286"/>
            <ac:spMk id="475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76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77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79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80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81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82" creationId="{00000000-0000-0000-0000-000000000000}"/>
          </ac:spMkLst>
        </pc:spChg>
        <pc:spChg chg="mod">
          <ac:chgData name="DARIO PRAWARA TEH WEI RONG" userId="1332e4ec-ce71-475b-a32a-299703817a3d" providerId="ADAL" clId="{45ABE640-0D3E-488F-A3B2-B83798D61919}" dt="2023-12-04T00:44:30.509" v="5443" actId="1076"/>
          <ac:spMkLst>
            <pc:docMk/>
            <pc:sldMk cId="1526753113" sldId="286"/>
            <ac:spMk id="48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06.547" v="4756" actId="478"/>
          <ac:spMkLst>
            <pc:docMk/>
            <pc:sldMk cId="1526753113" sldId="286"/>
            <ac:spMk id="484" creationId="{00000000-0000-0000-0000-000000000000}"/>
          </ac:spMkLst>
        </pc:spChg>
      </pc:sldChg>
      <pc:sldChg chg="del">
        <pc:chgData name="DARIO PRAWARA TEH WEI RONG" userId="1332e4ec-ce71-475b-a32a-299703817a3d" providerId="ADAL" clId="{45ABE640-0D3E-488F-A3B2-B83798D61919}" dt="2023-12-03T19:32:15.192" v="241" actId="47"/>
        <pc:sldMkLst>
          <pc:docMk/>
          <pc:sldMk cId="0" sldId="287"/>
        </pc:sldMkLst>
      </pc:sldChg>
      <pc:sldChg chg="add del">
        <pc:chgData name="DARIO PRAWARA TEH WEI RONG" userId="1332e4ec-ce71-475b-a32a-299703817a3d" providerId="ADAL" clId="{45ABE640-0D3E-488F-A3B2-B83798D61919}" dt="2023-12-04T00:30:58.359" v="4596" actId="47"/>
        <pc:sldMkLst>
          <pc:docMk/>
          <pc:sldMk cId="576189994" sldId="287"/>
        </pc:sldMkLst>
      </pc:sldChg>
      <pc:sldChg chg="del">
        <pc:chgData name="DARIO PRAWARA TEH WEI RONG" userId="1332e4ec-ce71-475b-a32a-299703817a3d" providerId="ADAL" clId="{45ABE640-0D3E-488F-A3B2-B83798D61919}" dt="2023-12-03T19:32:15.118" v="240" actId="47"/>
        <pc:sldMkLst>
          <pc:docMk/>
          <pc:sldMk cId="0" sldId="288"/>
        </pc:sldMkLst>
      </pc:sldChg>
      <pc:sldChg chg="add del">
        <pc:chgData name="DARIO PRAWARA TEH WEI RONG" userId="1332e4ec-ce71-475b-a32a-299703817a3d" providerId="ADAL" clId="{45ABE640-0D3E-488F-A3B2-B83798D61919}" dt="2023-12-04T00:30:59.017" v="4597" actId="47"/>
        <pc:sldMkLst>
          <pc:docMk/>
          <pc:sldMk cId="4047748739" sldId="288"/>
        </pc:sldMkLst>
      </pc:sldChg>
      <pc:sldChg chg="del">
        <pc:chgData name="DARIO PRAWARA TEH WEI RONG" userId="1332e4ec-ce71-475b-a32a-299703817a3d" providerId="ADAL" clId="{45ABE640-0D3E-488F-A3B2-B83798D61919}" dt="2023-12-03T19:32:15.025" v="239" actId="47"/>
        <pc:sldMkLst>
          <pc:docMk/>
          <pc:sldMk cId="0" sldId="289"/>
        </pc:sldMkLst>
      </pc:sldChg>
      <pc:sldChg chg="add del">
        <pc:chgData name="DARIO PRAWARA TEH WEI RONG" userId="1332e4ec-ce71-475b-a32a-299703817a3d" providerId="ADAL" clId="{45ABE640-0D3E-488F-A3B2-B83798D61919}" dt="2023-12-04T00:31:00.255" v="4598" actId="47"/>
        <pc:sldMkLst>
          <pc:docMk/>
          <pc:sldMk cId="3322127150" sldId="289"/>
        </pc:sldMkLst>
      </pc:sldChg>
      <pc:sldChg chg="del">
        <pc:chgData name="DARIO PRAWARA TEH WEI RONG" userId="1332e4ec-ce71-475b-a32a-299703817a3d" providerId="ADAL" clId="{45ABE640-0D3E-488F-A3B2-B83798D61919}" dt="2023-12-03T19:32:14.913" v="238" actId="47"/>
        <pc:sldMkLst>
          <pc:docMk/>
          <pc:sldMk cId="0" sldId="290"/>
        </pc:sldMkLst>
      </pc:sldChg>
      <pc:sldChg chg="add del">
        <pc:chgData name="DARIO PRAWARA TEH WEI RONG" userId="1332e4ec-ce71-475b-a32a-299703817a3d" providerId="ADAL" clId="{45ABE640-0D3E-488F-A3B2-B83798D61919}" dt="2023-12-04T00:31:00.730" v="4599" actId="47"/>
        <pc:sldMkLst>
          <pc:docMk/>
          <pc:sldMk cId="3021319223" sldId="290"/>
        </pc:sldMkLst>
      </pc:sldChg>
      <pc:sldChg chg="del">
        <pc:chgData name="DARIO PRAWARA TEH WEI RONG" userId="1332e4ec-ce71-475b-a32a-299703817a3d" providerId="ADAL" clId="{45ABE640-0D3E-488F-A3B2-B83798D61919}" dt="2023-12-03T19:32:14.393" v="237" actId="47"/>
        <pc:sldMkLst>
          <pc:docMk/>
          <pc:sldMk cId="0" sldId="291"/>
        </pc:sldMkLst>
      </pc:sldChg>
      <pc:sldChg chg="add del">
        <pc:chgData name="DARIO PRAWARA TEH WEI RONG" userId="1332e4ec-ce71-475b-a32a-299703817a3d" providerId="ADAL" clId="{45ABE640-0D3E-488F-A3B2-B83798D61919}" dt="2023-12-04T00:31:01.662" v="4600" actId="47"/>
        <pc:sldMkLst>
          <pc:docMk/>
          <pc:sldMk cId="2848725887" sldId="291"/>
        </pc:sldMkLst>
      </pc:sldChg>
      <pc:sldChg chg="del">
        <pc:chgData name="DARIO PRAWARA TEH WEI RONG" userId="1332e4ec-ce71-475b-a32a-299703817a3d" providerId="ADAL" clId="{45ABE640-0D3E-488F-A3B2-B83798D61919}" dt="2023-12-03T19:32:14.252" v="236" actId="47"/>
        <pc:sldMkLst>
          <pc:docMk/>
          <pc:sldMk cId="0" sldId="292"/>
        </pc:sldMkLst>
      </pc:sldChg>
      <pc:sldChg chg="addSp delSp modSp add mod">
        <pc:chgData name="DARIO PRAWARA TEH WEI RONG" userId="1332e4ec-ce71-475b-a32a-299703817a3d" providerId="ADAL" clId="{45ABE640-0D3E-488F-A3B2-B83798D61919}" dt="2023-12-03T23:59:35.400" v="2534" actId="1076"/>
        <pc:sldMkLst>
          <pc:docMk/>
          <pc:sldMk cId="2409724978" sldId="292"/>
        </pc:sldMkLst>
        <pc:spChg chg="add mod">
          <ac:chgData name="DARIO PRAWARA TEH WEI RONG" userId="1332e4ec-ce71-475b-a32a-299703817a3d" providerId="ADAL" clId="{45ABE640-0D3E-488F-A3B2-B83798D61919}" dt="2023-12-03T23:59:35.400" v="2534" actId="1076"/>
          <ac:spMkLst>
            <pc:docMk/>
            <pc:sldMk cId="2409724978" sldId="292"/>
            <ac:spMk id="9" creationId="{7E657A67-BE52-E75C-ECA0-35BCEF077D08}"/>
          </ac:spMkLst>
        </pc:spChg>
        <pc:spChg chg="add mod">
          <ac:chgData name="DARIO PRAWARA TEH WEI RONG" userId="1332e4ec-ce71-475b-a32a-299703817a3d" providerId="ADAL" clId="{45ABE640-0D3E-488F-A3B2-B83798D61919}" dt="2023-12-03T23:59:03.738" v="2529" actId="1076"/>
          <ac:spMkLst>
            <pc:docMk/>
            <pc:sldMk cId="2409724978" sldId="292"/>
            <ac:spMk id="10" creationId="{E67B91C1-FD1A-0B01-1A51-5FA640D3629D}"/>
          </ac:spMkLst>
        </pc:spChg>
        <pc:spChg chg="add del mod">
          <ac:chgData name="DARIO PRAWARA TEH WEI RONG" userId="1332e4ec-ce71-475b-a32a-299703817a3d" providerId="ADAL" clId="{45ABE640-0D3E-488F-A3B2-B83798D61919}" dt="2023-12-03T23:59:15.199" v="2531" actId="478"/>
          <ac:spMkLst>
            <pc:docMk/>
            <pc:sldMk cId="2409724978" sldId="292"/>
            <ac:spMk id="11" creationId="{DF6F57D4-4C3F-D64D-2CB3-CBC6021CE8B9}"/>
          </ac:spMkLst>
        </pc:spChg>
        <pc:spChg chg="del mod">
          <ac:chgData name="DARIO PRAWARA TEH WEI RONG" userId="1332e4ec-ce71-475b-a32a-299703817a3d" providerId="ADAL" clId="{45ABE640-0D3E-488F-A3B2-B83798D61919}" dt="2023-12-03T23:56:03.914" v="2353" actId="478"/>
          <ac:spMkLst>
            <pc:docMk/>
            <pc:sldMk cId="2409724978" sldId="292"/>
            <ac:spMk id="22" creationId="{20363C54-E326-00B1-5199-DCB0EC9CDF9B}"/>
          </ac:spMkLst>
        </pc:spChg>
        <pc:spChg chg="add del">
          <ac:chgData name="DARIO PRAWARA TEH WEI RONG" userId="1332e4ec-ce71-475b-a32a-299703817a3d" providerId="ADAL" clId="{45ABE640-0D3E-488F-A3B2-B83798D61919}" dt="2023-12-03T23:56:25.227" v="2361" actId="478"/>
          <ac:spMkLst>
            <pc:docMk/>
            <pc:sldMk cId="2409724978" sldId="292"/>
            <ac:spMk id="23" creationId="{AF0D6871-3BD2-D38F-7136-12359F381151}"/>
          </ac:spMkLst>
        </pc:spChg>
        <pc:picChg chg="add del mod">
          <ac:chgData name="DARIO PRAWARA TEH WEI RONG" userId="1332e4ec-ce71-475b-a32a-299703817a3d" providerId="ADAL" clId="{45ABE640-0D3E-488F-A3B2-B83798D61919}" dt="2023-12-03T23:55:44.703" v="2344" actId="478"/>
          <ac:picMkLst>
            <pc:docMk/>
            <pc:sldMk cId="2409724978" sldId="292"/>
            <ac:picMk id="3" creationId="{1748B9F6-AAD8-F28B-4226-49BAF02F9F63}"/>
          </ac:picMkLst>
        </pc:picChg>
        <pc:picChg chg="add del mod">
          <ac:chgData name="DARIO PRAWARA TEH WEI RONG" userId="1332e4ec-ce71-475b-a32a-299703817a3d" providerId="ADAL" clId="{45ABE640-0D3E-488F-A3B2-B83798D61919}" dt="2023-12-03T23:56:22.762" v="2360" actId="478"/>
          <ac:picMkLst>
            <pc:docMk/>
            <pc:sldMk cId="2409724978" sldId="292"/>
            <ac:picMk id="6" creationId="{53CF21BF-C528-189A-293C-A83679A35E95}"/>
          </ac:picMkLst>
        </pc:picChg>
        <pc:picChg chg="add mod">
          <ac:chgData name="DARIO PRAWARA TEH WEI RONG" userId="1332e4ec-ce71-475b-a32a-299703817a3d" providerId="ADAL" clId="{45ABE640-0D3E-488F-A3B2-B83798D61919}" dt="2023-12-03T23:58:52.150" v="2523" actId="1076"/>
          <ac:picMkLst>
            <pc:docMk/>
            <pc:sldMk cId="2409724978" sldId="292"/>
            <ac:picMk id="8" creationId="{758A58E2-7336-1C9D-660A-6245A4EE047E}"/>
          </ac:picMkLst>
        </pc:picChg>
        <pc:picChg chg="del">
          <ac:chgData name="DARIO PRAWARA TEH WEI RONG" userId="1332e4ec-ce71-475b-a32a-299703817a3d" providerId="ADAL" clId="{45ABE640-0D3E-488F-A3B2-B83798D61919}" dt="2023-12-03T23:55:57.416" v="2349" actId="478"/>
          <ac:picMkLst>
            <pc:docMk/>
            <pc:sldMk cId="2409724978" sldId="292"/>
            <ac:picMk id="20" creationId="{3CC05DC7-5E2A-9894-E65B-C908E5A78959}"/>
          </ac:picMkLst>
        </pc:picChg>
      </pc:sldChg>
      <pc:sldChg chg="add del">
        <pc:chgData name="DARIO PRAWARA TEH WEI RONG" userId="1332e4ec-ce71-475b-a32a-299703817a3d" providerId="ADAL" clId="{45ABE640-0D3E-488F-A3B2-B83798D61919}" dt="2023-12-03T20:01:33.390" v="533" actId="47"/>
        <pc:sldMkLst>
          <pc:docMk/>
          <pc:sldMk cId="4105673392" sldId="292"/>
        </pc:sldMkLst>
      </pc:sldChg>
      <pc:sldChg chg="del">
        <pc:chgData name="DARIO PRAWARA TEH WEI RONG" userId="1332e4ec-ce71-475b-a32a-299703817a3d" providerId="ADAL" clId="{45ABE640-0D3E-488F-A3B2-B83798D61919}" dt="2023-12-03T19:32:14.088" v="235" actId="47"/>
        <pc:sldMkLst>
          <pc:docMk/>
          <pc:sldMk cId="0" sldId="293"/>
        </pc:sldMkLst>
      </pc:sldChg>
      <pc:sldChg chg="addSp delSp modSp add mod">
        <pc:chgData name="DARIO PRAWARA TEH WEI RONG" userId="1332e4ec-ce71-475b-a32a-299703817a3d" providerId="ADAL" clId="{45ABE640-0D3E-488F-A3B2-B83798D61919}" dt="2023-12-04T00:02:30.487" v="2668" actId="1076"/>
        <pc:sldMkLst>
          <pc:docMk/>
          <pc:sldMk cId="2297904817" sldId="293"/>
        </pc:sldMkLst>
        <pc:spChg chg="mod">
          <ac:chgData name="DARIO PRAWARA TEH WEI RONG" userId="1332e4ec-ce71-475b-a32a-299703817a3d" providerId="ADAL" clId="{45ABE640-0D3E-488F-A3B2-B83798D61919}" dt="2023-12-04T00:02:30.487" v="2668" actId="1076"/>
          <ac:spMkLst>
            <pc:docMk/>
            <pc:sldMk cId="2297904817" sldId="293"/>
            <ac:spMk id="9" creationId="{7E657A67-BE52-E75C-ECA0-35BCEF077D08}"/>
          </ac:spMkLst>
        </pc:spChg>
        <pc:spChg chg="mod">
          <ac:chgData name="DARIO PRAWARA TEH WEI RONG" userId="1332e4ec-ce71-475b-a32a-299703817a3d" providerId="ADAL" clId="{45ABE640-0D3E-488F-A3B2-B83798D61919}" dt="2023-12-04T00:02:06.865" v="2599" actId="1076"/>
          <ac:spMkLst>
            <pc:docMk/>
            <pc:sldMk cId="2297904817" sldId="293"/>
            <ac:spMk id="10" creationId="{E67B91C1-FD1A-0B01-1A51-5FA640D3629D}"/>
          </ac:spMkLst>
        </pc:spChg>
        <pc:picChg chg="add mod">
          <ac:chgData name="DARIO PRAWARA TEH WEI RONG" userId="1332e4ec-ce71-475b-a32a-299703817a3d" providerId="ADAL" clId="{45ABE640-0D3E-488F-A3B2-B83798D61919}" dt="2023-12-04T00:01:23.897" v="2543" actId="1076"/>
          <ac:picMkLst>
            <pc:docMk/>
            <pc:sldMk cId="2297904817" sldId="293"/>
            <ac:picMk id="3" creationId="{8F3C34C6-4168-A302-5E60-11E06BA42AC9}"/>
          </ac:picMkLst>
        </pc:picChg>
        <pc:picChg chg="del">
          <ac:chgData name="DARIO PRAWARA TEH WEI RONG" userId="1332e4ec-ce71-475b-a32a-299703817a3d" providerId="ADAL" clId="{45ABE640-0D3E-488F-A3B2-B83798D61919}" dt="2023-12-04T00:01:14.163" v="2538" actId="478"/>
          <ac:picMkLst>
            <pc:docMk/>
            <pc:sldMk cId="2297904817" sldId="293"/>
            <ac:picMk id="8" creationId="{758A58E2-7336-1C9D-660A-6245A4EE047E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3.861" v="234" actId="47"/>
        <pc:sldMkLst>
          <pc:docMk/>
          <pc:sldMk cId="0" sldId="294"/>
        </pc:sldMkLst>
      </pc:sldChg>
      <pc:sldChg chg="addSp delSp modSp add mod">
        <pc:chgData name="DARIO PRAWARA TEH WEI RONG" userId="1332e4ec-ce71-475b-a32a-299703817a3d" providerId="ADAL" clId="{45ABE640-0D3E-488F-A3B2-B83798D61919}" dt="2023-12-04T00:04:50.830" v="2842" actId="1076"/>
        <pc:sldMkLst>
          <pc:docMk/>
          <pc:sldMk cId="2716337369" sldId="294"/>
        </pc:sldMkLst>
        <pc:spChg chg="add mod">
          <ac:chgData name="DARIO PRAWARA TEH WEI RONG" userId="1332e4ec-ce71-475b-a32a-299703817a3d" providerId="ADAL" clId="{45ABE640-0D3E-488F-A3B2-B83798D61919}" dt="2023-12-04T00:04:10.173" v="2742" actId="14100"/>
          <ac:spMkLst>
            <pc:docMk/>
            <pc:sldMk cId="2716337369" sldId="294"/>
            <ac:spMk id="6" creationId="{06F17505-034F-F751-AA9C-F98FA075F1B2}"/>
          </ac:spMkLst>
        </pc:spChg>
        <pc:spChg chg="add mod">
          <ac:chgData name="DARIO PRAWARA TEH WEI RONG" userId="1332e4ec-ce71-475b-a32a-299703817a3d" providerId="ADAL" clId="{45ABE640-0D3E-488F-A3B2-B83798D61919}" dt="2023-12-04T00:04:50.830" v="2842" actId="1076"/>
          <ac:spMkLst>
            <pc:docMk/>
            <pc:sldMk cId="2716337369" sldId="294"/>
            <ac:spMk id="7" creationId="{5757E157-B6D5-A17D-0EC5-9495352A1F9A}"/>
          </ac:spMkLst>
        </pc:spChg>
        <pc:spChg chg="del">
          <ac:chgData name="DARIO PRAWARA TEH WEI RONG" userId="1332e4ec-ce71-475b-a32a-299703817a3d" providerId="ADAL" clId="{45ABE640-0D3E-488F-A3B2-B83798D61919}" dt="2023-12-04T00:03:02.387" v="2676" actId="478"/>
          <ac:spMkLst>
            <pc:docMk/>
            <pc:sldMk cId="2716337369" sldId="294"/>
            <ac:spMk id="9" creationId="{7E657A67-BE52-E75C-ECA0-35BCEF077D08}"/>
          </ac:spMkLst>
        </pc:spChg>
        <pc:spChg chg="del">
          <ac:chgData name="DARIO PRAWARA TEH WEI RONG" userId="1332e4ec-ce71-475b-a32a-299703817a3d" providerId="ADAL" clId="{45ABE640-0D3E-488F-A3B2-B83798D61919}" dt="2023-12-04T00:03:05.304" v="2677" actId="478"/>
          <ac:spMkLst>
            <pc:docMk/>
            <pc:sldMk cId="2716337369" sldId="294"/>
            <ac:spMk id="10" creationId="{E67B91C1-FD1A-0B01-1A51-5FA640D3629D}"/>
          </ac:spMkLst>
        </pc:spChg>
        <pc:picChg chg="del">
          <ac:chgData name="DARIO PRAWARA TEH WEI RONG" userId="1332e4ec-ce71-475b-a32a-299703817a3d" providerId="ADAL" clId="{45ABE640-0D3E-488F-A3B2-B83798D61919}" dt="2023-12-04T00:02:52.735" v="2670" actId="478"/>
          <ac:picMkLst>
            <pc:docMk/>
            <pc:sldMk cId="2716337369" sldId="294"/>
            <ac:picMk id="3" creationId="{8F3C34C6-4168-A302-5E60-11E06BA42AC9}"/>
          </ac:picMkLst>
        </pc:picChg>
        <pc:picChg chg="add mod">
          <ac:chgData name="DARIO PRAWARA TEH WEI RONG" userId="1332e4ec-ce71-475b-a32a-299703817a3d" providerId="ADAL" clId="{45ABE640-0D3E-488F-A3B2-B83798D61919}" dt="2023-12-04T00:03:20.528" v="2684" actId="1076"/>
          <ac:picMkLst>
            <pc:docMk/>
            <pc:sldMk cId="2716337369" sldId="294"/>
            <ac:picMk id="5" creationId="{B8B3CFC3-27B6-DAA5-BDF0-14608C8F1D83}"/>
          </ac:picMkLst>
        </pc:picChg>
      </pc:sldChg>
      <pc:sldChg chg="del">
        <pc:chgData name="DARIO PRAWARA TEH WEI RONG" userId="1332e4ec-ce71-475b-a32a-299703817a3d" providerId="ADAL" clId="{45ABE640-0D3E-488F-A3B2-B83798D61919}" dt="2023-12-03T19:32:13.470" v="233" actId="47"/>
        <pc:sldMkLst>
          <pc:docMk/>
          <pc:sldMk cId="0" sldId="295"/>
        </pc:sldMkLst>
      </pc:sldChg>
      <pc:sldChg chg="add del">
        <pc:chgData name="DARIO PRAWARA TEH WEI RONG" userId="1332e4ec-ce71-475b-a32a-299703817a3d" providerId="ADAL" clId="{45ABE640-0D3E-488F-A3B2-B83798D61919}" dt="2023-12-04T00:05:41.048" v="2846"/>
        <pc:sldMkLst>
          <pc:docMk/>
          <pc:sldMk cId="299817159" sldId="295"/>
        </pc:sldMkLst>
      </pc:sldChg>
      <pc:sldChg chg="addSp delSp modSp add mod ord">
        <pc:chgData name="DARIO PRAWARA TEH WEI RONG" userId="1332e4ec-ce71-475b-a32a-299703817a3d" providerId="ADAL" clId="{45ABE640-0D3E-488F-A3B2-B83798D61919}" dt="2023-12-04T00:08:55.090" v="3050" actId="1076"/>
        <pc:sldMkLst>
          <pc:docMk/>
          <pc:sldMk cId="2241559949" sldId="295"/>
        </pc:sldMkLst>
        <pc:spChg chg="add mod">
          <ac:chgData name="DARIO PRAWARA TEH WEI RONG" userId="1332e4ec-ce71-475b-a32a-299703817a3d" providerId="ADAL" clId="{45ABE640-0D3E-488F-A3B2-B83798D61919}" dt="2023-12-04T00:08:55.090" v="3050" actId="1076"/>
          <ac:spMkLst>
            <pc:docMk/>
            <pc:sldMk cId="2241559949" sldId="295"/>
            <ac:spMk id="2" creationId="{DFFFB28C-AF1D-8401-3C7E-A87ACAD9490C}"/>
          </ac:spMkLst>
        </pc:spChg>
        <pc:spChg chg="add mod">
          <ac:chgData name="DARIO PRAWARA TEH WEI RONG" userId="1332e4ec-ce71-475b-a32a-299703817a3d" providerId="ADAL" clId="{45ABE640-0D3E-488F-A3B2-B83798D61919}" dt="2023-12-04T00:08:53.376" v="3049" actId="1076"/>
          <ac:spMkLst>
            <pc:docMk/>
            <pc:sldMk cId="2241559949" sldId="295"/>
            <ac:spMk id="3" creationId="{B3D3A25F-55ED-1F5E-4408-F8F4344C3F5A}"/>
          </ac:spMkLst>
        </pc:spChg>
        <pc:spChg chg="del">
          <ac:chgData name="DARIO PRAWARA TEH WEI RONG" userId="1332e4ec-ce71-475b-a32a-299703817a3d" providerId="ADAL" clId="{45ABE640-0D3E-488F-A3B2-B83798D61919}" dt="2023-12-04T00:05:54.715" v="2856" actId="478"/>
          <ac:spMkLst>
            <pc:docMk/>
            <pc:sldMk cId="2241559949" sldId="295"/>
            <ac:spMk id="22" creationId="{20363C54-E326-00B1-5199-DCB0EC9CDF9B}"/>
          </ac:spMkLst>
        </pc:spChg>
        <pc:spChg chg="del">
          <ac:chgData name="DARIO PRAWARA TEH WEI RONG" userId="1332e4ec-ce71-475b-a32a-299703817a3d" providerId="ADAL" clId="{45ABE640-0D3E-488F-A3B2-B83798D61919}" dt="2023-12-04T00:05:54.715" v="2856" actId="478"/>
          <ac:spMkLst>
            <pc:docMk/>
            <pc:sldMk cId="2241559949" sldId="295"/>
            <ac:spMk id="23" creationId="{AF0D6871-3BD2-D38F-7136-12359F381151}"/>
          </ac:spMkLst>
        </pc:spChg>
        <pc:picChg chg="del">
          <ac:chgData name="DARIO PRAWARA TEH WEI RONG" userId="1332e4ec-ce71-475b-a32a-299703817a3d" providerId="ADAL" clId="{45ABE640-0D3E-488F-A3B2-B83798D61919}" dt="2023-12-04T00:05:48.348" v="2852" actId="478"/>
          <ac:picMkLst>
            <pc:docMk/>
            <pc:sldMk cId="2241559949" sldId="295"/>
            <ac:picMk id="20" creationId="{3CC05DC7-5E2A-9894-E65B-C908E5A78959}"/>
          </ac:picMkLst>
        </pc:picChg>
        <pc:picChg chg="mod">
          <ac:chgData name="DARIO PRAWARA TEH WEI RONG" userId="1332e4ec-ce71-475b-a32a-299703817a3d" providerId="ADAL" clId="{45ABE640-0D3E-488F-A3B2-B83798D61919}" dt="2023-12-04T00:06:59.321" v="2867" actId="1076"/>
          <ac:picMkLst>
            <pc:docMk/>
            <pc:sldMk cId="2241559949" sldId="295"/>
            <ac:picMk id="25" creationId="{0F780C4F-D367-1DFA-6120-A229BAB24B34}"/>
          </ac:picMkLst>
        </pc:picChg>
      </pc:sldChg>
      <pc:sldChg chg="addSp delSp modSp add mod">
        <pc:chgData name="DARIO PRAWARA TEH WEI RONG" userId="1332e4ec-ce71-475b-a32a-299703817a3d" providerId="ADAL" clId="{45ABE640-0D3E-488F-A3B2-B83798D61919}" dt="2023-12-04T00:32:38.147" v="4778" actId="1076"/>
        <pc:sldMkLst>
          <pc:docMk/>
          <pc:sldMk cId="410621402" sldId="296"/>
        </pc:sldMkLst>
        <pc:spChg chg="mod">
          <ac:chgData name="DARIO PRAWARA TEH WEI RONG" userId="1332e4ec-ce71-475b-a32a-299703817a3d" providerId="ADAL" clId="{45ABE640-0D3E-488F-A3B2-B83798D61919}" dt="2023-12-04T00:32:38.147" v="4778" actId="1076"/>
          <ac:spMkLst>
            <pc:docMk/>
            <pc:sldMk cId="410621402" sldId="296"/>
            <ac:spMk id="2" creationId="{715EB7A6-FD14-0CDD-4510-2DEA5321CF99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4" creationId="{234F61C6-CD10-5764-8EA6-872374D8DD20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6" creationId="{013B2389-C4C3-B9D2-2100-7CB82F8797C6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8" creationId="{5F87BA33-0B66-9B80-E25B-096E2F39FA12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10" creationId="{7211AC84-ED35-4578-4F30-6143B6AC5E3A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12" creationId="{5A19B9F1-E5BA-1E18-B7BD-4BD70CCEB95E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14" creationId="{F24C2EAF-D92E-0913-812F-15901AB2C762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16" creationId="{C786B765-4B17-CBFC-CDAF-2EEC7476E8ED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18" creationId="{F7130DF8-B5F3-15AD-8E9F-5AA3F93C64A2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20" creationId="{A85322A3-D052-7045-AC5D-1A4E9F132305}"/>
          </ac:spMkLst>
        </pc:spChg>
        <pc:spChg chg="add del mod">
          <ac:chgData name="DARIO PRAWARA TEH WEI RONG" userId="1332e4ec-ce71-475b-a32a-299703817a3d" providerId="ADAL" clId="{45ABE640-0D3E-488F-A3B2-B83798D61919}" dt="2023-12-04T00:32:15.850" v="4760" actId="478"/>
          <ac:spMkLst>
            <pc:docMk/>
            <pc:sldMk cId="410621402" sldId="296"/>
            <ac:spMk id="22" creationId="{765D124C-5601-2F3E-9787-ECAFBBA2E9C2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7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7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8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8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8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32:14.037" v="4759" actId="478"/>
          <ac:spMkLst>
            <pc:docMk/>
            <pc:sldMk cId="410621402" sldId="296"/>
            <ac:spMk id="483" creationId="{00000000-0000-0000-0000-000000000000}"/>
          </ac:spMkLst>
        </pc:spChg>
      </pc:sldChg>
      <pc:sldChg chg="addSp delSp modSp add mod">
        <pc:chgData name="DARIO PRAWARA TEH WEI RONG" userId="1332e4ec-ce71-475b-a32a-299703817a3d" providerId="ADAL" clId="{45ABE640-0D3E-488F-A3B2-B83798D61919}" dt="2023-12-04T00:47:41.470" v="5467" actId="1076"/>
        <pc:sldMkLst>
          <pc:docMk/>
          <pc:sldMk cId="1054448738" sldId="297"/>
        </pc:sldMkLst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4" creationId="{EFD06B48-FD95-FE90-ED70-590D5607FDA9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6" creationId="{C05975C9-B49E-1DD8-2FFB-2A87212AFDE8}"/>
          </ac:spMkLst>
        </pc:spChg>
        <pc:spChg chg="mod">
          <ac:chgData name="DARIO PRAWARA TEH WEI RONG" userId="1332e4ec-ce71-475b-a32a-299703817a3d" providerId="ADAL" clId="{45ABE640-0D3E-488F-A3B2-B83798D61919}" dt="2023-12-04T00:47:41.470" v="5467" actId="1076"/>
          <ac:spMkLst>
            <pc:docMk/>
            <pc:sldMk cId="1054448738" sldId="297"/>
            <ac:spMk id="8" creationId="{FCFA5D4C-DB39-CCA5-777F-CD9DB7A71A77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9" creationId="{926E87C4-A9D7-292C-2165-9505304BFC6E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11" creationId="{D2703224-6244-3503-6529-FDDF04559F62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13" creationId="{6DC44C72-B214-F405-7905-DCCAD8026002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15" creationId="{2FC29F1C-AAA9-4125-BB33-53D65621F0FF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17" creationId="{48A7E4EC-2CAB-E4A2-2BFF-40CCB6D0F28B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19" creationId="{2FB525CA-5469-1DA1-9BF8-6C6140CEDE71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21" creationId="{8787621B-BD98-131F-5939-3812E23513F5}"/>
          </ac:spMkLst>
        </pc:spChg>
        <pc:spChg chg="add del mod">
          <ac:chgData name="DARIO PRAWARA TEH WEI RONG" userId="1332e4ec-ce71-475b-a32a-299703817a3d" providerId="ADAL" clId="{45ABE640-0D3E-488F-A3B2-B83798D61919}" dt="2023-12-04T00:45:25.290" v="5447" actId="478"/>
          <ac:spMkLst>
            <pc:docMk/>
            <pc:sldMk cId="1054448738" sldId="297"/>
            <ac:spMk id="23" creationId="{1F80393E-7957-AD4C-912B-618F7584F517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3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5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6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7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79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80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81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82" creationId="{00000000-0000-0000-0000-000000000000}"/>
          </ac:spMkLst>
        </pc:spChg>
        <pc:spChg chg="del">
          <ac:chgData name="DARIO PRAWARA TEH WEI RONG" userId="1332e4ec-ce71-475b-a32a-299703817a3d" providerId="ADAL" clId="{45ABE640-0D3E-488F-A3B2-B83798D61919}" dt="2023-12-04T00:45:23.467" v="5446" actId="478"/>
          <ac:spMkLst>
            <pc:docMk/>
            <pc:sldMk cId="1054448738" sldId="297"/>
            <ac:spMk id="483" creationId="{00000000-0000-0000-0000-000000000000}"/>
          </ac:spMkLst>
        </pc:spChg>
        <pc:picChg chg="add mod">
          <ac:chgData name="DARIO PRAWARA TEH WEI RONG" userId="1332e4ec-ce71-475b-a32a-299703817a3d" providerId="ADAL" clId="{45ABE640-0D3E-488F-A3B2-B83798D61919}" dt="2023-12-04T00:47:41.470" v="5467" actId="1076"/>
          <ac:picMkLst>
            <pc:docMk/>
            <pc:sldMk cId="1054448738" sldId="297"/>
            <ac:picMk id="25" creationId="{E634D99F-7A95-5685-8D3B-2555533AA38C}"/>
          </ac:picMkLst>
        </pc:picChg>
      </pc:sldChg>
      <pc:sldChg chg="add del">
        <pc:chgData name="DARIO PRAWARA TEH WEI RONG" userId="1332e4ec-ce71-475b-a32a-299703817a3d" providerId="ADAL" clId="{45ABE640-0D3E-488F-A3B2-B83798D61919}" dt="2023-12-04T00:45:27.554" v="5449"/>
        <pc:sldMkLst>
          <pc:docMk/>
          <pc:sldMk cId="1946179958" sldId="298"/>
        </pc:sldMkLst>
      </pc:sldChg>
      <pc:sldMasterChg chg="delSldLayout">
        <pc:chgData name="DARIO PRAWARA TEH WEI RONG" userId="1332e4ec-ce71-475b-a32a-299703817a3d" providerId="ADAL" clId="{45ABE640-0D3E-488F-A3B2-B83798D61919}" dt="2023-12-04T00:03:09.079" v="2680" actId="47"/>
        <pc:sldMasterMkLst>
          <pc:docMk/>
          <pc:sldMasterMk cId="0" sldId="2147483673"/>
        </pc:sldMasterMkLst>
        <pc:sldLayoutChg chg="del">
          <pc:chgData name="DARIO PRAWARA TEH WEI RONG" userId="1332e4ec-ce71-475b-a32a-299703817a3d" providerId="ADAL" clId="{45ABE640-0D3E-488F-A3B2-B83798D61919}" dt="2023-12-03T19:33:19.332" v="278" actId="47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32:16.835" v="251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DARIO PRAWARA TEH WEI RONG" userId="1332e4ec-ce71-475b-a32a-299703817a3d" providerId="ADAL" clId="{45ABE640-0D3E-488F-A3B2-B83798D61919}" dt="2023-12-03T23:15:03.457" v="537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DARIO PRAWARA TEH WEI RONG" userId="1332e4ec-ce71-475b-a32a-299703817a3d" providerId="ADAL" clId="{45ABE640-0D3E-488F-A3B2-B83798D61919}" dt="2023-12-04T00:03:07.940" v="2678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59:52.225" v="465" actId="47"/>
          <pc:sldLayoutMkLst>
            <pc:docMk/>
            <pc:sldMasterMk cId="0" sldId="2147483673"/>
            <pc:sldLayoutMk cId="0" sldId="2147483656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59:51.209" v="464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32:01.362" v="232" actId="47"/>
          <pc:sldLayoutMkLst>
            <pc:docMk/>
            <pc:sldMasterMk cId="0" sldId="2147483673"/>
            <pc:sldLayoutMk cId="0" sldId="2147483659"/>
          </pc:sldLayoutMkLst>
        </pc:sldLayoutChg>
        <pc:sldLayoutChg chg="del">
          <pc:chgData name="DARIO PRAWARA TEH WEI RONG" userId="1332e4ec-ce71-475b-a32a-299703817a3d" providerId="ADAL" clId="{45ABE640-0D3E-488F-A3B2-B83798D61919}" dt="2023-12-03T20:00:07.902" v="471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DARIO PRAWARA TEH WEI RONG" userId="1332e4ec-ce71-475b-a32a-299703817a3d" providerId="ADAL" clId="{45ABE640-0D3E-488F-A3B2-B83798D61919}" dt="2023-12-04T00:03:09.079" v="268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58:13.031" v="385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DARIO PRAWARA TEH WEI RONG" userId="1332e4ec-ce71-475b-a32a-299703817a3d" providerId="ADAL" clId="{45ABE640-0D3E-488F-A3B2-B83798D61919}" dt="2023-12-03T20:00:00.136" v="469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DARIO PRAWARA TEH WEI RONG" userId="1332e4ec-ce71-475b-a32a-299703817a3d" providerId="ADAL" clId="{45ABE640-0D3E-488F-A3B2-B83798D61919}" dt="2023-12-04T00:03:08.341" v="2679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DARIO PRAWARA TEH WEI RONG" userId="1332e4ec-ce71-475b-a32a-299703817a3d" providerId="ADAL" clId="{45ABE640-0D3E-488F-A3B2-B83798D61919}" dt="2023-12-03T20:00:02.471" v="470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DARIO PRAWARA TEH WEI RONG" userId="1332e4ec-ce71-475b-a32a-299703817a3d" providerId="ADAL" clId="{45ABE640-0D3E-488F-A3B2-B83798D61919}" dt="2023-12-03T19:32:16.660" v="250" actId="47"/>
        <pc:sldMasterMkLst>
          <pc:docMk/>
          <pc:sldMasterMk cId="0" sldId="2147483674"/>
        </pc:sldMasterMkLst>
        <pc:sldLayoutChg chg="del">
          <pc:chgData name="DARIO PRAWARA TEH WEI RONG" userId="1332e4ec-ce71-475b-a32a-299703817a3d" providerId="ADAL" clId="{45ABE640-0D3E-488F-A3B2-B83798D61919}" dt="2023-12-03T19:32:16.020" v="245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DARIO PRAWARA TEH WEI RONG" userId="1332e4ec-ce71-475b-a32a-299703817a3d" providerId="ADAL" clId="{45ABE640-0D3E-488F-A3B2-B83798D61919}" dt="2023-12-03T19:32:16.660" v="250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0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4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9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94690e3a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94690e3a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5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5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94690e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94690e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1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d4d9cc4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8d4d9cc4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7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9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8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3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97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94690e3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94690e3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8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43187" y="-362525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32150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755025" y="851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696825" y="1534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888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97850" y="42720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585425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25350" y="28899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72900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5162" y="640063"/>
            <a:ext cx="4706700" cy="26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5100" y="3354600"/>
            <a:ext cx="40437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-3266060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6352440" y="-3533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10800000" flipH="1">
            <a:off x="-800987" y="1782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10800000" flipH="1">
            <a:off x="8641313" y="4403738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 rot="10800000" flipH="1">
            <a:off x="8641325" y="11655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10800000" flipH="1">
            <a:off x="4881975" y="487178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 rot="10800000" flipH="1">
            <a:off x="3598725" y="3240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 rot="10800000" flipH="1">
            <a:off x="8821425" y="2112963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 rot="10800000" flipH="1">
            <a:off x="-1277637" y="936638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 rot="10800000" flipH="1">
            <a:off x="8641313" y="37983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6754813" y="-362525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-820525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-928600" y="851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8888250" y="1534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-589262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7669875" y="42720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6497050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8888250" y="3116463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4544425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930100" y="820325"/>
            <a:ext cx="4498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3930100" y="1922875"/>
            <a:ext cx="44988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788074" y="13826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788075" y="18323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5013326" y="18323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788075" y="34283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013326" y="34283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788074" y="2978600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013324" y="13826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013324" y="2978600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/>
          <p:nvPr/>
        </p:nvSpPr>
        <p:spPr>
          <a:xfrm flipH="1">
            <a:off x="-2971810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flipH="1">
            <a:off x="5791190" y="-3533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flipH="1">
            <a:off x="7282113" y="48793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-115187" y="-113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flipH="1">
            <a:off x="356525" y="3580700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flipH="1">
            <a:off x="175925" y="165177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flipH="1">
            <a:off x="3950075" y="11500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flipH="1">
            <a:off x="8864250" y="3131000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-1295410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8428890" y="-3533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"/>
          <p:cNvSpPr/>
          <p:nvPr/>
        </p:nvSpPr>
        <p:spPr>
          <a:xfrm rot="10800000" flipH="1">
            <a:off x="3942463" y="1782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 rot="10800000" flipH="1">
            <a:off x="8328088" y="4731763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/>
          <p:nvPr/>
        </p:nvSpPr>
        <p:spPr>
          <a:xfrm rot="10800000" flipH="1">
            <a:off x="8742525" y="31569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 flipH="1">
            <a:off x="214725" y="1597613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 rot="10800000" flipH="1">
            <a:off x="322125" y="387928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0800000" flipH="1">
            <a:off x="8821425" y="1597613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1"/>
          </p:nvPr>
        </p:nvSpPr>
        <p:spPr>
          <a:xfrm>
            <a:off x="815588" y="1841313"/>
            <a:ext cx="2398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2"/>
          </p:nvPr>
        </p:nvSpPr>
        <p:spPr>
          <a:xfrm>
            <a:off x="3372381" y="1841313"/>
            <a:ext cx="2398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5929011" y="1841313"/>
            <a:ext cx="23994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4"/>
          </p:nvPr>
        </p:nvSpPr>
        <p:spPr>
          <a:xfrm>
            <a:off x="815588" y="3441750"/>
            <a:ext cx="2398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5"/>
          </p:nvPr>
        </p:nvSpPr>
        <p:spPr>
          <a:xfrm>
            <a:off x="3372381" y="3441750"/>
            <a:ext cx="2398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5929011" y="3441750"/>
            <a:ext cx="23994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815588" y="1382675"/>
            <a:ext cx="2398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8"/>
          </p:nvPr>
        </p:nvSpPr>
        <p:spPr>
          <a:xfrm>
            <a:off x="3372381" y="1382675"/>
            <a:ext cx="2398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9"/>
          </p:nvPr>
        </p:nvSpPr>
        <p:spPr>
          <a:xfrm>
            <a:off x="5929011" y="1382675"/>
            <a:ext cx="2399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3"/>
          </p:nvPr>
        </p:nvSpPr>
        <p:spPr>
          <a:xfrm>
            <a:off x="815588" y="2978600"/>
            <a:ext cx="2398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14"/>
          </p:nvPr>
        </p:nvSpPr>
        <p:spPr>
          <a:xfrm>
            <a:off x="3372381" y="2978600"/>
            <a:ext cx="2398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15"/>
          </p:nvPr>
        </p:nvSpPr>
        <p:spPr>
          <a:xfrm>
            <a:off x="5929303" y="2978600"/>
            <a:ext cx="2398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>
            <a:off x="-3185398" y="-362525"/>
            <a:ext cx="39054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6782925" y="3156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-1531750" y="11124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012063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3905825" y="50374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513300" y="48742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4723675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699825" y="327360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-2261950" y="472508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8583575" y="1950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 rot="10800000" flipH="1">
            <a:off x="-3189604" y="-353300"/>
            <a:ext cx="39096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 rot="10800000" flipH="1">
            <a:off x="7428765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-1162937" y="4819463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8251888" y="-113912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8784825" y="3749063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14725" y="227428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178125" y="43039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8821425" y="172483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/>
          <p:nvPr/>
        </p:nvSpPr>
        <p:spPr>
          <a:xfrm rot="10800000" flipH="1">
            <a:off x="3942463" y="1782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4" r:id="rId6"/>
    <p:sldLayoutId id="2147483665" r:id="rId7"/>
    <p:sldLayoutId id="2147483666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5568150" y="3862525"/>
            <a:ext cx="398310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861450" y="1746705"/>
            <a:ext cx="4706700" cy="781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</a:t>
            </a:r>
            <a:endParaRPr sz="5400" dirty="0">
              <a:solidFill>
                <a:schemeClr val="lt2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1"/>
          </p:nvPr>
        </p:nvSpPr>
        <p:spPr>
          <a:xfrm>
            <a:off x="1146723" y="1264021"/>
            <a:ext cx="4043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latin typeface="DM Sans'"/>
              </a:rPr>
              <a:t>DOAA CA1</a:t>
            </a:r>
            <a:endParaRPr sz="1200" u="sng" dirty="0">
              <a:latin typeface="DM Sans'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5890250" y="2320275"/>
            <a:ext cx="3338899" cy="1802487"/>
            <a:chOff x="6536300" y="2320275"/>
            <a:chExt cx="3338899" cy="1802487"/>
          </a:xfrm>
        </p:grpSpPr>
        <p:sp>
          <p:nvSpPr>
            <p:cNvPr id="318" name="Google Shape;318;p28"/>
            <p:cNvSpPr/>
            <p:nvPr/>
          </p:nvSpPr>
          <p:spPr>
            <a:xfrm>
              <a:off x="7749833" y="2320275"/>
              <a:ext cx="291721" cy="118078"/>
            </a:xfrm>
            <a:custGeom>
              <a:avLst/>
              <a:gdLst/>
              <a:ahLst/>
              <a:cxnLst/>
              <a:rect l="l" t="t" r="r" b="b"/>
              <a:pathLst>
                <a:path w="5670" h="2295" extrusionOk="0">
                  <a:moveTo>
                    <a:pt x="1342" y="1"/>
                  </a:moveTo>
                  <a:lnTo>
                    <a:pt x="0" y="2294"/>
                  </a:lnTo>
                  <a:lnTo>
                    <a:pt x="5669" y="229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536300" y="2374811"/>
              <a:ext cx="3338899" cy="1428458"/>
            </a:xfrm>
            <a:custGeom>
              <a:avLst/>
              <a:gdLst/>
              <a:ahLst/>
              <a:cxnLst/>
              <a:rect l="l" t="t" r="r" b="b"/>
              <a:pathLst>
                <a:path w="64896" h="27764" extrusionOk="0">
                  <a:moveTo>
                    <a:pt x="22808" y="1"/>
                  </a:moveTo>
                  <a:lnTo>
                    <a:pt x="12746" y="12898"/>
                  </a:lnTo>
                  <a:cubicBezTo>
                    <a:pt x="10323" y="13071"/>
                    <a:pt x="7834" y="13266"/>
                    <a:pt x="5281" y="13482"/>
                  </a:cubicBezTo>
                  <a:cubicBezTo>
                    <a:pt x="2425" y="13720"/>
                    <a:pt x="1343" y="14650"/>
                    <a:pt x="1061" y="14932"/>
                  </a:cubicBezTo>
                  <a:cubicBezTo>
                    <a:pt x="477" y="15603"/>
                    <a:pt x="1" y="16641"/>
                    <a:pt x="1" y="18199"/>
                  </a:cubicBezTo>
                  <a:cubicBezTo>
                    <a:pt x="1" y="21467"/>
                    <a:pt x="347" y="24258"/>
                    <a:pt x="455" y="25015"/>
                  </a:cubicBezTo>
                  <a:cubicBezTo>
                    <a:pt x="542" y="25318"/>
                    <a:pt x="629" y="25578"/>
                    <a:pt x="780" y="25751"/>
                  </a:cubicBezTo>
                  <a:cubicBezTo>
                    <a:pt x="1299" y="26573"/>
                    <a:pt x="2338" y="27569"/>
                    <a:pt x="4199" y="27764"/>
                  </a:cubicBezTo>
                  <a:lnTo>
                    <a:pt x="54768" y="27764"/>
                  </a:lnTo>
                  <a:cubicBezTo>
                    <a:pt x="54768" y="27764"/>
                    <a:pt x="59529" y="27374"/>
                    <a:pt x="62212" y="24323"/>
                  </a:cubicBezTo>
                  <a:cubicBezTo>
                    <a:pt x="62212" y="24323"/>
                    <a:pt x="64895" y="1"/>
                    <a:pt x="22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540776" y="3086252"/>
              <a:ext cx="230496" cy="169270"/>
            </a:xfrm>
            <a:custGeom>
              <a:avLst/>
              <a:gdLst/>
              <a:ahLst/>
              <a:cxnLst/>
              <a:rect l="l" t="t" r="r" b="b"/>
              <a:pathLst>
                <a:path w="4480" h="3290" extrusionOk="0">
                  <a:moveTo>
                    <a:pt x="3117" y="0"/>
                  </a:moveTo>
                  <a:cubicBezTo>
                    <a:pt x="1775" y="390"/>
                    <a:pt x="1169" y="887"/>
                    <a:pt x="974" y="1104"/>
                  </a:cubicBezTo>
                  <a:cubicBezTo>
                    <a:pt x="542" y="1601"/>
                    <a:pt x="174" y="2294"/>
                    <a:pt x="1" y="3268"/>
                  </a:cubicBezTo>
                  <a:cubicBezTo>
                    <a:pt x="239" y="3289"/>
                    <a:pt x="477" y="3289"/>
                    <a:pt x="715" y="3289"/>
                  </a:cubicBezTo>
                  <a:cubicBezTo>
                    <a:pt x="2792" y="3289"/>
                    <a:pt x="4480" y="2467"/>
                    <a:pt x="4480" y="1428"/>
                  </a:cubicBezTo>
                  <a:cubicBezTo>
                    <a:pt x="4480" y="866"/>
                    <a:pt x="3960" y="346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538564" y="3411309"/>
              <a:ext cx="3207496" cy="391946"/>
            </a:xfrm>
            <a:custGeom>
              <a:avLst/>
              <a:gdLst/>
              <a:ahLst/>
              <a:cxnLst/>
              <a:rect l="l" t="t" r="r" b="b"/>
              <a:pathLst>
                <a:path w="62342" h="7618" extrusionOk="0">
                  <a:moveTo>
                    <a:pt x="0" y="1"/>
                  </a:moveTo>
                  <a:cubicBezTo>
                    <a:pt x="87" y="2381"/>
                    <a:pt x="325" y="4264"/>
                    <a:pt x="411" y="4869"/>
                  </a:cubicBezTo>
                  <a:cubicBezTo>
                    <a:pt x="498" y="5172"/>
                    <a:pt x="585" y="5432"/>
                    <a:pt x="736" y="5605"/>
                  </a:cubicBezTo>
                  <a:cubicBezTo>
                    <a:pt x="1255" y="6427"/>
                    <a:pt x="2294" y="7423"/>
                    <a:pt x="4155" y="7618"/>
                  </a:cubicBezTo>
                  <a:lnTo>
                    <a:pt x="54724" y="7618"/>
                  </a:lnTo>
                  <a:cubicBezTo>
                    <a:pt x="54724" y="7618"/>
                    <a:pt x="59485" y="7228"/>
                    <a:pt x="62168" y="4177"/>
                  </a:cubicBezTo>
                  <a:cubicBezTo>
                    <a:pt x="62168" y="4177"/>
                    <a:pt x="62341" y="2489"/>
                    <a:pt x="61844" y="1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9416429" y="2994930"/>
              <a:ext cx="355159" cy="631291"/>
            </a:xfrm>
            <a:custGeom>
              <a:avLst/>
              <a:gdLst/>
              <a:ahLst/>
              <a:cxnLst/>
              <a:rect l="l" t="t" r="r" b="b"/>
              <a:pathLst>
                <a:path w="6903" h="12270" extrusionOk="0">
                  <a:moveTo>
                    <a:pt x="2229" y="1"/>
                  </a:moveTo>
                  <a:cubicBezTo>
                    <a:pt x="2207" y="44"/>
                    <a:pt x="0" y="6860"/>
                    <a:pt x="6232" y="12270"/>
                  </a:cubicBezTo>
                  <a:cubicBezTo>
                    <a:pt x="6232" y="12270"/>
                    <a:pt x="6903" y="6125"/>
                    <a:pt x="2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192072" y="2462790"/>
              <a:ext cx="2177673" cy="575623"/>
            </a:xfrm>
            <a:custGeom>
              <a:avLst/>
              <a:gdLst/>
              <a:ahLst/>
              <a:cxnLst/>
              <a:rect l="l" t="t" r="r" b="b"/>
              <a:pathLst>
                <a:path w="42326" h="11188" extrusionOk="0">
                  <a:moveTo>
                    <a:pt x="30641" y="3830"/>
                  </a:moveTo>
                  <a:lnTo>
                    <a:pt x="30641" y="10777"/>
                  </a:lnTo>
                  <a:lnTo>
                    <a:pt x="42325" y="10603"/>
                  </a:lnTo>
                  <a:cubicBezTo>
                    <a:pt x="42325" y="10603"/>
                    <a:pt x="38733" y="6882"/>
                    <a:pt x="30641" y="3830"/>
                  </a:cubicBezTo>
                  <a:close/>
                  <a:moveTo>
                    <a:pt x="8721" y="0"/>
                  </a:moveTo>
                  <a:lnTo>
                    <a:pt x="0" y="11188"/>
                  </a:lnTo>
                  <a:lnTo>
                    <a:pt x="28888" y="10798"/>
                  </a:lnTo>
                  <a:lnTo>
                    <a:pt x="28888" y="3203"/>
                  </a:lnTo>
                  <a:cubicBezTo>
                    <a:pt x="23781" y="1493"/>
                    <a:pt x="17138" y="130"/>
                    <a:pt x="8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472625" y="2462790"/>
              <a:ext cx="1205731" cy="371881"/>
            </a:xfrm>
            <a:custGeom>
              <a:avLst/>
              <a:gdLst/>
              <a:ahLst/>
              <a:cxnLst/>
              <a:rect l="l" t="t" r="r" b="b"/>
              <a:pathLst>
                <a:path w="23435" h="7228" extrusionOk="0">
                  <a:moveTo>
                    <a:pt x="3268" y="0"/>
                  </a:moveTo>
                  <a:lnTo>
                    <a:pt x="0" y="4177"/>
                  </a:lnTo>
                  <a:cubicBezTo>
                    <a:pt x="5778" y="4242"/>
                    <a:pt x="14671" y="4804"/>
                    <a:pt x="23435" y="7228"/>
                  </a:cubicBezTo>
                  <a:lnTo>
                    <a:pt x="23435" y="3203"/>
                  </a:lnTo>
                  <a:cubicBezTo>
                    <a:pt x="18328" y="1493"/>
                    <a:pt x="11685" y="130"/>
                    <a:pt x="3268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8768477" y="2659840"/>
              <a:ext cx="601245" cy="351867"/>
            </a:xfrm>
            <a:custGeom>
              <a:avLst/>
              <a:gdLst/>
              <a:ahLst/>
              <a:cxnLst/>
              <a:rect l="l" t="t" r="r" b="b"/>
              <a:pathLst>
                <a:path w="11686" h="6839" extrusionOk="0">
                  <a:moveTo>
                    <a:pt x="1" y="0"/>
                  </a:moveTo>
                  <a:lnTo>
                    <a:pt x="1" y="3895"/>
                  </a:lnTo>
                  <a:cubicBezTo>
                    <a:pt x="2597" y="4696"/>
                    <a:pt x="5151" y="5670"/>
                    <a:pt x="7574" y="6838"/>
                  </a:cubicBezTo>
                  <a:lnTo>
                    <a:pt x="11685" y="6773"/>
                  </a:lnTo>
                  <a:cubicBezTo>
                    <a:pt x="11685" y="6773"/>
                    <a:pt x="8093" y="305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786806" y="3233191"/>
              <a:ext cx="890702" cy="889570"/>
            </a:xfrm>
            <a:custGeom>
              <a:avLst/>
              <a:gdLst/>
              <a:ahLst/>
              <a:cxnLst/>
              <a:rect l="l" t="t" r="r" b="b"/>
              <a:pathLst>
                <a:path w="17312" h="17290" extrusionOk="0">
                  <a:moveTo>
                    <a:pt x="8656" y="0"/>
                  </a:moveTo>
                  <a:cubicBezTo>
                    <a:pt x="3874" y="0"/>
                    <a:pt x="1" y="3874"/>
                    <a:pt x="1" y="8656"/>
                  </a:cubicBezTo>
                  <a:cubicBezTo>
                    <a:pt x="1" y="13417"/>
                    <a:pt x="3874" y="17290"/>
                    <a:pt x="8656" y="17290"/>
                  </a:cubicBezTo>
                  <a:cubicBezTo>
                    <a:pt x="13438" y="17290"/>
                    <a:pt x="17312" y="13417"/>
                    <a:pt x="17312" y="8656"/>
                  </a:cubicBezTo>
                  <a:cubicBezTo>
                    <a:pt x="17312" y="3874"/>
                    <a:pt x="13438" y="0"/>
                    <a:pt x="8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846951" y="3293284"/>
              <a:ext cx="769332" cy="769383"/>
            </a:xfrm>
            <a:custGeom>
              <a:avLst/>
              <a:gdLst/>
              <a:ahLst/>
              <a:cxnLst/>
              <a:rect l="l" t="t" r="r" b="b"/>
              <a:pathLst>
                <a:path w="14953" h="14954" extrusionOk="0">
                  <a:moveTo>
                    <a:pt x="7487" y="1"/>
                  </a:moveTo>
                  <a:cubicBezTo>
                    <a:pt x="3354" y="1"/>
                    <a:pt x="0" y="3355"/>
                    <a:pt x="0" y="7488"/>
                  </a:cubicBezTo>
                  <a:cubicBezTo>
                    <a:pt x="0" y="11621"/>
                    <a:pt x="3354" y="14953"/>
                    <a:pt x="7487" y="14953"/>
                  </a:cubicBezTo>
                  <a:cubicBezTo>
                    <a:pt x="11620" y="14953"/>
                    <a:pt x="14953" y="11621"/>
                    <a:pt x="14953" y="7488"/>
                  </a:cubicBezTo>
                  <a:cubicBezTo>
                    <a:pt x="14953" y="3355"/>
                    <a:pt x="11620" y="1"/>
                    <a:pt x="748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918208" y="3363461"/>
              <a:ext cx="627947" cy="629079"/>
            </a:xfrm>
            <a:custGeom>
              <a:avLst/>
              <a:gdLst/>
              <a:ahLst/>
              <a:cxnLst/>
              <a:rect l="l" t="t" r="r" b="b"/>
              <a:pathLst>
                <a:path w="12205" h="12227" extrusionOk="0">
                  <a:moveTo>
                    <a:pt x="6102" y="0"/>
                  </a:moveTo>
                  <a:cubicBezTo>
                    <a:pt x="2727" y="0"/>
                    <a:pt x="0" y="2748"/>
                    <a:pt x="0" y="6124"/>
                  </a:cubicBezTo>
                  <a:cubicBezTo>
                    <a:pt x="0" y="9500"/>
                    <a:pt x="2727" y="12226"/>
                    <a:pt x="6102" y="12226"/>
                  </a:cubicBezTo>
                  <a:cubicBezTo>
                    <a:pt x="9478" y="12226"/>
                    <a:pt x="12204" y="9500"/>
                    <a:pt x="12204" y="6124"/>
                  </a:cubicBezTo>
                  <a:cubicBezTo>
                    <a:pt x="12204" y="2748"/>
                    <a:pt x="9478" y="0"/>
                    <a:pt x="6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991677" y="3438011"/>
              <a:ext cx="479874" cy="479926"/>
            </a:xfrm>
            <a:custGeom>
              <a:avLst/>
              <a:gdLst/>
              <a:ahLst/>
              <a:cxnLst/>
              <a:rect l="l" t="t" r="r" b="b"/>
              <a:pathLst>
                <a:path w="9327" h="9328" extrusionOk="0">
                  <a:moveTo>
                    <a:pt x="4674" y="1"/>
                  </a:moveTo>
                  <a:cubicBezTo>
                    <a:pt x="2099" y="1"/>
                    <a:pt x="0" y="2100"/>
                    <a:pt x="0" y="4675"/>
                  </a:cubicBezTo>
                  <a:cubicBezTo>
                    <a:pt x="0" y="7250"/>
                    <a:pt x="2099" y="9327"/>
                    <a:pt x="4674" y="9327"/>
                  </a:cubicBezTo>
                  <a:cubicBezTo>
                    <a:pt x="7249" y="9327"/>
                    <a:pt x="9326" y="7250"/>
                    <a:pt x="9326" y="4675"/>
                  </a:cubicBezTo>
                  <a:cubicBezTo>
                    <a:pt x="9326" y="2100"/>
                    <a:pt x="7249" y="1"/>
                    <a:pt x="4674" y="1"/>
                  </a:cubicBezTo>
                  <a:close/>
                </a:path>
              </a:pathLst>
            </a:custGeom>
            <a:solidFill>
              <a:srgbClr val="F46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076260" y="3522645"/>
              <a:ext cx="310655" cy="310655"/>
            </a:xfrm>
            <a:custGeom>
              <a:avLst/>
              <a:gdLst/>
              <a:ahLst/>
              <a:cxnLst/>
              <a:rect l="l" t="t" r="r" b="b"/>
              <a:pathLst>
                <a:path w="6038" h="6038" extrusionOk="0">
                  <a:moveTo>
                    <a:pt x="3030" y="1"/>
                  </a:moveTo>
                  <a:cubicBezTo>
                    <a:pt x="1364" y="1"/>
                    <a:pt x="1" y="1364"/>
                    <a:pt x="1" y="3030"/>
                  </a:cubicBezTo>
                  <a:cubicBezTo>
                    <a:pt x="1" y="4696"/>
                    <a:pt x="1364" y="6038"/>
                    <a:pt x="3030" y="6038"/>
                  </a:cubicBezTo>
                  <a:cubicBezTo>
                    <a:pt x="4696" y="6038"/>
                    <a:pt x="6038" y="4696"/>
                    <a:pt x="6038" y="3030"/>
                  </a:cubicBezTo>
                  <a:cubicBezTo>
                    <a:pt x="6038" y="1364"/>
                    <a:pt x="4696" y="1"/>
                    <a:pt x="3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8539116" y="3233191"/>
              <a:ext cx="890702" cy="889570"/>
            </a:xfrm>
            <a:custGeom>
              <a:avLst/>
              <a:gdLst/>
              <a:ahLst/>
              <a:cxnLst/>
              <a:rect l="l" t="t" r="r" b="b"/>
              <a:pathLst>
                <a:path w="17312" h="17290" extrusionOk="0">
                  <a:moveTo>
                    <a:pt x="8656" y="0"/>
                  </a:moveTo>
                  <a:cubicBezTo>
                    <a:pt x="3874" y="0"/>
                    <a:pt x="1" y="3874"/>
                    <a:pt x="1" y="8656"/>
                  </a:cubicBezTo>
                  <a:cubicBezTo>
                    <a:pt x="1" y="13417"/>
                    <a:pt x="3874" y="17290"/>
                    <a:pt x="8656" y="17290"/>
                  </a:cubicBezTo>
                  <a:cubicBezTo>
                    <a:pt x="13439" y="17290"/>
                    <a:pt x="17312" y="13417"/>
                    <a:pt x="17312" y="8656"/>
                  </a:cubicBezTo>
                  <a:cubicBezTo>
                    <a:pt x="17312" y="3874"/>
                    <a:pt x="13439" y="0"/>
                    <a:pt x="8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8600392" y="3293284"/>
              <a:ext cx="769332" cy="769383"/>
            </a:xfrm>
            <a:custGeom>
              <a:avLst/>
              <a:gdLst/>
              <a:ahLst/>
              <a:cxnLst/>
              <a:rect l="l" t="t" r="r" b="b"/>
              <a:pathLst>
                <a:path w="14953" h="14954" extrusionOk="0">
                  <a:moveTo>
                    <a:pt x="7465" y="1"/>
                  </a:moveTo>
                  <a:cubicBezTo>
                    <a:pt x="3332" y="1"/>
                    <a:pt x="0" y="3355"/>
                    <a:pt x="0" y="7488"/>
                  </a:cubicBezTo>
                  <a:cubicBezTo>
                    <a:pt x="0" y="11621"/>
                    <a:pt x="3332" y="14953"/>
                    <a:pt x="7465" y="14953"/>
                  </a:cubicBezTo>
                  <a:cubicBezTo>
                    <a:pt x="11598" y="14953"/>
                    <a:pt x="14952" y="11621"/>
                    <a:pt x="14952" y="7488"/>
                  </a:cubicBezTo>
                  <a:cubicBezTo>
                    <a:pt x="14952" y="3355"/>
                    <a:pt x="11598" y="1"/>
                    <a:pt x="746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670517" y="3363461"/>
              <a:ext cx="627947" cy="629079"/>
            </a:xfrm>
            <a:custGeom>
              <a:avLst/>
              <a:gdLst/>
              <a:ahLst/>
              <a:cxnLst/>
              <a:rect l="l" t="t" r="r" b="b"/>
              <a:pathLst>
                <a:path w="12205" h="12227" extrusionOk="0">
                  <a:moveTo>
                    <a:pt x="6102" y="0"/>
                  </a:moveTo>
                  <a:cubicBezTo>
                    <a:pt x="2727" y="0"/>
                    <a:pt x="0" y="2748"/>
                    <a:pt x="0" y="6124"/>
                  </a:cubicBezTo>
                  <a:cubicBezTo>
                    <a:pt x="0" y="9500"/>
                    <a:pt x="2727" y="12226"/>
                    <a:pt x="6102" y="12226"/>
                  </a:cubicBezTo>
                  <a:cubicBezTo>
                    <a:pt x="9478" y="12226"/>
                    <a:pt x="12205" y="9500"/>
                    <a:pt x="12205" y="6124"/>
                  </a:cubicBezTo>
                  <a:cubicBezTo>
                    <a:pt x="12205" y="2748"/>
                    <a:pt x="9478" y="0"/>
                    <a:pt x="6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745119" y="3438011"/>
              <a:ext cx="479874" cy="479926"/>
            </a:xfrm>
            <a:custGeom>
              <a:avLst/>
              <a:gdLst/>
              <a:ahLst/>
              <a:cxnLst/>
              <a:rect l="l" t="t" r="r" b="b"/>
              <a:pathLst>
                <a:path w="9327" h="9328" extrusionOk="0">
                  <a:moveTo>
                    <a:pt x="4652" y="1"/>
                  </a:moveTo>
                  <a:cubicBezTo>
                    <a:pt x="2077" y="1"/>
                    <a:pt x="0" y="2100"/>
                    <a:pt x="0" y="4675"/>
                  </a:cubicBezTo>
                  <a:cubicBezTo>
                    <a:pt x="0" y="7250"/>
                    <a:pt x="2077" y="9327"/>
                    <a:pt x="4652" y="9327"/>
                  </a:cubicBezTo>
                  <a:cubicBezTo>
                    <a:pt x="7227" y="9327"/>
                    <a:pt x="9326" y="7250"/>
                    <a:pt x="9326" y="4675"/>
                  </a:cubicBezTo>
                  <a:cubicBezTo>
                    <a:pt x="9326" y="2100"/>
                    <a:pt x="7227" y="1"/>
                    <a:pt x="4652" y="1"/>
                  </a:cubicBezTo>
                  <a:close/>
                </a:path>
              </a:pathLst>
            </a:custGeom>
            <a:solidFill>
              <a:srgbClr val="F46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829701" y="3522645"/>
              <a:ext cx="310655" cy="310655"/>
            </a:xfrm>
            <a:custGeom>
              <a:avLst/>
              <a:gdLst/>
              <a:ahLst/>
              <a:cxnLst/>
              <a:rect l="l" t="t" r="r" b="b"/>
              <a:pathLst>
                <a:path w="6038" h="6038" extrusionOk="0">
                  <a:moveTo>
                    <a:pt x="3008" y="1"/>
                  </a:moveTo>
                  <a:cubicBezTo>
                    <a:pt x="1342" y="1"/>
                    <a:pt x="1" y="1364"/>
                    <a:pt x="1" y="3030"/>
                  </a:cubicBezTo>
                  <a:cubicBezTo>
                    <a:pt x="1" y="4696"/>
                    <a:pt x="1342" y="6038"/>
                    <a:pt x="3008" y="6038"/>
                  </a:cubicBezTo>
                  <a:cubicBezTo>
                    <a:pt x="4675" y="6038"/>
                    <a:pt x="6038" y="4696"/>
                    <a:pt x="6038" y="3030"/>
                  </a:cubicBezTo>
                  <a:cubicBezTo>
                    <a:pt x="6038" y="1364"/>
                    <a:pt x="4675" y="1"/>
                    <a:pt x="3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420301" y="2994930"/>
              <a:ext cx="1092181" cy="692568"/>
            </a:xfrm>
            <a:custGeom>
              <a:avLst/>
              <a:gdLst/>
              <a:ahLst/>
              <a:cxnLst/>
              <a:rect l="l" t="t" r="r" b="b"/>
              <a:pathLst>
                <a:path w="21228" h="13461" extrusionOk="0">
                  <a:moveTo>
                    <a:pt x="0" y="1"/>
                  </a:moveTo>
                  <a:lnTo>
                    <a:pt x="43" y="4155"/>
                  </a:lnTo>
                  <a:lnTo>
                    <a:pt x="152" y="4199"/>
                  </a:lnTo>
                  <a:cubicBezTo>
                    <a:pt x="3852" y="5778"/>
                    <a:pt x="6232" y="9327"/>
                    <a:pt x="6232" y="13287"/>
                  </a:cubicBezTo>
                  <a:lnTo>
                    <a:pt x="6232" y="13460"/>
                  </a:lnTo>
                  <a:lnTo>
                    <a:pt x="21228" y="13460"/>
                  </a:lnTo>
                  <a:lnTo>
                    <a:pt x="21228" y="1"/>
                  </a:lnTo>
                  <a:lnTo>
                    <a:pt x="20860" y="1"/>
                  </a:lnTo>
                  <a:lnTo>
                    <a:pt x="20860" y="13092"/>
                  </a:lnTo>
                  <a:lnTo>
                    <a:pt x="6600" y="13092"/>
                  </a:lnTo>
                  <a:cubicBezTo>
                    <a:pt x="6535" y="9111"/>
                    <a:pt x="4111" y="5540"/>
                    <a:pt x="411" y="3917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8274152" y="3086252"/>
              <a:ext cx="147044" cy="38999"/>
            </a:xfrm>
            <a:custGeom>
              <a:avLst/>
              <a:gdLst/>
              <a:ahLst/>
              <a:cxnLst/>
              <a:rect l="l" t="t" r="r" b="b"/>
              <a:pathLst>
                <a:path w="2858" h="758" extrusionOk="0">
                  <a:moveTo>
                    <a:pt x="1" y="0"/>
                  </a:moveTo>
                  <a:lnTo>
                    <a:pt x="1" y="757"/>
                  </a:lnTo>
                  <a:lnTo>
                    <a:pt x="2857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16;p28">
            <a:extLst>
              <a:ext uri="{FF2B5EF4-FFF2-40B4-BE49-F238E27FC236}">
                <a16:creationId xmlns:a16="http://schemas.microsoft.com/office/drawing/2014/main" id="{67742D77-42BA-61A4-6CA2-AA37A611AB8E}"/>
              </a:ext>
            </a:extLst>
          </p:cNvPr>
          <p:cNvSpPr txBox="1">
            <a:spLocks/>
          </p:cNvSpPr>
          <p:nvPr/>
        </p:nvSpPr>
        <p:spPr>
          <a:xfrm>
            <a:off x="1146723" y="2447485"/>
            <a:ext cx="4043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ctr"/>
            <a:r>
              <a:rPr lang="en-SG" sz="1200" b="1" dirty="0">
                <a:latin typeface="PoPPINS" panose="00000500000000000000" pitchFamily="2" charset="0"/>
                <a:cs typeface="PoPPINS" panose="00000500000000000000" pitchFamily="2" charset="0"/>
              </a:rPr>
              <a:t>YOUR ONE-STOP CAR PRICE PREDICTOR WEBSITE</a:t>
            </a:r>
          </a:p>
        </p:txBody>
      </p:sp>
      <p:sp>
        <p:nvSpPr>
          <p:cNvPr id="4" name="Google Shape;316;p28">
            <a:extLst>
              <a:ext uri="{FF2B5EF4-FFF2-40B4-BE49-F238E27FC236}">
                <a16:creationId xmlns:a16="http://schemas.microsoft.com/office/drawing/2014/main" id="{F3F59CFC-5C99-1894-2517-E98010B673BE}"/>
              </a:ext>
            </a:extLst>
          </p:cNvPr>
          <p:cNvSpPr txBox="1">
            <a:spLocks/>
          </p:cNvSpPr>
          <p:nvPr/>
        </p:nvSpPr>
        <p:spPr>
          <a:xfrm>
            <a:off x="886938" y="2994930"/>
            <a:ext cx="456913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ctr"/>
            <a:r>
              <a:rPr lang="en-SG" sz="1200" dirty="0">
                <a:latin typeface="PoPPINS" panose="00000500000000000000" pitchFamily="2" charset="0"/>
                <a:cs typeface="PoPPINS" panose="00000500000000000000" pitchFamily="2" charset="0"/>
              </a:rPr>
              <a:t>Name : Dario Prawara Teh Wei Rong</a:t>
            </a:r>
          </a:p>
          <a:p>
            <a:pPr marL="0" indent="0" algn="ctr"/>
            <a:endParaRPr lang="en-SG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/>
            <a:r>
              <a:rPr lang="en-SG" sz="1200" dirty="0">
                <a:latin typeface="PoPPINS" panose="00000500000000000000" pitchFamily="2" charset="0"/>
                <a:cs typeface="PoPPINS" panose="00000500000000000000" pitchFamily="2" charset="0"/>
              </a:rPr>
              <a:t>Class : DAAA / FT / 2B / 04</a:t>
            </a:r>
          </a:p>
          <a:p>
            <a:pPr marL="0" indent="0" algn="ctr"/>
            <a:endParaRPr lang="en-SG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/>
            <a:r>
              <a:rPr lang="en-SG" sz="1200" dirty="0">
                <a:latin typeface="PoPPINS" panose="00000500000000000000" pitchFamily="2" charset="0"/>
                <a:cs typeface="PoPPINS" panose="00000500000000000000" pitchFamily="2" charset="0"/>
              </a:rPr>
              <a:t>Admin Number : 2201858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 | CAR PRICE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3CFC3-27B6-DAA5-BDF0-14608C8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1347469"/>
            <a:ext cx="7308423" cy="3464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17505-034F-F751-AA9C-F98FA075F1B2}"/>
              </a:ext>
            </a:extLst>
          </p:cNvPr>
          <p:cNvSpPr txBox="1"/>
          <p:nvPr/>
        </p:nvSpPr>
        <p:spPr>
          <a:xfrm>
            <a:off x="1203961" y="1612681"/>
            <a:ext cx="162306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 "/>
              </a:rPr>
              <a:t>Profile Page </a:t>
            </a:r>
            <a:r>
              <a:rPr lang="en-US" sz="1050" dirty="0">
                <a:solidFill>
                  <a:schemeClr val="bg1"/>
                </a:solidFill>
                <a:latin typeface="Poppins "/>
              </a:rPr>
              <a:t>for users to view prediction histories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7E157-B6D5-A17D-0EC5-9495352A1F9A}"/>
              </a:ext>
            </a:extLst>
          </p:cNvPr>
          <p:cNvSpPr txBox="1"/>
          <p:nvPr/>
        </p:nvSpPr>
        <p:spPr>
          <a:xfrm>
            <a:off x="6306038" y="1612680"/>
            <a:ext cx="1684021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Poppins "/>
              </a:rPr>
              <a:t>Displays all the relevant columns and an ‘X’ for delete.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4B6BE0E3-37DC-2D98-B574-552419E3EE53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MACHINE LEARNING REGRESSOR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D5AB279-3B38-FCFE-4AB2-BA618188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89" y="2024316"/>
            <a:ext cx="5034240" cy="2666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4F4564-AA63-F261-7F37-82C38518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17" y="2024315"/>
            <a:ext cx="3211679" cy="2666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BB9318-1864-1454-CF8B-77B2CB3F2159}"/>
              </a:ext>
            </a:extLst>
          </p:cNvPr>
          <p:cNvSpPr txBox="1"/>
          <p:nvPr/>
        </p:nvSpPr>
        <p:spPr>
          <a:xfrm>
            <a:off x="788314" y="1181361"/>
            <a:ext cx="812958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First, conducted extensive EDA on the dataset to discover insights and patterns in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Found </a:t>
            </a:r>
            <a:r>
              <a:rPr lang="en-US" sz="1200" b="1" dirty="0">
                <a:solidFill>
                  <a:schemeClr val="tx1"/>
                </a:solidFill>
                <a:latin typeface="Poppins "/>
              </a:rPr>
              <a:t>moderate to high correlation </a:t>
            </a:r>
            <a:r>
              <a:rPr lang="en-US" sz="1200" dirty="0">
                <a:solidFill>
                  <a:schemeClr val="tx1"/>
                </a:solidFill>
                <a:latin typeface="Poppins "/>
              </a:rPr>
              <a:t>between most of the car variables in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Most variables like Price and Mileage are </a:t>
            </a:r>
            <a:r>
              <a:rPr lang="en-US" sz="1200" b="1" dirty="0">
                <a:solidFill>
                  <a:schemeClr val="tx1"/>
                </a:solidFill>
                <a:latin typeface="Poppins "/>
              </a:rPr>
              <a:t>slightly skewed </a:t>
            </a:r>
            <a:r>
              <a:rPr lang="en-US" sz="1200" dirty="0">
                <a:solidFill>
                  <a:schemeClr val="tx1"/>
                </a:solidFill>
                <a:latin typeface="Poppins "/>
              </a:rPr>
              <a:t>(imbalanced distribution).</a:t>
            </a:r>
            <a:endParaRPr lang="en-SG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4B6BE0E3-37DC-2D98-B574-552419E3EE53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MACHINE LEARNING REGRESSOR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FA255D-866B-F230-8765-B13EE8E0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55" y="4078403"/>
            <a:ext cx="5999732" cy="683215"/>
          </a:xfrm>
          <a:prstGeom prst="rect">
            <a:avLst/>
          </a:prstGeom>
        </p:spPr>
      </p:pic>
      <p:pic>
        <p:nvPicPr>
          <p:cNvPr id="30" name="Picture 29" descr="A screen shot of a computer&#10;&#10;Description automatically generated">
            <a:extLst>
              <a:ext uri="{FF2B5EF4-FFF2-40B4-BE49-F238E27FC236}">
                <a16:creationId xmlns:a16="http://schemas.microsoft.com/office/drawing/2014/main" id="{98889A25-7F07-5599-40ED-5D034546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55" y="2683664"/>
            <a:ext cx="6625946" cy="1001254"/>
          </a:xfrm>
          <a:prstGeom prst="rect">
            <a:avLst/>
          </a:prstGeom>
        </p:spPr>
      </p:pic>
      <p:pic>
        <p:nvPicPr>
          <p:cNvPr id="32" name="Picture 3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318E187-D990-26F6-B2BF-A529CBCF0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55" y="1479345"/>
            <a:ext cx="4201041" cy="792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FA7CF28-78D4-F5D3-50AC-C1483A4BD27B}"/>
              </a:ext>
            </a:extLst>
          </p:cNvPr>
          <p:cNvSpPr txBox="1"/>
          <p:nvPr/>
        </p:nvSpPr>
        <p:spPr>
          <a:xfrm>
            <a:off x="788315" y="1134968"/>
            <a:ext cx="81295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Dropped unnecessary columns not useful for the analysis.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2D10B-99BD-10BC-1B14-6FD47060C310}"/>
              </a:ext>
            </a:extLst>
          </p:cNvPr>
          <p:cNvSpPr txBox="1"/>
          <p:nvPr/>
        </p:nvSpPr>
        <p:spPr>
          <a:xfrm>
            <a:off x="788314" y="2344719"/>
            <a:ext cx="81295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Imputed missing values with </a:t>
            </a:r>
            <a:r>
              <a:rPr lang="en-US" sz="1200" b="1" dirty="0">
                <a:solidFill>
                  <a:schemeClr val="tx1"/>
                </a:solidFill>
                <a:latin typeface="Poppins "/>
              </a:rPr>
              <a:t>MEDIAN </a:t>
            </a:r>
            <a:r>
              <a:rPr lang="en-US" sz="1200" dirty="0">
                <a:solidFill>
                  <a:schemeClr val="tx1"/>
                </a:solidFill>
                <a:latin typeface="Poppins "/>
              </a:rPr>
              <a:t>to remove NULLS and prevent loss of data rows.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79EC54-A484-0004-D3D9-09EF56CA9C5F}"/>
              </a:ext>
            </a:extLst>
          </p:cNvPr>
          <p:cNvSpPr txBox="1"/>
          <p:nvPr/>
        </p:nvSpPr>
        <p:spPr>
          <a:xfrm>
            <a:off x="837083" y="3743161"/>
            <a:ext cx="81295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Poppins "/>
              </a:rPr>
              <a:t>Dropped </a:t>
            </a:r>
            <a:r>
              <a:rPr lang="en-US" sz="1200" b="1" dirty="0">
                <a:solidFill>
                  <a:schemeClr val="tx1"/>
                </a:solidFill>
                <a:latin typeface="Poppins "/>
              </a:rPr>
              <a:t>DUPLICATE</a:t>
            </a:r>
            <a:r>
              <a:rPr lang="en-US" sz="1200" dirty="0">
                <a:solidFill>
                  <a:schemeClr val="tx1"/>
                </a:solidFill>
                <a:latin typeface="Poppins "/>
              </a:rPr>
              <a:t> rows of data to prevent biasness to certain groups of values.</a:t>
            </a:r>
            <a:endParaRPr lang="en-SG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5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4B6BE0E3-37DC-2D98-B574-552419E3EE53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MACHINE LEARNING REGRESSOR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EC25D0-E64C-E4FC-0EBB-69C5802E0B23}"/>
              </a:ext>
            </a:extLst>
          </p:cNvPr>
          <p:cNvSpPr txBox="1"/>
          <p:nvPr/>
        </p:nvSpPr>
        <p:spPr>
          <a:xfrm>
            <a:off x="788314" y="1186755"/>
            <a:ext cx="4652366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SG" sz="1200" b="1" u="sng" dirty="0">
                <a:solidFill>
                  <a:schemeClr val="tx1"/>
                </a:solidFill>
                <a:latin typeface="Poppins "/>
              </a:rPr>
              <a:t>Feature Engineering Performed</a:t>
            </a:r>
          </a:p>
          <a:p>
            <a:endParaRPr lang="en-SG" sz="1200" b="1" u="sng" dirty="0">
              <a:solidFill>
                <a:schemeClr val="tx1"/>
              </a:solidFill>
              <a:latin typeface="Poppins 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Robust Scaling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Added new column ‘Car Age’ (Now – Registration Year)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One-hot Encoded Labels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Train-Test Split X and 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25DEA-AE63-EF5B-E339-C88480063F52}"/>
              </a:ext>
            </a:extLst>
          </p:cNvPr>
          <p:cNvSpPr txBox="1"/>
          <p:nvPr/>
        </p:nvSpPr>
        <p:spPr>
          <a:xfrm>
            <a:off x="788314" y="2505015"/>
            <a:ext cx="465236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SG" sz="1200" b="1" u="sng" dirty="0">
                <a:solidFill>
                  <a:schemeClr val="tx1"/>
                </a:solidFill>
                <a:latin typeface="Poppins "/>
              </a:rPr>
              <a:t>Cross-Validation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  <a:latin typeface="Poppins 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Best-performing Model : RANDOM FOREST REGRESSOR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MAPE : 0.1156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  <a:latin typeface="Poppins "/>
              </a:rPr>
              <a:t>RMSE : 2962.17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66AF96-4164-FF2B-F24B-227A413D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09" y="1186755"/>
            <a:ext cx="2938434" cy="1384995"/>
          </a:xfrm>
          <a:prstGeom prst="rect">
            <a:avLst/>
          </a:prstGeom>
        </p:spPr>
      </p:pic>
      <p:sp>
        <p:nvSpPr>
          <p:cNvPr id="31" name="AutoShape 2" descr="&lt;Figure size 1000x800 with 1 Axes&gt;">
            <a:extLst>
              <a:ext uri="{FF2B5EF4-FFF2-40B4-BE49-F238E27FC236}">
                <a16:creationId xmlns:a16="http://schemas.microsoft.com/office/drawing/2014/main" id="{21F812B8-0A8F-7D9E-BD9B-1402F07E6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247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91A465-5F3F-0A63-635E-984ACF1E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00" y="2594885"/>
            <a:ext cx="2758851" cy="219575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D240B6-E403-C9A6-321A-02073DCE19F6}"/>
              </a:ext>
            </a:extLst>
          </p:cNvPr>
          <p:cNvSpPr txBox="1"/>
          <p:nvPr/>
        </p:nvSpPr>
        <p:spPr>
          <a:xfrm>
            <a:off x="788314" y="3632260"/>
            <a:ext cx="465236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SG" sz="1200" b="1" u="sng" dirty="0">
                <a:solidFill>
                  <a:schemeClr val="tx1"/>
                </a:solidFill>
                <a:latin typeface="Poppins "/>
              </a:rPr>
              <a:t>Hyperparameter Tuning – Randomized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  <a:latin typeface="Poppins 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b="1" dirty="0">
                <a:solidFill>
                  <a:srgbClr val="C00000"/>
                </a:solidFill>
                <a:latin typeface="Poppins "/>
              </a:rPr>
              <a:t>R2 : </a:t>
            </a:r>
            <a:r>
              <a:rPr lang="en-SG" sz="1800" b="1" u="sng" dirty="0">
                <a:solidFill>
                  <a:srgbClr val="C00000"/>
                </a:solidFill>
                <a:latin typeface="Poppins "/>
              </a:rPr>
              <a:t>0.92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b="1" dirty="0">
                <a:solidFill>
                  <a:srgbClr val="C00000"/>
                </a:solidFill>
                <a:latin typeface="Poppins "/>
              </a:rPr>
              <a:t>MAPE : </a:t>
            </a:r>
            <a:r>
              <a:rPr lang="en-SG" sz="1800" b="1" u="sng" dirty="0">
                <a:solidFill>
                  <a:srgbClr val="C00000"/>
                </a:solidFill>
                <a:latin typeface="Poppins "/>
              </a:rPr>
              <a:t>10.93%</a:t>
            </a:r>
          </a:p>
        </p:txBody>
      </p:sp>
    </p:spTree>
    <p:extLst>
      <p:ext uri="{BB962C8B-B14F-4D97-AF65-F5344CB8AC3E}">
        <p14:creationId xmlns:p14="http://schemas.microsoft.com/office/powerpoint/2010/main" val="42879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FF1C13AF-E5B3-213D-0457-F14986DEC95D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WEB APIs DEVELOPED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261CB-1EB7-B031-2688-97DC6F741637}"/>
              </a:ext>
            </a:extLst>
          </p:cNvPr>
          <p:cNvSpPr txBox="1"/>
          <p:nvPr/>
        </p:nvSpPr>
        <p:spPr>
          <a:xfrm>
            <a:off x="631850" y="1642314"/>
            <a:ext cx="1491590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b="1" u="sng" dirty="0">
                <a:solidFill>
                  <a:schemeClr val="tx1"/>
                </a:solidFill>
                <a:latin typeface="Poppins "/>
              </a:rPr>
              <a:t>POST</a:t>
            </a:r>
          </a:p>
          <a:p>
            <a:pPr algn="ctr"/>
            <a:r>
              <a:rPr lang="en-SG" b="1" dirty="0">
                <a:solidFill>
                  <a:schemeClr val="tx1"/>
                </a:solidFill>
                <a:latin typeface="Poppins "/>
              </a:rPr>
              <a:t>API/ADD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SG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0611-C6DE-6A3B-8E04-55D24F28140B}"/>
              </a:ext>
            </a:extLst>
          </p:cNvPr>
          <p:cNvSpPr txBox="1"/>
          <p:nvPr/>
        </p:nvSpPr>
        <p:spPr>
          <a:xfrm>
            <a:off x="2727415" y="1605368"/>
            <a:ext cx="1491590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b="1" u="sng" dirty="0">
                <a:solidFill>
                  <a:schemeClr val="tx1"/>
                </a:solidFill>
                <a:latin typeface="Poppins "/>
              </a:rPr>
              <a:t>GET</a:t>
            </a:r>
          </a:p>
          <a:p>
            <a:pPr algn="ctr"/>
            <a:r>
              <a:rPr lang="en-SG" b="1" dirty="0">
                <a:solidFill>
                  <a:schemeClr val="tx1"/>
                </a:solidFill>
                <a:latin typeface="Poppins "/>
              </a:rPr>
              <a:t>API/GET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SG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4F144-C5C9-99D8-650E-B1B527B9A970}"/>
              </a:ext>
            </a:extLst>
          </p:cNvPr>
          <p:cNvSpPr txBox="1"/>
          <p:nvPr/>
        </p:nvSpPr>
        <p:spPr>
          <a:xfrm>
            <a:off x="6355994" y="1605368"/>
            <a:ext cx="223936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b="1" u="sng" dirty="0">
                <a:solidFill>
                  <a:schemeClr val="tx1"/>
                </a:solidFill>
                <a:latin typeface="Poppins "/>
              </a:rPr>
              <a:t>POST</a:t>
            </a:r>
          </a:p>
          <a:p>
            <a:pPr algn="ctr"/>
            <a:r>
              <a:rPr lang="en-SG" b="1" dirty="0">
                <a:solidFill>
                  <a:schemeClr val="tx1"/>
                </a:solidFill>
                <a:latin typeface="Poppins "/>
              </a:rPr>
              <a:t>API/PREDICT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SG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CAC30-7886-DA99-C1C2-AF71F739E091}"/>
              </a:ext>
            </a:extLst>
          </p:cNvPr>
          <p:cNvSpPr txBox="1"/>
          <p:nvPr/>
        </p:nvSpPr>
        <p:spPr>
          <a:xfrm>
            <a:off x="4219005" y="1605369"/>
            <a:ext cx="248320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b="1" u="sng" dirty="0">
                <a:solidFill>
                  <a:schemeClr val="tx1"/>
                </a:solidFill>
                <a:latin typeface="Poppins "/>
              </a:rPr>
              <a:t>DELETE</a:t>
            </a:r>
          </a:p>
          <a:p>
            <a:pPr algn="ctr"/>
            <a:r>
              <a:rPr lang="en-SG" b="1" dirty="0">
                <a:solidFill>
                  <a:schemeClr val="tx1"/>
                </a:solidFill>
                <a:latin typeface="Poppins "/>
              </a:rPr>
              <a:t>API/DELETE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SG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DA503-E430-6116-D9FE-5D4734446B52}"/>
              </a:ext>
            </a:extLst>
          </p:cNvPr>
          <p:cNvSpPr txBox="1"/>
          <p:nvPr/>
        </p:nvSpPr>
        <p:spPr>
          <a:xfrm>
            <a:off x="570620" y="2344032"/>
            <a:ext cx="1752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Poppins "/>
              </a:rPr>
              <a:t>API used to add a new prediction record to the database table. </a:t>
            </a:r>
          </a:p>
          <a:p>
            <a:pPr algn="ctr"/>
            <a:endParaRPr lang="en-SG" dirty="0">
              <a:latin typeface="Poppins "/>
            </a:endParaRPr>
          </a:p>
          <a:p>
            <a:pPr algn="ctr"/>
            <a:r>
              <a:rPr lang="en-SG" dirty="0">
                <a:latin typeface="Poppins "/>
              </a:rPr>
              <a:t>Login is needed.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F742B-71B8-B2CF-2FA4-4EF9F0038067}"/>
              </a:ext>
            </a:extLst>
          </p:cNvPr>
          <p:cNvSpPr txBox="1"/>
          <p:nvPr/>
        </p:nvSpPr>
        <p:spPr>
          <a:xfrm>
            <a:off x="2596710" y="2336024"/>
            <a:ext cx="17529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Poppins "/>
              </a:rPr>
              <a:t>API used to get an existing prediction record from the database table. </a:t>
            </a:r>
          </a:p>
          <a:p>
            <a:pPr algn="ctr"/>
            <a:endParaRPr lang="en-SG" dirty="0">
              <a:latin typeface="Poppins "/>
            </a:endParaRPr>
          </a:p>
          <a:p>
            <a:pPr algn="ctr"/>
            <a:r>
              <a:rPr lang="en-SG" dirty="0">
                <a:latin typeface="Poppins "/>
              </a:rPr>
              <a:t>Login is needed.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3C03-A36C-E919-9886-F09A3B71C04B}"/>
              </a:ext>
            </a:extLst>
          </p:cNvPr>
          <p:cNvSpPr txBox="1"/>
          <p:nvPr/>
        </p:nvSpPr>
        <p:spPr>
          <a:xfrm>
            <a:off x="4622800" y="2344032"/>
            <a:ext cx="17529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Poppins "/>
              </a:rPr>
              <a:t>API used to delete an existing prediction record from the database table. </a:t>
            </a:r>
          </a:p>
          <a:p>
            <a:pPr algn="ctr"/>
            <a:endParaRPr lang="en-SG" dirty="0">
              <a:latin typeface="Poppins "/>
            </a:endParaRPr>
          </a:p>
          <a:p>
            <a:pPr algn="ctr"/>
            <a:r>
              <a:rPr lang="en-SG" dirty="0">
                <a:latin typeface="Poppins "/>
              </a:rPr>
              <a:t>Login is needed.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D93B0-54D3-D456-3C2C-FCC1BAE2E16E}"/>
              </a:ext>
            </a:extLst>
          </p:cNvPr>
          <p:cNvSpPr txBox="1"/>
          <p:nvPr/>
        </p:nvSpPr>
        <p:spPr>
          <a:xfrm>
            <a:off x="6610771" y="2344032"/>
            <a:ext cx="18563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Poppins "/>
              </a:rPr>
              <a:t>API used to perform predictions and gain price insights on the car.</a:t>
            </a:r>
          </a:p>
          <a:p>
            <a:pPr algn="ctr"/>
            <a:endParaRPr lang="en-SG" dirty="0">
              <a:latin typeface="Poppins "/>
            </a:endParaRPr>
          </a:p>
          <a:p>
            <a:pPr algn="ctr"/>
            <a:r>
              <a:rPr lang="en-SG" dirty="0">
                <a:latin typeface="Poppins "/>
              </a:rPr>
              <a:t>Login is needed.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>
            <a:spLocks noGrp="1"/>
          </p:cNvSpPr>
          <p:nvPr>
            <p:ph type="subTitle" idx="14"/>
          </p:nvPr>
        </p:nvSpPr>
        <p:spPr>
          <a:xfrm>
            <a:off x="4561554" y="2853540"/>
            <a:ext cx="3393918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oppins "/>
              </a:rPr>
              <a:t>UNEXPECTED FAILURE TESTING</a:t>
            </a:r>
            <a:endParaRPr sz="16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473" name="Google Shape;473;p36"/>
          <p:cNvSpPr txBox="1">
            <a:spLocks noGrp="1"/>
          </p:cNvSpPr>
          <p:nvPr>
            <p:ph type="subTitle" idx="13"/>
          </p:nvPr>
        </p:nvSpPr>
        <p:spPr>
          <a:xfrm>
            <a:off x="1178010" y="2854250"/>
            <a:ext cx="3301463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oppins "/>
              </a:rPr>
              <a:t>EXPECTED FAILURE TESTING</a:t>
            </a:r>
            <a:endParaRPr sz="16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475" name="Google Shape;475;p36"/>
          <p:cNvSpPr txBox="1">
            <a:spLocks noGrp="1"/>
          </p:cNvSpPr>
          <p:nvPr>
            <p:ph type="subTitle" idx="7"/>
          </p:nvPr>
        </p:nvSpPr>
        <p:spPr>
          <a:xfrm>
            <a:off x="584667" y="1335486"/>
            <a:ext cx="23988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oppins "/>
              </a:rPr>
              <a:t>VALIDITY TESTING</a:t>
            </a:r>
            <a:endParaRPr sz="16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476" name="Google Shape;476;p36"/>
          <p:cNvSpPr txBox="1">
            <a:spLocks noGrp="1"/>
          </p:cNvSpPr>
          <p:nvPr>
            <p:ph type="subTitle" idx="8"/>
          </p:nvPr>
        </p:nvSpPr>
        <p:spPr>
          <a:xfrm>
            <a:off x="3301480" y="1362142"/>
            <a:ext cx="23988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oppins "/>
              </a:rPr>
              <a:t>RANGE TESTING</a:t>
            </a:r>
            <a:endParaRPr sz="16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477" name="Google Shape;477;p36"/>
          <p:cNvSpPr txBox="1">
            <a:spLocks noGrp="1"/>
          </p:cNvSpPr>
          <p:nvPr>
            <p:ph type="subTitle" idx="9"/>
          </p:nvPr>
        </p:nvSpPr>
        <p:spPr>
          <a:xfrm>
            <a:off x="5858110" y="1335486"/>
            <a:ext cx="27983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Poppins "/>
              </a:rPr>
              <a:t>CONSISTENCY TESTING</a:t>
            </a:r>
            <a:endParaRPr sz="1600" dirty="0">
              <a:solidFill>
                <a:schemeClr val="tx1"/>
              </a:solidFill>
              <a:latin typeface="Poppins "/>
            </a:endParaRPr>
          </a:p>
        </p:txBody>
      </p:sp>
      <p:sp>
        <p:nvSpPr>
          <p:cNvPr id="479" name="Google Shape;479;p36"/>
          <p:cNvSpPr txBox="1">
            <a:spLocks noGrp="1"/>
          </p:cNvSpPr>
          <p:nvPr>
            <p:ph type="subTitle" idx="1"/>
          </p:nvPr>
        </p:nvSpPr>
        <p:spPr>
          <a:xfrm>
            <a:off x="584667" y="1908434"/>
            <a:ext cx="23988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"/>
              </a:rPr>
              <a:t>Tested on valid data to determine if ordinary data can be used. Ensured data entered was acceptable.</a:t>
            </a:r>
            <a:endParaRPr dirty="0">
              <a:latin typeface="Poppins "/>
            </a:endParaRPr>
          </a:p>
        </p:txBody>
      </p:sp>
      <p:sp>
        <p:nvSpPr>
          <p:cNvPr id="480" name="Google Shape;480;p36"/>
          <p:cNvSpPr txBox="1">
            <a:spLocks noGrp="1"/>
          </p:cNvSpPr>
          <p:nvPr>
            <p:ph type="subTitle" idx="4"/>
          </p:nvPr>
        </p:nvSpPr>
        <p:spPr>
          <a:xfrm>
            <a:off x="1721376" y="3396174"/>
            <a:ext cx="23988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"/>
              </a:rPr>
              <a:t>Tested X</a:t>
            </a:r>
            <a:r>
              <a:rPr lang="en-SG" dirty="0">
                <a:latin typeface="Poppins "/>
              </a:rPr>
              <a:t>FAIL 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Poppins "/>
              </a:rPr>
              <a:t>Invalid Year of Registration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Poppins "/>
              </a:rPr>
              <a:t>Invalid Mileage ( &lt; 0)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Poppins "/>
              </a:rPr>
              <a:t>Invalid MPG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Poppins "/>
              </a:rPr>
              <a:t>Invalid Car 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Poppins "/>
              </a:rPr>
              <a:t>Invalid tax value</a:t>
            </a:r>
            <a:endParaRPr dirty="0">
              <a:latin typeface="Poppins "/>
            </a:endParaRPr>
          </a:p>
        </p:txBody>
      </p:sp>
      <p:sp>
        <p:nvSpPr>
          <p:cNvPr id="481" name="Google Shape;481;p36"/>
          <p:cNvSpPr txBox="1">
            <a:spLocks noGrp="1"/>
          </p:cNvSpPr>
          <p:nvPr>
            <p:ph type="subTitle" idx="5"/>
          </p:nvPr>
        </p:nvSpPr>
        <p:spPr>
          <a:xfrm>
            <a:off x="4801829" y="3396174"/>
            <a:ext cx="3224007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"/>
              </a:rPr>
              <a:t>Tested invalid inputs 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oppins "/>
              </a:rPr>
              <a:t>Year of Registration (Non-integer)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oppins "/>
              </a:rPr>
              <a:t>MPG (Less than 0)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oppins "/>
              </a:rPr>
              <a:t>Mileage (Negative value)</a:t>
            </a:r>
            <a:endParaRPr dirty="0">
              <a:latin typeface="Poppins "/>
            </a:endParaRPr>
          </a:p>
        </p:txBody>
      </p:sp>
      <p:sp>
        <p:nvSpPr>
          <p:cNvPr id="482" name="Google Shape;482;p36"/>
          <p:cNvSpPr txBox="1">
            <a:spLocks noGrp="1"/>
          </p:cNvSpPr>
          <p:nvPr>
            <p:ph type="subTitle" idx="2"/>
          </p:nvPr>
        </p:nvSpPr>
        <p:spPr>
          <a:xfrm>
            <a:off x="3301480" y="1909372"/>
            <a:ext cx="2398800" cy="81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"/>
              </a:rPr>
              <a:t>Extreme values for columns such as Year, MPG, Car Age and Mileage etc. Tested both lower and upper bounds.</a:t>
            </a:r>
            <a:endParaRPr dirty="0">
              <a:latin typeface="Poppins "/>
            </a:endParaRPr>
          </a:p>
        </p:txBody>
      </p:sp>
      <p:sp>
        <p:nvSpPr>
          <p:cNvPr id="483" name="Google Shape;483;p36"/>
          <p:cNvSpPr txBox="1">
            <a:spLocks noGrp="1"/>
          </p:cNvSpPr>
          <p:nvPr>
            <p:ph type="subTitle" idx="3"/>
          </p:nvPr>
        </p:nvSpPr>
        <p:spPr>
          <a:xfrm>
            <a:off x="6057560" y="1945914"/>
            <a:ext cx="2399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"/>
              </a:rPr>
              <a:t>Given identical inputs, checked if prediction and output prices are the same.</a:t>
            </a:r>
            <a:endParaRPr dirty="0">
              <a:latin typeface="Poppins "/>
            </a:endParaRPr>
          </a:p>
        </p:txBody>
      </p:sp>
      <p:sp>
        <p:nvSpPr>
          <p:cNvPr id="2" name="Google Shape;369;p31">
            <a:extLst>
              <a:ext uri="{FF2B5EF4-FFF2-40B4-BE49-F238E27FC236}">
                <a16:creationId xmlns:a16="http://schemas.microsoft.com/office/drawing/2014/main" id="{715EB7A6-FD14-0CDD-4510-2DEA5321CF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TESTING WITH PYTEST</a:t>
            </a:r>
          </a:p>
        </p:txBody>
      </p:sp>
      <p:sp>
        <p:nvSpPr>
          <p:cNvPr id="8" name="Google Shape;369;p31">
            <a:extLst>
              <a:ext uri="{FF2B5EF4-FFF2-40B4-BE49-F238E27FC236}">
                <a16:creationId xmlns:a16="http://schemas.microsoft.com/office/drawing/2014/main" id="{FCFA5D4C-DB39-CCA5-777F-CD9DB7A71A77}"/>
              </a:ext>
            </a:extLst>
          </p:cNvPr>
          <p:cNvSpPr txBox="1">
            <a:spLocks/>
          </p:cNvSpPr>
          <p:nvPr/>
        </p:nvSpPr>
        <p:spPr>
          <a:xfrm>
            <a:off x="5983691" y="453001"/>
            <a:ext cx="2113046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u="sng" dirty="0">
                <a:solidFill>
                  <a:srgbClr val="C00000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54 TESTS</a:t>
            </a:r>
          </a:p>
        </p:txBody>
      </p:sp>
    </p:spTree>
    <p:extLst>
      <p:ext uri="{BB962C8B-B14F-4D97-AF65-F5344CB8AC3E}">
        <p14:creationId xmlns:p14="http://schemas.microsoft.com/office/powerpoint/2010/main" val="152675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9;p31">
            <a:extLst>
              <a:ext uri="{FF2B5EF4-FFF2-40B4-BE49-F238E27FC236}">
                <a16:creationId xmlns:a16="http://schemas.microsoft.com/office/drawing/2014/main" id="{715EB7A6-FD14-0CDD-4510-2DEA5321CF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TESTING WITH PYTEST</a:t>
            </a:r>
          </a:p>
        </p:txBody>
      </p:sp>
      <p:sp>
        <p:nvSpPr>
          <p:cNvPr id="8" name="Google Shape;369;p31">
            <a:extLst>
              <a:ext uri="{FF2B5EF4-FFF2-40B4-BE49-F238E27FC236}">
                <a16:creationId xmlns:a16="http://schemas.microsoft.com/office/drawing/2014/main" id="{FCFA5D4C-DB39-CCA5-777F-CD9DB7A71A77}"/>
              </a:ext>
            </a:extLst>
          </p:cNvPr>
          <p:cNvSpPr txBox="1">
            <a:spLocks/>
          </p:cNvSpPr>
          <p:nvPr/>
        </p:nvSpPr>
        <p:spPr>
          <a:xfrm>
            <a:off x="2999796" y="1483711"/>
            <a:ext cx="3144405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SG" u="sng" dirty="0">
                <a:solidFill>
                  <a:srgbClr val="C00000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52 TESTS DONE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34D99F-7A95-5685-8D3B-2555533A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9" y="2217358"/>
            <a:ext cx="8093141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9;p31">
            <a:extLst>
              <a:ext uri="{FF2B5EF4-FFF2-40B4-BE49-F238E27FC236}">
                <a16:creationId xmlns:a16="http://schemas.microsoft.com/office/drawing/2014/main" id="{715EB7A6-FD14-0CDD-4510-2DEA5321CF99}"/>
              </a:ext>
            </a:extLst>
          </p:cNvPr>
          <p:cNvSpPr txBox="1">
            <a:spLocks/>
          </p:cNvSpPr>
          <p:nvPr/>
        </p:nvSpPr>
        <p:spPr>
          <a:xfrm>
            <a:off x="1467053" y="2040013"/>
            <a:ext cx="6209894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SG" sz="6000" dirty="0">
                <a:latin typeface="Poppins Black" panose="00000A00000000000000" pitchFamily="2" charset="0"/>
                <a:cs typeface="Poppins Black" panose="00000A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06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/>
          <p:nvPr/>
        </p:nvSpPr>
        <p:spPr>
          <a:xfrm>
            <a:off x="-289362" y="3862525"/>
            <a:ext cx="398310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/>
          </p:nvPr>
        </p:nvSpPr>
        <p:spPr>
          <a:xfrm>
            <a:off x="4074002" y="987524"/>
            <a:ext cx="4498800" cy="53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Black" panose="00000A00000000000000" pitchFamily="2" charset="0"/>
                <a:cs typeface="Poppins Black" panose="00000A00000000000000" pitchFamily="2" charset="0"/>
              </a:rPr>
              <a:t>PROJECT OBJECTIVE </a:t>
            </a:r>
            <a:endParaRPr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70" name="Google Shape;370;p31"/>
          <p:cNvSpPr txBox="1">
            <a:spLocks noGrp="1"/>
          </p:cNvSpPr>
          <p:nvPr>
            <p:ph type="body" idx="1"/>
          </p:nvPr>
        </p:nvSpPr>
        <p:spPr>
          <a:xfrm>
            <a:off x="4131289" y="1666975"/>
            <a:ext cx="4083193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>
                <a:latin typeface="Poppins "/>
              </a:rPr>
              <a:t>Using </a:t>
            </a:r>
            <a:r>
              <a:rPr lang="en-SG" sz="1400" b="1" dirty="0">
                <a:solidFill>
                  <a:srgbClr val="C00000"/>
                </a:solidFill>
                <a:latin typeface="Poppins "/>
              </a:rPr>
              <a:t>regression modelling </a:t>
            </a:r>
            <a:r>
              <a:rPr lang="en-SG" sz="1400" dirty="0">
                <a:latin typeface="Poppins "/>
              </a:rPr>
              <a:t>for car price prediction, </a:t>
            </a:r>
            <a:r>
              <a:rPr lang="en-SG" sz="1400" b="1" dirty="0">
                <a:latin typeface="Poppins "/>
              </a:rPr>
              <a:t>predict car prices, </a:t>
            </a:r>
            <a:r>
              <a:rPr lang="en-SG" sz="1400" dirty="0">
                <a:latin typeface="Poppins "/>
              </a:rPr>
              <a:t>given a set of input car feature data.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1400" dirty="0">
              <a:latin typeface="Poppins 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>
                <a:latin typeface="Poppins "/>
              </a:rPr>
              <a:t>For our </a:t>
            </a:r>
            <a:r>
              <a:rPr lang="en-SG" sz="1400" b="1" u="sng" dirty="0">
                <a:latin typeface="Poppins "/>
              </a:rPr>
              <a:t>‘100,000 UK Cars’</a:t>
            </a:r>
            <a:r>
              <a:rPr lang="en-SG" sz="1400" dirty="0">
                <a:latin typeface="Poppins "/>
              </a:rPr>
              <a:t> dataset, it contained extensive data on car model, car registration year, mileage, tax and more. </a:t>
            </a:r>
            <a:endParaRPr sz="1400" dirty="0">
              <a:latin typeface="Poppins 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latin typeface="Poppins "/>
            </a:endParaRPr>
          </a:p>
        </p:txBody>
      </p:sp>
      <p:grpSp>
        <p:nvGrpSpPr>
          <p:cNvPr id="371" name="Google Shape;371;p31"/>
          <p:cNvGrpSpPr/>
          <p:nvPr/>
        </p:nvGrpSpPr>
        <p:grpSpPr>
          <a:xfrm flipH="1">
            <a:off x="32718" y="2302778"/>
            <a:ext cx="3338935" cy="1807972"/>
            <a:chOff x="2027750" y="1453125"/>
            <a:chExt cx="1643500" cy="889925"/>
          </a:xfrm>
        </p:grpSpPr>
        <p:sp>
          <p:nvSpPr>
            <p:cNvPr id="372" name="Google Shape;372;p31"/>
            <p:cNvSpPr/>
            <p:nvPr/>
          </p:nvSpPr>
          <p:spPr>
            <a:xfrm>
              <a:off x="2641750" y="1453125"/>
              <a:ext cx="28150" cy="81725"/>
            </a:xfrm>
            <a:custGeom>
              <a:avLst/>
              <a:gdLst/>
              <a:ahLst/>
              <a:cxnLst/>
              <a:rect l="l" t="t" r="r" b="b"/>
              <a:pathLst>
                <a:path w="1126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615250" y="1470450"/>
              <a:ext cx="494475" cy="18950"/>
            </a:xfrm>
            <a:custGeom>
              <a:avLst/>
              <a:gdLst/>
              <a:ahLst/>
              <a:cxnLst/>
              <a:rect l="l" t="t" r="r" b="b"/>
              <a:pathLst>
                <a:path w="19779" h="758" extrusionOk="0">
                  <a:moveTo>
                    <a:pt x="0" y="0"/>
                  </a:moveTo>
                  <a:lnTo>
                    <a:pt x="0" y="758"/>
                  </a:lnTo>
                  <a:lnTo>
                    <a:pt x="19778" y="758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689350" y="1453125"/>
              <a:ext cx="28175" cy="81725"/>
            </a:xfrm>
            <a:custGeom>
              <a:avLst/>
              <a:gdLst/>
              <a:ahLst/>
              <a:cxnLst/>
              <a:rect l="l" t="t" r="r" b="b"/>
              <a:pathLst>
                <a:path w="1127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006900" y="1453125"/>
              <a:ext cx="28175" cy="81725"/>
            </a:xfrm>
            <a:custGeom>
              <a:avLst/>
              <a:gdLst/>
              <a:ahLst/>
              <a:cxnLst/>
              <a:rect l="l" t="t" r="r" b="b"/>
              <a:pathLst>
                <a:path w="1127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054525" y="1453125"/>
              <a:ext cx="28150" cy="81725"/>
            </a:xfrm>
            <a:custGeom>
              <a:avLst/>
              <a:gdLst/>
              <a:ahLst/>
              <a:cxnLst/>
              <a:rect l="l" t="t" r="r" b="b"/>
              <a:pathLst>
                <a:path w="1126" h="3269" extrusionOk="0">
                  <a:moveTo>
                    <a:pt x="0" y="1"/>
                  </a:moveTo>
                  <a:lnTo>
                    <a:pt x="0" y="3268"/>
                  </a:lnTo>
                  <a:lnTo>
                    <a:pt x="1125" y="326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027750" y="1506800"/>
              <a:ext cx="1588325" cy="683700"/>
            </a:xfrm>
            <a:custGeom>
              <a:avLst/>
              <a:gdLst/>
              <a:ahLst/>
              <a:cxnLst/>
              <a:rect l="l" t="t" r="r" b="b"/>
              <a:pathLst>
                <a:path w="63533" h="27348" extrusionOk="0">
                  <a:moveTo>
                    <a:pt x="36029" y="0"/>
                  </a:moveTo>
                  <a:cubicBezTo>
                    <a:pt x="32180" y="0"/>
                    <a:pt x="27694" y="104"/>
                    <a:pt x="22375" y="104"/>
                  </a:cubicBezTo>
                  <a:lnTo>
                    <a:pt x="12508" y="12763"/>
                  </a:lnTo>
                  <a:cubicBezTo>
                    <a:pt x="10128" y="12936"/>
                    <a:pt x="7704" y="13131"/>
                    <a:pt x="5173" y="13347"/>
                  </a:cubicBezTo>
                  <a:cubicBezTo>
                    <a:pt x="2381" y="13585"/>
                    <a:pt x="1321" y="14472"/>
                    <a:pt x="1040" y="14754"/>
                  </a:cubicBezTo>
                  <a:cubicBezTo>
                    <a:pt x="477" y="15424"/>
                    <a:pt x="1" y="16441"/>
                    <a:pt x="1" y="17956"/>
                  </a:cubicBezTo>
                  <a:cubicBezTo>
                    <a:pt x="1" y="21159"/>
                    <a:pt x="347" y="23907"/>
                    <a:pt x="434" y="24664"/>
                  </a:cubicBezTo>
                  <a:cubicBezTo>
                    <a:pt x="520" y="24945"/>
                    <a:pt x="628" y="25205"/>
                    <a:pt x="758" y="25378"/>
                  </a:cubicBezTo>
                  <a:cubicBezTo>
                    <a:pt x="1278" y="26157"/>
                    <a:pt x="2295" y="27153"/>
                    <a:pt x="4112" y="27347"/>
                  </a:cubicBezTo>
                  <a:lnTo>
                    <a:pt x="54011" y="27347"/>
                  </a:lnTo>
                  <a:cubicBezTo>
                    <a:pt x="54011" y="27347"/>
                    <a:pt x="58685" y="26958"/>
                    <a:pt x="61303" y="23972"/>
                  </a:cubicBezTo>
                  <a:cubicBezTo>
                    <a:pt x="61303" y="23972"/>
                    <a:pt x="63532" y="10621"/>
                    <a:pt x="54487" y="3848"/>
                  </a:cubicBezTo>
                  <a:cubicBezTo>
                    <a:pt x="50035" y="516"/>
                    <a:pt x="44614" y="0"/>
                    <a:pt x="36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030475" y="2035750"/>
              <a:ext cx="1535825" cy="154750"/>
            </a:xfrm>
            <a:custGeom>
              <a:avLst/>
              <a:gdLst/>
              <a:ahLst/>
              <a:cxnLst/>
              <a:rect l="l" t="t" r="r" b="b"/>
              <a:pathLst>
                <a:path w="61433" h="6190" extrusionOk="0">
                  <a:moveTo>
                    <a:pt x="0" y="1"/>
                  </a:moveTo>
                  <a:cubicBezTo>
                    <a:pt x="108" y="1710"/>
                    <a:pt x="260" y="3008"/>
                    <a:pt x="325" y="3506"/>
                  </a:cubicBezTo>
                  <a:cubicBezTo>
                    <a:pt x="411" y="3787"/>
                    <a:pt x="519" y="4047"/>
                    <a:pt x="649" y="4220"/>
                  </a:cubicBezTo>
                  <a:cubicBezTo>
                    <a:pt x="1169" y="4999"/>
                    <a:pt x="2186" y="5995"/>
                    <a:pt x="4003" y="6189"/>
                  </a:cubicBezTo>
                  <a:lnTo>
                    <a:pt x="53902" y="6189"/>
                  </a:lnTo>
                  <a:cubicBezTo>
                    <a:pt x="53902" y="6189"/>
                    <a:pt x="58576" y="5800"/>
                    <a:pt x="61194" y="2814"/>
                  </a:cubicBezTo>
                  <a:cubicBezTo>
                    <a:pt x="61194" y="2814"/>
                    <a:pt x="61389" y="1710"/>
                    <a:pt x="61432" y="1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029925" y="1849125"/>
              <a:ext cx="110375" cy="80625"/>
            </a:xfrm>
            <a:custGeom>
              <a:avLst/>
              <a:gdLst/>
              <a:ahLst/>
              <a:cxnLst/>
              <a:rect l="l" t="t" r="r" b="b"/>
              <a:pathLst>
                <a:path w="4415" h="3225" extrusionOk="0">
                  <a:moveTo>
                    <a:pt x="3073" y="0"/>
                  </a:moveTo>
                  <a:cubicBezTo>
                    <a:pt x="1732" y="347"/>
                    <a:pt x="1147" y="866"/>
                    <a:pt x="953" y="1061"/>
                  </a:cubicBezTo>
                  <a:cubicBezTo>
                    <a:pt x="541" y="1558"/>
                    <a:pt x="174" y="2251"/>
                    <a:pt x="0" y="3181"/>
                  </a:cubicBezTo>
                  <a:cubicBezTo>
                    <a:pt x="238" y="3203"/>
                    <a:pt x="476" y="3224"/>
                    <a:pt x="715" y="3224"/>
                  </a:cubicBezTo>
                  <a:cubicBezTo>
                    <a:pt x="2749" y="3224"/>
                    <a:pt x="4415" y="2402"/>
                    <a:pt x="4415" y="1385"/>
                  </a:cubicBezTo>
                  <a:cubicBezTo>
                    <a:pt x="4415" y="823"/>
                    <a:pt x="3874" y="325"/>
                    <a:pt x="3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027750" y="1968675"/>
              <a:ext cx="67650" cy="133650"/>
            </a:xfrm>
            <a:custGeom>
              <a:avLst/>
              <a:gdLst/>
              <a:ahLst/>
              <a:cxnLst/>
              <a:rect l="l" t="t" r="r" b="b"/>
              <a:pathLst>
                <a:path w="2706" h="5346" extrusionOk="0">
                  <a:moveTo>
                    <a:pt x="2295" y="0"/>
                  </a:moveTo>
                  <a:lnTo>
                    <a:pt x="1" y="195"/>
                  </a:lnTo>
                  <a:cubicBezTo>
                    <a:pt x="44" y="2359"/>
                    <a:pt x="217" y="4242"/>
                    <a:pt x="347" y="5345"/>
                  </a:cubicBezTo>
                  <a:lnTo>
                    <a:pt x="2706" y="515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147325" y="1918900"/>
              <a:ext cx="424125" cy="424150"/>
            </a:xfrm>
            <a:custGeom>
              <a:avLst/>
              <a:gdLst/>
              <a:ahLst/>
              <a:cxnLst/>
              <a:rect l="l" t="t" r="r" b="b"/>
              <a:pathLst>
                <a:path w="16965" h="16966" extrusionOk="0">
                  <a:moveTo>
                    <a:pt x="8482" y="1"/>
                  </a:moveTo>
                  <a:cubicBezTo>
                    <a:pt x="3787" y="1"/>
                    <a:pt x="0" y="3787"/>
                    <a:pt x="0" y="8483"/>
                  </a:cubicBezTo>
                  <a:cubicBezTo>
                    <a:pt x="0" y="13157"/>
                    <a:pt x="3787" y="16966"/>
                    <a:pt x="8482" y="16966"/>
                  </a:cubicBezTo>
                  <a:cubicBezTo>
                    <a:pt x="13178" y="16966"/>
                    <a:pt x="16965" y="13157"/>
                    <a:pt x="16965" y="8483"/>
                  </a:cubicBezTo>
                  <a:cubicBezTo>
                    <a:pt x="16965" y="3787"/>
                    <a:pt x="13178" y="1"/>
                    <a:pt x="8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2175975" y="1947575"/>
              <a:ext cx="366800" cy="366800"/>
            </a:xfrm>
            <a:custGeom>
              <a:avLst/>
              <a:gdLst/>
              <a:ahLst/>
              <a:cxnLst/>
              <a:rect l="l" t="t" r="r" b="b"/>
              <a:pathLst>
                <a:path w="14672" h="14672" extrusionOk="0">
                  <a:moveTo>
                    <a:pt x="7336" y="1"/>
                  </a:moveTo>
                  <a:cubicBezTo>
                    <a:pt x="3290" y="1"/>
                    <a:pt x="1" y="3268"/>
                    <a:pt x="1" y="7336"/>
                  </a:cubicBezTo>
                  <a:cubicBezTo>
                    <a:pt x="1" y="11383"/>
                    <a:pt x="3290" y="14672"/>
                    <a:pt x="7336" y="14672"/>
                  </a:cubicBezTo>
                  <a:cubicBezTo>
                    <a:pt x="11383" y="14672"/>
                    <a:pt x="14672" y="11383"/>
                    <a:pt x="14672" y="7336"/>
                  </a:cubicBezTo>
                  <a:cubicBezTo>
                    <a:pt x="14672" y="3268"/>
                    <a:pt x="11383" y="1"/>
                    <a:pt x="7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2209525" y="1981125"/>
              <a:ext cx="299725" cy="299175"/>
            </a:xfrm>
            <a:custGeom>
              <a:avLst/>
              <a:gdLst/>
              <a:ahLst/>
              <a:cxnLst/>
              <a:rect l="l" t="t" r="r" b="b"/>
              <a:pathLst>
                <a:path w="11989" h="11967" extrusionOk="0">
                  <a:moveTo>
                    <a:pt x="5994" y="0"/>
                  </a:moveTo>
                  <a:cubicBezTo>
                    <a:pt x="2684" y="0"/>
                    <a:pt x="0" y="2683"/>
                    <a:pt x="0" y="5994"/>
                  </a:cubicBezTo>
                  <a:cubicBezTo>
                    <a:pt x="0" y="9283"/>
                    <a:pt x="2684" y="11966"/>
                    <a:pt x="5994" y="11966"/>
                  </a:cubicBezTo>
                  <a:cubicBezTo>
                    <a:pt x="9305" y="11966"/>
                    <a:pt x="11988" y="9283"/>
                    <a:pt x="11988" y="5994"/>
                  </a:cubicBezTo>
                  <a:cubicBezTo>
                    <a:pt x="11988" y="2683"/>
                    <a:pt x="9305" y="0"/>
                    <a:pt x="5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2245225" y="2016275"/>
              <a:ext cx="228325" cy="228850"/>
            </a:xfrm>
            <a:custGeom>
              <a:avLst/>
              <a:gdLst/>
              <a:ahLst/>
              <a:cxnLst/>
              <a:rect l="l" t="t" r="r" b="b"/>
              <a:pathLst>
                <a:path w="9133" h="9154" extrusionOk="0">
                  <a:moveTo>
                    <a:pt x="4566" y="1"/>
                  </a:moveTo>
                  <a:cubicBezTo>
                    <a:pt x="2035" y="1"/>
                    <a:pt x="1" y="2056"/>
                    <a:pt x="1" y="4588"/>
                  </a:cubicBezTo>
                  <a:cubicBezTo>
                    <a:pt x="1" y="7098"/>
                    <a:pt x="2035" y="9154"/>
                    <a:pt x="4566" y="9154"/>
                  </a:cubicBezTo>
                  <a:cubicBezTo>
                    <a:pt x="7098" y="9154"/>
                    <a:pt x="9132" y="7098"/>
                    <a:pt x="9132" y="4588"/>
                  </a:cubicBezTo>
                  <a:cubicBezTo>
                    <a:pt x="9132" y="2056"/>
                    <a:pt x="7098" y="1"/>
                    <a:pt x="4566" y="1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285250" y="2056850"/>
              <a:ext cx="148250" cy="147700"/>
            </a:xfrm>
            <a:custGeom>
              <a:avLst/>
              <a:gdLst/>
              <a:ahLst/>
              <a:cxnLst/>
              <a:rect l="l" t="t" r="r" b="b"/>
              <a:pathLst>
                <a:path w="5930" h="5908" extrusionOk="0">
                  <a:moveTo>
                    <a:pt x="2965" y="1"/>
                  </a:moveTo>
                  <a:cubicBezTo>
                    <a:pt x="1342" y="1"/>
                    <a:pt x="1" y="1321"/>
                    <a:pt x="1" y="2965"/>
                  </a:cubicBezTo>
                  <a:cubicBezTo>
                    <a:pt x="1" y="4588"/>
                    <a:pt x="1342" y="5908"/>
                    <a:pt x="2965" y="5908"/>
                  </a:cubicBezTo>
                  <a:cubicBezTo>
                    <a:pt x="4610" y="5908"/>
                    <a:pt x="5930" y="4588"/>
                    <a:pt x="5930" y="2965"/>
                  </a:cubicBezTo>
                  <a:cubicBezTo>
                    <a:pt x="5930" y="1321"/>
                    <a:pt x="4610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982575" y="1918900"/>
              <a:ext cx="424125" cy="424150"/>
            </a:xfrm>
            <a:custGeom>
              <a:avLst/>
              <a:gdLst/>
              <a:ahLst/>
              <a:cxnLst/>
              <a:rect l="l" t="t" r="r" b="b"/>
              <a:pathLst>
                <a:path w="16965" h="16966" extrusionOk="0">
                  <a:moveTo>
                    <a:pt x="8483" y="1"/>
                  </a:moveTo>
                  <a:cubicBezTo>
                    <a:pt x="3787" y="1"/>
                    <a:pt x="0" y="3787"/>
                    <a:pt x="0" y="8483"/>
                  </a:cubicBezTo>
                  <a:cubicBezTo>
                    <a:pt x="0" y="13157"/>
                    <a:pt x="3787" y="16966"/>
                    <a:pt x="8483" y="16966"/>
                  </a:cubicBezTo>
                  <a:cubicBezTo>
                    <a:pt x="13178" y="16966"/>
                    <a:pt x="16965" y="13157"/>
                    <a:pt x="16965" y="8483"/>
                  </a:cubicBezTo>
                  <a:cubicBezTo>
                    <a:pt x="16965" y="3787"/>
                    <a:pt x="13178" y="1"/>
                    <a:pt x="8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011225" y="1947575"/>
              <a:ext cx="366825" cy="366800"/>
            </a:xfrm>
            <a:custGeom>
              <a:avLst/>
              <a:gdLst/>
              <a:ahLst/>
              <a:cxnLst/>
              <a:rect l="l" t="t" r="r" b="b"/>
              <a:pathLst>
                <a:path w="14673" h="14672" extrusionOk="0">
                  <a:moveTo>
                    <a:pt x="7337" y="1"/>
                  </a:moveTo>
                  <a:cubicBezTo>
                    <a:pt x="3290" y="1"/>
                    <a:pt x="1" y="3268"/>
                    <a:pt x="1" y="7336"/>
                  </a:cubicBezTo>
                  <a:cubicBezTo>
                    <a:pt x="1" y="11383"/>
                    <a:pt x="3290" y="14672"/>
                    <a:pt x="7337" y="14672"/>
                  </a:cubicBezTo>
                  <a:cubicBezTo>
                    <a:pt x="11383" y="14672"/>
                    <a:pt x="14672" y="11383"/>
                    <a:pt x="14672" y="7336"/>
                  </a:cubicBezTo>
                  <a:cubicBezTo>
                    <a:pt x="14672" y="3268"/>
                    <a:pt x="11383" y="1"/>
                    <a:pt x="7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044775" y="1981125"/>
              <a:ext cx="299725" cy="299175"/>
            </a:xfrm>
            <a:custGeom>
              <a:avLst/>
              <a:gdLst/>
              <a:ahLst/>
              <a:cxnLst/>
              <a:rect l="l" t="t" r="r" b="b"/>
              <a:pathLst>
                <a:path w="11989" h="11967" extrusionOk="0">
                  <a:moveTo>
                    <a:pt x="5995" y="0"/>
                  </a:moveTo>
                  <a:cubicBezTo>
                    <a:pt x="2684" y="0"/>
                    <a:pt x="1" y="2683"/>
                    <a:pt x="1" y="5994"/>
                  </a:cubicBezTo>
                  <a:cubicBezTo>
                    <a:pt x="1" y="9283"/>
                    <a:pt x="2684" y="11966"/>
                    <a:pt x="5995" y="11966"/>
                  </a:cubicBezTo>
                  <a:cubicBezTo>
                    <a:pt x="9305" y="11966"/>
                    <a:pt x="11988" y="9283"/>
                    <a:pt x="11988" y="5994"/>
                  </a:cubicBezTo>
                  <a:cubicBezTo>
                    <a:pt x="11988" y="2683"/>
                    <a:pt x="9305" y="0"/>
                    <a:pt x="5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080475" y="2016275"/>
              <a:ext cx="228325" cy="228850"/>
            </a:xfrm>
            <a:custGeom>
              <a:avLst/>
              <a:gdLst/>
              <a:ahLst/>
              <a:cxnLst/>
              <a:rect l="l" t="t" r="r" b="b"/>
              <a:pathLst>
                <a:path w="9133" h="9154" extrusionOk="0">
                  <a:moveTo>
                    <a:pt x="4567" y="1"/>
                  </a:moveTo>
                  <a:cubicBezTo>
                    <a:pt x="2035" y="1"/>
                    <a:pt x="1" y="2056"/>
                    <a:pt x="1" y="4588"/>
                  </a:cubicBezTo>
                  <a:cubicBezTo>
                    <a:pt x="1" y="7098"/>
                    <a:pt x="2035" y="9154"/>
                    <a:pt x="4567" y="9154"/>
                  </a:cubicBezTo>
                  <a:cubicBezTo>
                    <a:pt x="7098" y="9154"/>
                    <a:pt x="9132" y="7098"/>
                    <a:pt x="9132" y="4588"/>
                  </a:cubicBezTo>
                  <a:cubicBezTo>
                    <a:pt x="9132" y="2056"/>
                    <a:pt x="7098" y="1"/>
                    <a:pt x="4567" y="1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120525" y="2056850"/>
              <a:ext cx="148225" cy="147700"/>
            </a:xfrm>
            <a:custGeom>
              <a:avLst/>
              <a:gdLst/>
              <a:ahLst/>
              <a:cxnLst/>
              <a:rect l="l" t="t" r="r" b="b"/>
              <a:pathLst>
                <a:path w="5929" h="5908" extrusionOk="0">
                  <a:moveTo>
                    <a:pt x="2965" y="1"/>
                  </a:moveTo>
                  <a:cubicBezTo>
                    <a:pt x="1342" y="1"/>
                    <a:pt x="0" y="1321"/>
                    <a:pt x="0" y="2965"/>
                  </a:cubicBezTo>
                  <a:cubicBezTo>
                    <a:pt x="0" y="4588"/>
                    <a:pt x="1342" y="5908"/>
                    <a:pt x="2965" y="5908"/>
                  </a:cubicBezTo>
                  <a:cubicBezTo>
                    <a:pt x="4609" y="5908"/>
                    <a:pt x="5929" y="4588"/>
                    <a:pt x="5929" y="2965"/>
                  </a:cubicBezTo>
                  <a:cubicBezTo>
                    <a:pt x="5929" y="1321"/>
                    <a:pt x="4609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510000" y="1686825"/>
              <a:ext cx="161250" cy="398725"/>
            </a:xfrm>
            <a:custGeom>
              <a:avLst/>
              <a:gdLst/>
              <a:ahLst/>
              <a:cxnLst/>
              <a:rect l="l" t="t" r="r" b="b"/>
              <a:pathLst>
                <a:path w="6450" h="15949" extrusionOk="0">
                  <a:moveTo>
                    <a:pt x="4134" y="1"/>
                  </a:moveTo>
                  <a:lnTo>
                    <a:pt x="1" y="628"/>
                  </a:lnTo>
                  <a:lnTo>
                    <a:pt x="2316" y="15948"/>
                  </a:lnTo>
                  <a:lnTo>
                    <a:pt x="6449" y="153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398025" y="1833425"/>
              <a:ext cx="84425" cy="84425"/>
            </a:xfrm>
            <a:custGeom>
              <a:avLst/>
              <a:gdLst/>
              <a:ahLst/>
              <a:cxnLst/>
              <a:rect l="l" t="t" r="r" b="b"/>
              <a:pathLst>
                <a:path w="3377" h="3377" extrusionOk="0">
                  <a:moveTo>
                    <a:pt x="1688" y="1"/>
                  </a:moveTo>
                  <a:cubicBezTo>
                    <a:pt x="758" y="1"/>
                    <a:pt x="1" y="758"/>
                    <a:pt x="1" y="1689"/>
                  </a:cubicBezTo>
                  <a:cubicBezTo>
                    <a:pt x="1" y="2619"/>
                    <a:pt x="758" y="3376"/>
                    <a:pt x="1688" y="3376"/>
                  </a:cubicBezTo>
                  <a:cubicBezTo>
                    <a:pt x="2619" y="3376"/>
                    <a:pt x="3376" y="2619"/>
                    <a:pt x="3376" y="1689"/>
                  </a:cubicBezTo>
                  <a:cubicBezTo>
                    <a:pt x="3376" y="758"/>
                    <a:pt x="2619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340450" y="1566200"/>
              <a:ext cx="1088450" cy="259675"/>
            </a:xfrm>
            <a:custGeom>
              <a:avLst/>
              <a:gdLst/>
              <a:ahLst/>
              <a:cxnLst/>
              <a:rect l="l" t="t" r="r" b="b"/>
              <a:pathLst>
                <a:path w="43538" h="10387" extrusionOk="0">
                  <a:moveTo>
                    <a:pt x="36634" y="2142"/>
                  </a:moveTo>
                  <a:lnTo>
                    <a:pt x="34752" y="10279"/>
                  </a:lnTo>
                  <a:lnTo>
                    <a:pt x="37240" y="10257"/>
                  </a:lnTo>
                  <a:cubicBezTo>
                    <a:pt x="38084" y="10214"/>
                    <a:pt x="43537" y="9673"/>
                    <a:pt x="40335" y="5929"/>
                  </a:cubicBezTo>
                  <a:lnTo>
                    <a:pt x="37954" y="3289"/>
                  </a:lnTo>
                  <a:cubicBezTo>
                    <a:pt x="37565" y="2835"/>
                    <a:pt x="37110" y="2467"/>
                    <a:pt x="36634" y="2142"/>
                  </a:cubicBezTo>
                  <a:close/>
                  <a:moveTo>
                    <a:pt x="25339" y="411"/>
                  </a:moveTo>
                  <a:lnTo>
                    <a:pt x="23305" y="10322"/>
                  </a:lnTo>
                  <a:lnTo>
                    <a:pt x="33540" y="10279"/>
                  </a:lnTo>
                  <a:lnTo>
                    <a:pt x="35574" y="1537"/>
                  </a:lnTo>
                  <a:cubicBezTo>
                    <a:pt x="33843" y="693"/>
                    <a:pt x="32220" y="563"/>
                    <a:pt x="32220" y="563"/>
                  </a:cubicBezTo>
                  <a:lnTo>
                    <a:pt x="25339" y="411"/>
                  </a:lnTo>
                  <a:close/>
                  <a:moveTo>
                    <a:pt x="8093" y="0"/>
                  </a:moveTo>
                  <a:lnTo>
                    <a:pt x="0" y="10387"/>
                  </a:lnTo>
                  <a:lnTo>
                    <a:pt x="22115" y="10322"/>
                  </a:lnTo>
                  <a:lnTo>
                    <a:pt x="24127" y="390"/>
                  </a:lnTo>
                  <a:lnTo>
                    <a:pt x="80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378850" y="1808000"/>
              <a:ext cx="462550" cy="317575"/>
            </a:xfrm>
            <a:custGeom>
              <a:avLst/>
              <a:gdLst/>
              <a:ahLst/>
              <a:cxnLst/>
              <a:rect l="l" t="t" r="r" b="b"/>
              <a:pathLst>
                <a:path w="18502" h="12703" extrusionOk="0">
                  <a:moveTo>
                    <a:pt x="0" y="1"/>
                  </a:moveTo>
                  <a:lnTo>
                    <a:pt x="0" y="3463"/>
                  </a:lnTo>
                  <a:lnTo>
                    <a:pt x="173" y="3485"/>
                  </a:lnTo>
                  <a:cubicBezTo>
                    <a:pt x="4847" y="3939"/>
                    <a:pt x="8504" y="7834"/>
                    <a:pt x="8699" y="12530"/>
                  </a:cubicBezTo>
                  <a:lnTo>
                    <a:pt x="8699" y="12703"/>
                  </a:lnTo>
                  <a:lnTo>
                    <a:pt x="18501" y="12703"/>
                  </a:lnTo>
                  <a:lnTo>
                    <a:pt x="18501" y="1"/>
                  </a:lnTo>
                  <a:lnTo>
                    <a:pt x="18134" y="1"/>
                  </a:lnTo>
                  <a:lnTo>
                    <a:pt x="18134" y="12335"/>
                  </a:lnTo>
                  <a:lnTo>
                    <a:pt x="9045" y="12335"/>
                  </a:lnTo>
                  <a:cubicBezTo>
                    <a:pt x="8764" y="7596"/>
                    <a:pt x="5085" y="3679"/>
                    <a:pt x="368" y="3138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720750" y="1865350"/>
              <a:ext cx="76300" cy="20050"/>
            </a:xfrm>
            <a:custGeom>
              <a:avLst/>
              <a:gdLst/>
              <a:ahLst/>
              <a:cxnLst/>
              <a:rect l="l" t="t" r="r" b="b"/>
              <a:pathLst>
                <a:path w="3052" h="802" extrusionOk="0">
                  <a:moveTo>
                    <a:pt x="0" y="0"/>
                  </a:moveTo>
                  <a:lnTo>
                    <a:pt x="0" y="801"/>
                  </a:lnTo>
                  <a:lnTo>
                    <a:pt x="3051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491900" y="1566200"/>
              <a:ext cx="451750" cy="119575"/>
            </a:xfrm>
            <a:custGeom>
              <a:avLst/>
              <a:gdLst/>
              <a:ahLst/>
              <a:cxnLst/>
              <a:rect l="l" t="t" r="r" b="b"/>
              <a:pathLst>
                <a:path w="18070" h="4783" extrusionOk="0">
                  <a:moveTo>
                    <a:pt x="2035" y="0"/>
                  </a:moveTo>
                  <a:lnTo>
                    <a:pt x="1" y="2597"/>
                  </a:lnTo>
                  <a:lnTo>
                    <a:pt x="17182" y="4782"/>
                  </a:lnTo>
                  <a:lnTo>
                    <a:pt x="18069" y="39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950650" y="1576475"/>
              <a:ext cx="279175" cy="145550"/>
            </a:xfrm>
            <a:custGeom>
              <a:avLst/>
              <a:gdLst/>
              <a:ahLst/>
              <a:cxnLst/>
              <a:rect l="l" t="t" r="r" b="b"/>
              <a:pathLst>
                <a:path w="11167" h="5822" extrusionOk="0">
                  <a:moveTo>
                    <a:pt x="931" y="0"/>
                  </a:moveTo>
                  <a:lnTo>
                    <a:pt x="0" y="4523"/>
                  </a:lnTo>
                  <a:lnTo>
                    <a:pt x="10062" y="5821"/>
                  </a:lnTo>
                  <a:lnTo>
                    <a:pt x="11166" y="1126"/>
                  </a:lnTo>
                  <a:cubicBezTo>
                    <a:pt x="9435" y="282"/>
                    <a:pt x="7812" y="152"/>
                    <a:pt x="7812" y="15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231950" y="1619750"/>
              <a:ext cx="135800" cy="123375"/>
            </a:xfrm>
            <a:custGeom>
              <a:avLst/>
              <a:gdLst/>
              <a:ahLst/>
              <a:cxnLst/>
              <a:rect l="l" t="t" r="r" b="b"/>
              <a:pathLst>
                <a:path w="5432" h="4935" extrusionOk="0">
                  <a:moveTo>
                    <a:pt x="974" y="0"/>
                  </a:moveTo>
                  <a:lnTo>
                    <a:pt x="1" y="4242"/>
                  </a:lnTo>
                  <a:lnTo>
                    <a:pt x="5432" y="4934"/>
                  </a:lnTo>
                  <a:cubicBezTo>
                    <a:pt x="5259" y="4588"/>
                    <a:pt x="5021" y="4220"/>
                    <a:pt x="4675" y="3787"/>
                  </a:cubicBezTo>
                  <a:lnTo>
                    <a:pt x="2294" y="1147"/>
                  </a:lnTo>
                  <a:cubicBezTo>
                    <a:pt x="1905" y="693"/>
                    <a:pt x="1450" y="325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5" y="453002"/>
            <a:ext cx="6620670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DEVOPS PROCESS 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06C60379-4C82-0554-872B-DAE6E4789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75"/>
          <a:stretch/>
        </p:blipFill>
        <p:spPr>
          <a:xfrm>
            <a:off x="881886" y="1184475"/>
            <a:ext cx="3849843" cy="363893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6D1BF61C-0215-4F8D-18EA-87BC5877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91" y="3077014"/>
            <a:ext cx="1521902" cy="15286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Google Shape;370;p31">
            <a:extLst>
              <a:ext uri="{FF2B5EF4-FFF2-40B4-BE49-F238E27FC236}">
                <a16:creationId xmlns:a16="http://schemas.microsoft.com/office/drawing/2014/main" id="{7963284D-860E-D6A8-C2E2-9E6C459371E9}"/>
              </a:ext>
            </a:extLst>
          </p:cNvPr>
          <p:cNvSpPr txBox="1">
            <a:spLocks/>
          </p:cNvSpPr>
          <p:nvPr/>
        </p:nvSpPr>
        <p:spPr>
          <a:xfrm>
            <a:off x="5017834" y="1336875"/>
            <a:ext cx="3686953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SETTING UP GITLAB AND SCRUM BOARD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Managed a </a:t>
            </a: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scrum board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to enable us to keep track of our web application development. 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The scrum board contained 4 key labels, ‘To-Do’, ‘In Progress’, ‘Testing’, and ‘Done’.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Created </a:t>
            </a: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6 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branches for frontend, backend, model building and testing for us to make changes to the folder in a controlled environment.</a:t>
            </a:r>
            <a:endParaRPr lang="en-US" sz="1400" b="0" u="sng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5" y="453002"/>
            <a:ext cx="6620670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PRESENTING : CARVALUIFY</a:t>
            </a:r>
          </a:p>
        </p:txBody>
      </p:sp>
      <p:grpSp>
        <p:nvGrpSpPr>
          <p:cNvPr id="19" name="Google Shape;828;p48">
            <a:extLst>
              <a:ext uri="{FF2B5EF4-FFF2-40B4-BE49-F238E27FC236}">
                <a16:creationId xmlns:a16="http://schemas.microsoft.com/office/drawing/2014/main" id="{DD654EA5-FD34-6302-C5A8-8134AA3493ED}"/>
              </a:ext>
            </a:extLst>
          </p:cNvPr>
          <p:cNvGrpSpPr/>
          <p:nvPr/>
        </p:nvGrpSpPr>
        <p:grpSpPr>
          <a:xfrm>
            <a:off x="5949387" y="3183038"/>
            <a:ext cx="3703071" cy="2513369"/>
            <a:chOff x="1961225" y="2425800"/>
            <a:chExt cx="1765200" cy="1002425"/>
          </a:xfrm>
        </p:grpSpPr>
        <p:sp>
          <p:nvSpPr>
            <p:cNvPr id="20" name="Google Shape;829;p48">
              <a:extLst>
                <a:ext uri="{FF2B5EF4-FFF2-40B4-BE49-F238E27FC236}">
                  <a16:creationId xmlns:a16="http://schemas.microsoft.com/office/drawing/2014/main" id="{7E52DF50-B030-01CB-69C5-68D9265E5F31}"/>
                </a:ext>
              </a:extLst>
            </p:cNvPr>
            <p:cNvSpPr/>
            <p:nvPr/>
          </p:nvSpPr>
          <p:spPr>
            <a:xfrm>
              <a:off x="3652825" y="2814200"/>
              <a:ext cx="73600" cy="138525"/>
            </a:xfrm>
            <a:custGeom>
              <a:avLst/>
              <a:gdLst/>
              <a:ahLst/>
              <a:cxnLst/>
              <a:rect l="l" t="t" r="r" b="b"/>
              <a:pathLst>
                <a:path w="2944" h="5541" extrusionOk="0">
                  <a:moveTo>
                    <a:pt x="0" y="1"/>
                  </a:moveTo>
                  <a:lnTo>
                    <a:pt x="0" y="5540"/>
                  </a:lnTo>
                  <a:lnTo>
                    <a:pt x="2943" y="5540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0;p48">
              <a:extLst>
                <a:ext uri="{FF2B5EF4-FFF2-40B4-BE49-F238E27FC236}">
                  <a16:creationId xmlns:a16="http://schemas.microsoft.com/office/drawing/2014/main" id="{2C785C82-D5F0-EB0C-2D6D-C23C9004AAED}"/>
                </a:ext>
              </a:extLst>
            </p:cNvPr>
            <p:cNvSpPr/>
            <p:nvPr/>
          </p:nvSpPr>
          <p:spPr>
            <a:xfrm>
              <a:off x="3652825" y="2967850"/>
              <a:ext cx="73600" cy="106050"/>
            </a:xfrm>
            <a:custGeom>
              <a:avLst/>
              <a:gdLst/>
              <a:ahLst/>
              <a:cxnLst/>
              <a:rect l="l" t="t" r="r" b="b"/>
              <a:pathLst>
                <a:path w="2944" h="4242" extrusionOk="0">
                  <a:moveTo>
                    <a:pt x="0" y="0"/>
                  </a:moveTo>
                  <a:lnTo>
                    <a:pt x="0" y="4242"/>
                  </a:lnTo>
                  <a:lnTo>
                    <a:pt x="2943" y="4242"/>
                  </a:lnTo>
                  <a:lnTo>
                    <a:pt x="2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1;p48">
              <a:extLst>
                <a:ext uri="{FF2B5EF4-FFF2-40B4-BE49-F238E27FC236}">
                  <a16:creationId xmlns:a16="http://schemas.microsoft.com/office/drawing/2014/main" id="{7ADC0364-24C8-CBEE-EAA2-38869FA1D7E1}"/>
                </a:ext>
              </a:extLst>
            </p:cNvPr>
            <p:cNvSpPr/>
            <p:nvPr/>
          </p:nvSpPr>
          <p:spPr>
            <a:xfrm>
              <a:off x="2978250" y="2726025"/>
              <a:ext cx="667025" cy="93625"/>
            </a:xfrm>
            <a:custGeom>
              <a:avLst/>
              <a:gdLst/>
              <a:ahLst/>
              <a:cxnLst/>
              <a:rect l="l" t="t" r="r" b="b"/>
              <a:pathLst>
                <a:path w="26681" h="3745" extrusionOk="0">
                  <a:moveTo>
                    <a:pt x="0" y="1"/>
                  </a:moveTo>
                  <a:lnTo>
                    <a:pt x="0" y="3744"/>
                  </a:lnTo>
                  <a:lnTo>
                    <a:pt x="26681" y="3744"/>
                  </a:lnTo>
                  <a:lnTo>
                    <a:pt x="266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2;p48">
              <a:extLst>
                <a:ext uri="{FF2B5EF4-FFF2-40B4-BE49-F238E27FC236}">
                  <a16:creationId xmlns:a16="http://schemas.microsoft.com/office/drawing/2014/main" id="{3C0E7BEB-7FC8-CC94-A23F-A58DFA63A758}"/>
                </a:ext>
              </a:extLst>
            </p:cNvPr>
            <p:cNvSpPr/>
            <p:nvPr/>
          </p:nvSpPr>
          <p:spPr>
            <a:xfrm>
              <a:off x="3031800" y="2425800"/>
              <a:ext cx="76300" cy="464700"/>
            </a:xfrm>
            <a:custGeom>
              <a:avLst/>
              <a:gdLst/>
              <a:ahLst/>
              <a:cxnLst/>
              <a:rect l="l" t="t" r="r" b="b"/>
              <a:pathLst>
                <a:path w="3052" h="18588" extrusionOk="0">
                  <a:moveTo>
                    <a:pt x="1515" y="0"/>
                  </a:moveTo>
                  <a:cubicBezTo>
                    <a:pt x="671" y="0"/>
                    <a:pt x="0" y="693"/>
                    <a:pt x="0" y="1537"/>
                  </a:cubicBezTo>
                  <a:lnTo>
                    <a:pt x="0" y="17073"/>
                  </a:lnTo>
                  <a:cubicBezTo>
                    <a:pt x="0" y="17917"/>
                    <a:pt x="671" y="18588"/>
                    <a:pt x="1515" y="18588"/>
                  </a:cubicBezTo>
                  <a:cubicBezTo>
                    <a:pt x="2359" y="18588"/>
                    <a:pt x="3051" y="17917"/>
                    <a:pt x="3051" y="17073"/>
                  </a:cubicBezTo>
                  <a:lnTo>
                    <a:pt x="3051" y="1537"/>
                  </a:lnTo>
                  <a:cubicBezTo>
                    <a:pt x="3051" y="693"/>
                    <a:pt x="2359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3;p48">
              <a:extLst>
                <a:ext uri="{FF2B5EF4-FFF2-40B4-BE49-F238E27FC236}">
                  <a16:creationId xmlns:a16="http://schemas.microsoft.com/office/drawing/2014/main" id="{1FCB8A50-85F9-9B5A-ED62-E471C331ADC7}"/>
                </a:ext>
              </a:extLst>
            </p:cNvPr>
            <p:cNvSpPr/>
            <p:nvPr/>
          </p:nvSpPr>
          <p:spPr>
            <a:xfrm>
              <a:off x="2093750" y="2935375"/>
              <a:ext cx="492850" cy="492850"/>
            </a:xfrm>
            <a:custGeom>
              <a:avLst/>
              <a:gdLst/>
              <a:ahLst/>
              <a:cxnLst/>
              <a:rect l="l" t="t" r="r" b="b"/>
              <a:pathLst>
                <a:path w="19714" h="19714" extrusionOk="0">
                  <a:moveTo>
                    <a:pt x="9846" y="1"/>
                  </a:moveTo>
                  <a:cubicBezTo>
                    <a:pt x="4415" y="1"/>
                    <a:pt x="1" y="4415"/>
                    <a:pt x="1" y="9868"/>
                  </a:cubicBezTo>
                  <a:cubicBezTo>
                    <a:pt x="1" y="15300"/>
                    <a:pt x="4415" y="19714"/>
                    <a:pt x="9846" y="19714"/>
                  </a:cubicBezTo>
                  <a:cubicBezTo>
                    <a:pt x="15299" y="19714"/>
                    <a:pt x="19714" y="15300"/>
                    <a:pt x="19714" y="9868"/>
                  </a:cubicBezTo>
                  <a:cubicBezTo>
                    <a:pt x="19714" y="4415"/>
                    <a:pt x="15299" y="1"/>
                    <a:pt x="9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4;p48">
              <a:extLst>
                <a:ext uri="{FF2B5EF4-FFF2-40B4-BE49-F238E27FC236}">
                  <a16:creationId xmlns:a16="http://schemas.microsoft.com/office/drawing/2014/main" id="{7BD78916-CAB5-451C-EC69-1E9B1A64BC93}"/>
                </a:ext>
              </a:extLst>
            </p:cNvPr>
            <p:cNvSpPr/>
            <p:nvPr/>
          </p:nvSpPr>
          <p:spPr>
            <a:xfrm>
              <a:off x="2126750" y="2968925"/>
              <a:ext cx="426325" cy="425775"/>
            </a:xfrm>
            <a:custGeom>
              <a:avLst/>
              <a:gdLst/>
              <a:ahLst/>
              <a:cxnLst/>
              <a:rect l="l" t="t" r="r" b="b"/>
              <a:pathLst>
                <a:path w="17053" h="17031" extrusionOk="0">
                  <a:moveTo>
                    <a:pt x="8526" y="1"/>
                  </a:moveTo>
                  <a:cubicBezTo>
                    <a:pt x="3831" y="1"/>
                    <a:pt x="1" y="3809"/>
                    <a:pt x="1" y="8526"/>
                  </a:cubicBezTo>
                  <a:cubicBezTo>
                    <a:pt x="1" y="13222"/>
                    <a:pt x="3831" y="17030"/>
                    <a:pt x="8526" y="17030"/>
                  </a:cubicBezTo>
                  <a:cubicBezTo>
                    <a:pt x="13244" y="17030"/>
                    <a:pt x="17052" y="13222"/>
                    <a:pt x="17052" y="8526"/>
                  </a:cubicBezTo>
                  <a:cubicBezTo>
                    <a:pt x="17052" y="3809"/>
                    <a:pt x="13244" y="1"/>
                    <a:pt x="8526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5;p48">
              <a:extLst>
                <a:ext uri="{FF2B5EF4-FFF2-40B4-BE49-F238E27FC236}">
                  <a16:creationId xmlns:a16="http://schemas.microsoft.com/office/drawing/2014/main" id="{D0B1C388-580B-48AC-76BA-BDC30BBEFC96}"/>
                </a:ext>
              </a:extLst>
            </p:cNvPr>
            <p:cNvSpPr/>
            <p:nvPr/>
          </p:nvSpPr>
          <p:spPr>
            <a:xfrm>
              <a:off x="2165700" y="3007875"/>
              <a:ext cx="348425" cy="347875"/>
            </a:xfrm>
            <a:custGeom>
              <a:avLst/>
              <a:gdLst/>
              <a:ahLst/>
              <a:cxnLst/>
              <a:rect l="l" t="t" r="r" b="b"/>
              <a:pathLst>
                <a:path w="13937" h="13915" extrusionOk="0">
                  <a:moveTo>
                    <a:pt x="6968" y="1"/>
                  </a:moveTo>
                  <a:cubicBezTo>
                    <a:pt x="3117" y="1"/>
                    <a:pt x="1" y="3117"/>
                    <a:pt x="1" y="6968"/>
                  </a:cubicBezTo>
                  <a:cubicBezTo>
                    <a:pt x="1" y="10798"/>
                    <a:pt x="3117" y="13914"/>
                    <a:pt x="6968" y="13914"/>
                  </a:cubicBezTo>
                  <a:cubicBezTo>
                    <a:pt x="10820" y="13914"/>
                    <a:pt x="13936" y="10798"/>
                    <a:pt x="13936" y="6968"/>
                  </a:cubicBezTo>
                  <a:cubicBezTo>
                    <a:pt x="13936" y="3117"/>
                    <a:pt x="10820" y="1"/>
                    <a:pt x="6968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6;p48">
              <a:extLst>
                <a:ext uri="{FF2B5EF4-FFF2-40B4-BE49-F238E27FC236}">
                  <a16:creationId xmlns:a16="http://schemas.microsoft.com/office/drawing/2014/main" id="{7AEBEDE5-C501-7FED-9F80-24A7E3EFEE74}"/>
                </a:ext>
              </a:extLst>
            </p:cNvPr>
            <p:cNvSpPr/>
            <p:nvPr/>
          </p:nvSpPr>
          <p:spPr>
            <a:xfrm>
              <a:off x="2207350" y="3049000"/>
              <a:ext cx="265650" cy="265625"/>
            </a:xfrm>
            <a:custGeom>
              <a:avLst/>
              <a:gdLst/>
              <a:ahLst/>
              <a:cxnLst/>
              <a:rect l="l" t="t" r="r" b="b"/>
              <a:pathLst>
                <a:path w="10626" h="10625" extrusionOk="0">
                  <a:moveTo>
                    <a:pt x="5302" y="0"/>
                  </a:moveTo>
                  <a:cubicBezTo>
                    <a:pt x="2381" y="0"/>
                    <a:pt x="1" y="2380"/>
                    <a:pt x="1" y="5323"/>
                  </a:cubicBezTo>
                  <a:cubicBezTo>
                    <a:pt x="1" y="8245"/>
                    <a:pt x="2381" y="10625"/>
                    <a:pt x="5302" y="10625"/>
                  </a:cubicBezTo>
                  <a:cubicBezTo>
                    <a:pt x="8245" y="10625"/>
                    <a:pt x="10626" y="8245"/>
                    <a:pt x="10626" y="5323"/>
                  </a:cubicBezTo>
                  <a:cubicBezTo>
                    <a:pt x="10626" y="2380"/>
                    <a:pt x="8245" y="0"/>
                    <a:pt x="5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7;p48">
              <a:extLst>
                <a:ext uri="{FF2B5EF4-FFF2-40B4-BE49-F238E27FC236}">
                  <a16:creationId xmlns:a16="http://schemas.microsoft.com/office/drawing/2014/main" id="{BF88810E-2F5B-D67B-532E-F39DD50ED67C}"/>
                </a:ext>
              </a:extLst>
            </p:cNvPr>
            <p:cNvSpPr/>
            <p:nvPr/>
          </p:nvSpPr>
          <p:spPr>
            <a:xfrm>
              <a:off x="2253875" y="3096050"/>
              <a:ext cx="172050" cy="172050"/>
            </a:xfrm>
            <a:custGeom>
              <a:avLst/>
              <a:gdLst/>
              <a:ahLst/>
              <a:cxnLst/>
              <a:rect l="l" t="t" r="r" b="b"/>
              <a:pathLst>
                <a:path w="6882" h="6882" extrusionOk="0">
                  <a:moveTo>
                    <a:pt x="3441" y="1"/>
                  </a:moveTo>
                  <a:cubicBezTo>
                    <a:pt x="1537" y="1"/>
                    <a:pt x="1" y="1537"/>
                    <a:pt x="1" y="3441"/>
                  </a:cubicBezTo>
                  <a:cubicBezTo>
                    <a:pt x="1" y="5324"/>
                    <a:pt x="1537" y="6882"/>
                    <a:pt x="3441" y="6882"/>
                  </a:cubicBezTo>
                  <a:cubicBezTo>
                    <a:pt x="5346" y="6882"/>
                    <a:pt x="6882" y="5324"/>
                    <a:pt x="6882" y="3441"/>
                  </a:cubicBezTo>
                  <a:cubicBezTo>
                    <a:pt x="6882" y="1537"/>
                    <a:pt x="5346" y="1"/>
                    <a:pt x="3441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8;p48">
              <a:extLst>
                <a:ext uri="{FF2B5EF4-FFF2-40B4-BE49-F238E27FC236}">
                  <a16:creationId xmlns:a16="http://schemas.microsoft.com/office/drawing/2014/main" id="{267314C2-0A61-2C18-40FB-6DE631603BB1}"/>
                </a:ext>
              </a:extLst>
            </p:cNvPr>
            <p:cNvSpPr/>
            <p:nvPr/>
          </p:nvSpPr>
          <p:spPr>
            <a:xfrm>
              <a:off x="3118350" y="2935375"/>
              <a:ext cx="492850" cy="492850"/>
            </a:xfrm>
            <a:custGeom>
              <a:avLst/>
              <a:gdLst/>
              <a:ahLst/>
              <a:cxnLst/>
              <a:rect l="l" t="t" r="r" b="b"/>
              <a:pathLst>
                <a:path w="19714" h="19714" extrusionOk="0">
                  <a:moveTo>
                    <a:pt x="9868" y="1"/>
                  </a:moveTo>
                  <a:cubicBezTo>
                    <a:pt x="4415" y="1"/>
                    <a:pt x="0" y="4415"/>
                    <a:pt x="0" y="9868"/>
                  </a:cubicBezTo>
                  <a:cubicBezTo>
                    <a:pt x="0" y="15300"/>
                    <a:pt x="4415" y="19714"/>
                    <a:pt x="9868" y="19714"/>
                  </a:cubicBezTo>
                  <a:cubicBezTo>
                    <a:pt x="15299" y="19714"/>
                    <a:pt x="19713" y="15300"/>
                    <a:pt x="19713" y="9868"/>
                  </a:cubicBezTo>
                  <a:cubicBezTo>
                    <a:pt x="19713" y="4415"/>
                    <a:pt x="15299" y="1"/>
                    <a:pt x="9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9;p48">
              <a:extLst>
                <a:ext uri="{FF2B5EF4-FFF2-40B4-BE49-F238E27FC236}">
                  <a16:creationId xmlns:a16="http://schemas.microsoft.com/office/drawing/2014/main" id="{53561F6B-A9CA-B9B7-FE82-ACAFC18CDF0D}"/>
                </a:ext>
              </a:extLst>
            </p:cNvPr>
            <p:cNvSpPr/>
            <p:nvPr/>
          </p:nvSpPr>
          <p:spPr>
            <a:xfrm>
              <a:off x="3151900" y="2968925"/>
              <a:ext cx="425750" cy="425775"/>
            </a:xfrm>
            <a:custGeom>
              <a:avLst/>
              <a:gdLst/>
              <a:ahLst/>
              <a:cxnLst/>
              <a:rect l="l" t="t" r="r" b="b"/>
              <a:pathLst>
                <a:path w="17030" h="17031" extrusionOk="0">
                  <a:moveTo>
                    <a:pt x="8526" y="1"/>
                  </a:moveTo>
                  <a:cubicBezTo>
                    <a:pt x="3808" y="1"/>
                    <a:pt x="0" y="3809"/>
                    <a:pt x="0" y="8526"/>
                  </a:cubicBezTo>
                  <a:cubicBezTo>
                    <a:pt x="0" y="13222"/>
                    <a:pt x="3808" y="17030"/>
                    <a:pt x="8526" y="17030"/>
                  </a:cubicBezTo>
                  <a:cubicBezTo>
                    <a:pt x="13221" y="17030"/>
                    <a:pt x="17030" y="13222"/>
                    <a:pt x="17030" y="8526"/>
                  </a:cubicBezTo>
                  <a:cubicBezTo>
                    <a:pt x="17030" y="3809"/>
                    <a:pt x="13221" y="1"/>
                    <a:pt x="8526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0;p48">
              <a:extLst>
                <a:ext uri="{FF2B5EF4-FFF2-40B4-BE49-F238E27FC236}">
                  <a16:creationId xmlns:a16="http://schemas.microsoft.com/office/drawing/2014/main" id="{3D23C8EB-6696-F003-44B6-B418DD44686C}"/>
                </a:ext>
              </a:extLst>
            </p:cNvPr>
            <p:cNvSpPr/>
            <p:nvPr/>
          </p:nvSpPr>
          <p:spPr>
            <a:xfrm>
              <a:off x="3190850" y="3007875"/>
              <a:ext cx="347850" cy="347875"/>
            </a:xfrm>
            <a:custGeom>
              <a:avLst/>
              <a:gdLst/>
              <a:ahLst/>
              <a:cxnLst/>
              <a:rect l="l" t="t" r="r" b="b"/>
              <a:pathLst>
                <a:path w="13914" h="13915" extrusionOk="0">
                  <a:moveTo>
                    <a:pt x="6968" y="1"/>
                  </a:moveTo>
                  <a:cubicBezTo>
                    <a:pt x="3116" y="1"/>
                    <a:pt x="0" y="3117"/>
                    <a:pt x="0" y="6968"/>
                  </a:cubicBezTo>
                  <a:cubicBezTo>
                    <a:pt x="0" y="10798"/>
                    <a:pt x="3116" y="13914"/>
                    <a:pt x="6968" y="13914"/>
                  </a:cubicBezTo>
                  <a:cubicBezTo>
                    <a:pt x="10798" y="13914"/>
                    <a:pt x="13914" y="10798"/>
                    <a:pt x="13914" y="6968"/>
                  </a:cubicBezTo>
                  <a:cubicBezTo>
                    <a:pt x="13914" y="3117"/>
                    <a:pt x="10798" y="1"/>
                    <a:pt x="6968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1;p48">
              <a:extLst>
                <a:ext uri="{FF2B5EF4-FFF2-40B4-BE49-F238E27FC236}">
                  <a16:creationId xmlns:a16="http://schemas.microsoft.com/office/drawing/2014/main" id="{4031DC43-DEBA-CD3D-28ED-DAB6C7388D95}"/>
                </a:ext>
              </a:extLst>
            </p:cNvPr>
            <p:cNvSpPr/>
            <p:nvPr/>
          </p:nvSpPr>
          <p:spPr>
            <a:xfrm>
              <a:off x="3231950" y="3049000"/>
              <a:ext cx="265650" cy="265625"/>
            </a:xfrm>
            <a:custGeom>
              <a:avLst/>
              <a:gdLst/>
              <a:ahLst/>
              <a:cxnLst/>
              <a:rect l="l" t="t" r="r" b="b"/>
              <a:pathLst>
                <a:path w="10626" h="10625" extrusionOk="0">
                  <a:moveTo>
                    <a:pt x="5324" y="0"/>
                  </a:moveTo>
                  <a:cubicBezTo>
                    <a:pt x="2381" y="0"/>
                    <a:pt x="1" y="2380"/>
                    <a:pt x="1" y="5323"/>
                  </a:cubicBezTo>
                  <a:cubicBezTo>
                    <a:pt x="1" y="8245"/>
                    <a:pt x="2381" y="10625"/>
                    <a:pt x="5324" y="10625"/>
                  </a:cubicBezTo>
                  <a:cubicBezTo>
                    <a:pt x="8245" y="10625"/>
                    <a:pt x="10625" y="8245"/>
                    <a:pt x="10625" y="5323"/>
                  </a:cubicBezTo>
                  <a:cubicBezTo>
                    <a:pt x="10625" y="2380"/>
                    <a:pt x="8245" y="0"/>
                    <a:pt x="5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2;p48">
              <a:extLst>
                <a:ext uri="{FF2B5EF4-FFF2-40B4-BE49-F238E27FC236}">
                  <a16:creationId xmlns:a16="http://schemas.microsoft.com/office/drawing/2014/main" id="{E57B7C80-0060-3591-3AD4-71403C24A4D8}"/>
                </a:ext>
              </a:extLst>
            </p:cNvPr>
            <p:cNvSpPr/>
            <p:nvPr/>
          </p:nvSpPr>
          <p:spPr>
            <a:xfrm>
              <a:off x="3279025" y="3096050"/>
              <a:ext cx="171500" cy="172050"/>
            </a:xfrm>
            <a:custGeom>
              <a:avLst/>
              <a:gdLst/>
              <a:ahLst/>
              <a:cxnLst/>
              <a:rect l="l" t="t" r="r" b="b"/>
              <a:pathLst>
                <a:path w="6860" h="6882" extrusionOk="0">
                  <a:moveTo>
                    <a:pt x="3441" y="1"/>
                  </a:moveTo>
                  <a:cubicBezTo>
                    <a:pt x="1536" y="1"/>
                    <a:pt x="0" y="1537"/>
                    <a:pt x="0" y="3441"/>
                  </a:cubicBezTo>
                  <a:cubicBezTo>
                    <a:pt x="0" y="5324"/>
                    <a:pt x="1536" y="6882"/>
                    <a:pt x="3441" y="6882"/>
                  </a:cubicBezTo>
                  <a:cubicBezTo>
                    <a:pt x="5323" y="6882"/>
                    <a:pt x="6860" y="5324"/>
                    <a:pt x="6860" y="3441"/>
                  </a:cubicBezTo>
                  <a:cubicBezTo>
                    <a:pt x="6860" y="1537"/>
                    <a:pt x="5323" y="1"/>
                    <a:pt x="3441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3;p48">
              <a:extLst>
                <a:ext uri="{FF2B5EF4-FFF2-40B4-BE49-F238E27FC236}">
                  <a16:creationId xmlns:a16="http://schemas.microsoft.com/office/drawing/2014/main" id="{CA5EB080-E6CD-D1F4-5F22-692CB3172048}"/>
                </a:ext>
              </a:extLst>
            </p:cNvPr>
            <p:cNvSpPr/>
            <p:nvPr/>
          </p:nvSpPr>
          <p:spPr>
            <a:xfrm>
              <a:off x="1961225" y="2458250"/>
              <a:ext cx="1727875" cy="824475"/>
            </a:xfrm>
            <a:custGeom>
              <a:avLst/>
              <a:gdLst/>
              <a:ahLst/>
              <a:cxnLst/>
              <a:rect l="l" t="t" r="r" b="b"/>
              <a:pathLst>
                <a:path w="69115" h="32979" extrusionOk="0">
                  <a:moveTo>
                    <a:pt x="22007" y="1"/>
                  </a:moveTo>
                  <a:cubicBezTo>
                    <a:pt x="20730" y="1"/>
                    <a:pt x="18653" y="693"/>
                    <a:pt x="17636" y="2749"/>
                  </a:cubicBezTo>
                  <a:lnTo>
                    <a:pt x="12659" y="12573"/>
                  </a:lnTo>
                  <a:cubicBezTo>
                    <a:pt x="12659" y="12573"/>
                    <a:pt x="8504" y="13352"/>
                    <a:pt x="6189" y="14131"/>
                  </a:cubicBezTo>
                  <a:cubicBezTo>
                    <a:pt x="3874" y="14910"/>
                    <a:pt x="2705" y="15927"/>
                    <a:pt x="2705" y="17853"/>
                  </a:cubicBezTo>
                  <a:lnTo>
                    <a:pt x="2705" y="20579"/>
                  </a:lnTo>
                  <a:cubicBezTo>
                    <a:pt x="1190" y="20687"/>
                    <a:pt x="0" y="21964"/>
                    <a:pt x="0" y="23500"/>
                  </a:cubicBezTo>
                  <a:lnTo>
                    <a:pt x="0" y="30035"/>
                  </a:lnTo>
                  <a:cubicBezTo>
                    <a:pt x="0" y="31658"/>
                    <a:pt x="1320" y="32978"/>
                    <a:pt x="2943" y="32978"/>
                  </a:cubicBezTo>
                  <a:lnTo>
                    <a:pt x="66020" y="32978"/>
                  </a:lnTo>
                  <a:cubicBezTo>
                    <a:pt x="67664" y="32978"/>
                    <a:pt x="69114" y="31658"/>
                    <a:pt x="69114" y="30035"/>
                  </a:cubicBezTo>
                  <a:lnTo>
                    <a:pt x="69114" y="28001"/>
                  </a:lnTo>
                  <a:cubicBezTo>
                    <a:pt x="69114" y="27980"/>
                    <a:pt x="69114" y="27958"/>
                    <a:pt x="69114" y="27936"/>
                  </a:cubicBezTo>
                  <a:lnTo>
                    <a:pt x="69114" y="16035"/>
                  </a:lnTo>
                  <a:cubicBezTo>
                    <a:pt x="69114" y="14109"/>
                    <a:pt x="67556" y="12573"/>
                    <a:pt x="65652" y="12573"/>
                  </a:cubicBezTo>
                  <a:lnTo>
                    <a:pt x="41568" y="12573"/>
                  </a:lnTo>
                  <a:lnTo>
                    <a:pt x="41590" y="4112"/>
                  </a:lnTo>
                  <a:cubicBezTo>
                    <a:pt x="41568" y="4004"/>
                    <a:pt x="41568" y="3874"/>
                    <a:pt x="41568" y="3744"/>
                  </a:cubicBezTo>
                  <a:cubicBezTo>
                    <a:pt x="41568" y="736"/>
                    <a:pt x="39404" y="109"/>
                    <a:pt x="38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4;p48">
              <a:extLst>
                <a:ext uri="{FF2B5EF4-FFF2-40B4-BE49-F238E27FC236}">
                  <a16:creationId xmlns:a16="http://schemas.microsoft.com/office/drawing/2014/main" id="{B6E4A450-3497-86BB-706C-54ABE3CCCF18}"/>
                </a:ext>
              </a:extLst>
            </p:cNvPr>
            <p:cNvSpPr/>
            <p:nvPr/>
          </p:nvSpPr>
          <p:spPr>
            <a:xfrm>
              <a:off x="2093750" y="2932150"/>
              <a:ext cx="492850" cy="350575"/>
            </a:xfrm>
            <a:custGeom>
              <a:avLst/>
              <a:gdLst/>
              <a:ahLst/>
              <a:cxnLst/>
              <a:rect l="l" t="t" r="r" b="b"/>
              <a:pathLst>
                <a:path w="19714" h="14023" extrusionOk="0">
                  <a:moveTo>
                    <a:pt x="9846" y="0"/>
                  </a:moveTo>
                  <a:cubicBezTo>
                    <a:pt x="4415" y="0"/>
                    <a:pt x="1" y="4414"/>
                    <a:pt x="1" y="9846"/>
                  </a:cubicBezTo>
                  <a:cubicBezTo>
                    <a:pt x="1" y="11339"/>
                    <a:pt x="325" y="12767"/>
                    <a:pt x="931" y="14022"/>
                  </a:cubicBezTo>
                  <a:lnTo>
                    <a:pt x="18783" y="14022"/>
                  </a:lnTo>
                  <a:cubicBezTo>
                    <a:pt x="19367" y="12767"/>
                    <a:pt x="19714" y="11339"/>
                    <a:pt x="19714" y="9846"/>
                  </a:cubicBezTo>
                  <a:cubicBezTo>
                    <a:pt x="19714" y="4414"/>
                    <a:pt x="15299" y="0"/>
                    <a:pt x="9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5;p48">
              <a:extLst>
                <a:ext uri="{FF2B5EF4-FFF2-40B4-BE49-F238E27FC236}">
                  <a16:creationId xmlns:a16="http://schemas.microsoft.com/office/drawing/2014/main" id="{3112A325-B64E-E979-1D21-F7C4686DA749}"/>
                </a:ext>
              </a:extLst>
            </p:cNvPr>
            <p:cNvSpPr/>
            <p:nvPr/>
          </p:nvSpPr>
          <p:spPr>
            <a:xfrm>
              <a:off x="3119975" y="2932150"/>
              <a:ext cx="492850" cy="350575"/>
            </a:xfrm>
            <a:custGeom>
              <a:avLst/>
              <a:gdLst/>
              <a:ahLst/>
              <a:cxnLst/>
              <a:rect l="l" t="t" r="r" b="b"/>
              <a:pathLst>
                <a:path w="19714" h="14023" extrusionOk="0">
                  <a:moveTo>
                    <a:pt x="9868" y="0"/>
                  </a:moveTo>
                  <a:cubicBezTo>
                    <a:pt x="4415" y="0"/>
                    <a:pt x="0" y="4414"/>
                    <a:pt x="0" y="9846"/>
                  </a:cubicBezTo>
                  <a:cubicBezTo>
                    <a:pt x="0" y="11339"/>
                    <a:pt x="347" y="12767"/>
                    <a:pt x="931" y="14022"/>
                  </a:cubicBezTo>
                  <a:lnTo>
                    <a:pt x="18783" y="14022"/>
                  </a:lnTo>
                  <a:cubicBezTo>
                    <a:pt x="19389" y="12767"/>
                    <a:pt x="19713" y="11339"/>
                    <a:pt x="19713" y="9846"/>
                  </a:cubicBezTo>
                  <a:cubicBezTo>
                    <a:pt x="19713" y="4414"/>
                    <a:pt x="15299" y="0"/>
                    <a:pt x="9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6;p48">
              <a:extLst>
                <a:ext uri="{FF2B5EF4-FFF2-40B4-BE49-F238E27FC236}">
                  <a16:creationId xmlns:a16="http://schemas.microsoft.com/office/drawing/2014/main" id="{D798EFED-2F0A-1524-0921-A262640D12EC}"/>
                </a:ext>
              </a:extLst>
            </p:cNvPr>
            <p:cNvSpPr/>
            <p:nvPr/>
          </p:nvSpPr>
          <p:spPr>
            <a:xfrm>
              <a:off x="2334500" y="2755250"/>
              <a:ext cx="537200" cy="444700"/>
            </a:xfrm>
            <a:custGeom>
              <a:avLst/>
              <a:gdLst/>
              <a:ahLst/>
              <a:cxnLst/>
              <a:rect l="l" t="t" r="r" b="b"/>
              <a:pathLst>
                <a:path w="21488" h="17788" extrusionOk="0">
                  <a:moveTo>
                    <a:pt x="0" y="0"/>
                  </a:moveTo>
                  <a:lnTo>
                    <a:pt x="0" y="5215"/>
                  </a:lnTo>
                  <a:lnTo>
                    <a:pt x="216" y="5215"/>
                  </a:lnTo>
                  <a:cubicBezTo>
                    <a:pt x="6643" y="5215"/>
                    <a:pt x="11858" y="10430"/>
                    <a:pt x="11858" y="16857"/>
                  </a:cubicBezTo>
                  <a:cubicBezTo>
                    <a:pt x="11858" y="17030"/>
                    <a:pt x="11858" y="17203"/>
                    <a:pt x="11836" y="17376"/>
                  </a:cubicBezTo>
                  <a:lnTo>
                    <a:pt x="11815" y="17787"/>
                  </a:lnTo>
                  <a:lnTo>
                    <a:pt x="21487" y="17766"/>
                  </a:lnTo>
                  <a:lnTo>
                    <a:pt x="21487" y="0"/>
                  </a:lnTo>
                  <a:lnTo>
                    <a:pt x="21076" y="0"/>
                  </a:lnTo>
                  <a:lnTo>
                    <a:pt x="21076" y="17355"/>
                  </a:lnTo>
                  <a:lnTo>
                    <a:pt x="12269" y="17376"/>
                  </a:lnTo>
                  <a:cubicBezTo>
                    <a:pt x="12269" y="17203"/>
                    <a:pt x="12291" y="17030"/>
                    <a:pt x="12291" y="16857"/>
                  </a:cubicBezTo>
                  <a:cubicBezTo>
                    <a:pt x="12291" y="10279"/>
                    <a:pt x="6989" y="4912"/>
                    <a:pt x="433" y="4782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7;p48">
              <a:extLst>
                <a:ext uri="{FF2B5EF4-FFF2-40B4-BE49-F238E27FC236}">
                  <a16:creationId xmlns:a16="http://schemas.microsoft.com/office/drawing/2014/main" id="{37CB9F9E-4874-6148-BEDB-129AC95BD244}"/>
                </a:ext>
              </a:extLst>
            </p:cNvPr>
            <p:cNvSpPr/>
            <p:nvPr/>
          </p:nvSpPr>
          <p:spPr>
            <a:xfrm>
              <a:off x="2745075" y="2822325"/>
              <a:ext cx="88750" cy="23275"/>
            </a:xfrm>
            <a:custGeom>
              <a:avLst/>
              <a:gdLst/>
              <a:ahLst/>
              <a:cxnLst/>
              <a:rect l="l" t="t" r="r" b="b"/>
              <a:pathLst>
                <a:path w="3550" h="931" extrusionOk="0">
                  <a:moveTo>
                    <a:pt x="1" y="0"/>
                  </a:moveTo>
                  <a:lnTo>
                    <a:pt x="1" y="931"/>
                  </a:lnTo>
                  <a:lnTo>
                    <a:pt x="3550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8;p48">
              <a:extLst>
                <a:ext uri="{FF2B5EF4-FFF2-40B4-BE49-F238E27FC236}">
                  <a16:creationId xmlns:a16="http://schemas.microsoft.com/office/drawing/2014/main" id="{583CBA5D-A83C-51FC-FCD4-CCE125A1F31A}"/>
                </a:ext>
              </a:extLst>
            </p:cNvPr>
            <p:cNvSpPr/>
            <p:nvPr/>
          </p:nvSpPr>
          <p:spPr>
            <a:xfrm>
              <a:off x="2277675" y="2524250"/>
              <a:ext cx="629175" cy="247800"/>
            </a:xfrm>
            <a:custGeom>
              <a:avLst/>
              <a:gdLst/>
              <a:ahLst/>
              <a:cxnLst/>
              <a:rect l="l" t="t" r="r" b="b"/>
              <a:pathLst>
                <a:path w="25167" h="9912" extrusionOk="0">
                  <a:moveTo>
                    <a:pt x="5021" y="1"/>
                  </a:moveTo>
                  <a:cubicBezTo>
                    <a:pt x="4999" y="44"/>
                    <a:pt x="4999" y="65"/>
                    <a:pt x="4978" y="109"/>
                  </a:cubicBezTo>
                  <a:lnTo>
                    <a:pt x="1" y="9911"/>
                  </a:lnTo>
                  <a:lnTo>
                    <a:pt x="25167" y="9911"/>
                  </a:lnTo>
                  <a:lnTo>
                    <a:pt x="25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9;p48">
              <a:extLst>
                <a:ext uri="{FF2B5EF4-FFF2-40B4-BE49-F238E27FC236}">
                  <a16:creationId xmlns:a16="http://schemas.microsoft.com/office/drawing/2014/main" id="{79CF5F85-AC77-030E-46C0-543D2B92AFD6}"/>
                </a:ext>
              </a:extLst>
            </p:cNvPr>
            <p:cNvSpPr/>
            <p:nvPr/>
          </p:nvSpPr>
          <p:spPr>
            <a:xfrm>
              <a:off x="2346925" y="2524250"/>
              <a:ext cx="559925" cy="110925"/>
            </a:xfrm>
            <a:custGeom>
              <a:avLst/>
              <a:gdLst/>
              <a:ahLst/>
              <a:cxnLst/>
              <a:rect l="l" t="t" r="r" b="b"/>
              <a:pathLst>
                <a:path w="22397" h="4437" extrusionOk="0">
                  <a:moveTo>
                    <a:pt x="2251" y="1"/>
                  </a:moveTo>
                  <a:cubicBezTo>
                    <a:pt x="2229" y="44"/>
                    <a:pt x="2229" y="65"/>
                    <a:pt x="2208" y="109"/>
                  </a:cubicBezTo>
                  <a:lnTo>
                    <a:pt x="1" y="4436"/>
                  </a:lnTo>
                  <a:lnTo>
                    <a:pt x="22397" y="4436"/>
                  </a:lnTo>
                  <a:lnTo>
                    <a:pt x="22397" y="1"/>
                  </a:ln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0;p48">
              <a:extLst>
                <a:ext uri="{FF2B5EF4-FFF2-40B4-BE49-F238E27FC236}">
                  <a16:creationId xmlns:a16="http://schemas.microsoft.com/office/drawing/2014/main" id="{A81420B5-BA95-F214-44FD-C77C46082396}"/>
                </a:ext>
              </a:extLst>
            </p:cNvPr>
            <p:cNvSpPr/>
            <p:nvPr/>
          </p:nvSpPr>
          <p:spPr>
            <a:xfrm>
              <a:off x="2403200" y="2488000"/>
              <a:ext cx="29225" cy="340300"/>
            </a:xfrm>
            <a:custGeom>
              <a:avLst/>
              <a:gdLst/>
              <a:ahLst/>
              <a:cxnLst/>
              <a:rect l="l" t="t" r="r" b="b"/>
              <a:pathLst>
                <a:path w="1169" h="13612" extrusionOk="0">
                  <a:moveTo>
                    <a:pt x="1169" y="1"/>
                  </a:moveTo>
                  <a:cubicBezTo>
                    <a:pt x="714" y="390"/>
                    <a:pt x="325" y="866"/>
                    <a:pt x="0" y="1451"/>
                  </a:cubicBezTo>
                  <a:lnTo>
                    <a:pt x="0" y="13612"/>
                  </a:lnTo>
                  <a:lnTo>
                    <a:pt x="1169" y="13612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1;p48">
              <a:extLst>
                <a:ext uri="{FF2B5EF4-FFF2-40B4-BE49-F238E27FC236}">
                  <a16:creationId xmlns:a16="http://schemas.microsoft.com/office/drawing/2014/main" id="{54C0F135-5F90-AD1C-0014-3AC44BD18071}"/>
                </a:ext>
              </a:extLst>
            </p:cNvPr>
            <p:cNvSpPr/>
            <p:nvPr/>
          </p:nvSpPr>
          <p:spPr>
            <a:xfrm>
              <a:off x="1961225" y="3120400"/>
              <a:ext cx="1727875" cy="162325"/>
            </a:xfrm>
            <a:custGeom>
              <a:avLst/>
              <a:gdLst/>
              <a:ahLst/>
              <a:cxnLst/>
              <a:rect l="l" t="t" r="r" b="b"/>
              <a:pathLst>
                <a:path w="69115" h="6493" extrusionOk="0">
                  <a:moveTo>
                    <a:pt x="0" y="0"/>
                  </a:moveTo>
                  <a:lnTo>
                    <a:pt x="0" y="3549"/>
                  </a:lnTo>
                  <a:cubicBezTo>
                    <a:pt x="0" y="5172"/>
                    <a:pt x="1320" y="6492"/>
                    <a:pt x="2943" y="6492"/>
                  </a:cubicBezTo>
                  <a:lnTo>
                    <a:pt x="66020" y="6492"/>
                  </a:lnTo>
                  <a:cubicBezTo>
                    <a:pt x="67664" y="6492"/>
                    <a:pt x="69114" y="5172"/>
                    <a:pt x="69114" y="3549"/>
                  </a:cubicBezTo>
                  <a:lnTo>
                    <a:pt x="69114" y="1515"/>
                  </a:lnTo>
                  <a:cubicBezTo>
                    <a:pt x="69114" y="1494"/>
                    <a:pt x="69114" y="1472"/>
                    <a:pt x="69114" y="1450"/>
                  </a:cubicBezTo>
                  <a:lnTo>
                    <a:pt x="69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2;p48">
              <a:extLst>
                <a:ext uri="{FF2B5EF4-FFF2-40B4-BE49-F238E27FC236}">
                  <a16:creationId xmlns:a16="http://schemas.microsoft.com/office/drawing/2014/main" id="{4C9FD2AC-260F-19D1-2696-236DA61FD5D2}"/>
                </a:ext>
              </a:extLst>
            </p:cNvPr>
            <p:cNvSpPr/>
            <p:nvPr/>
          </p:nvSpPr>
          <p:spPr>
            <a:xfrm>
              <a:off x="3482950" y="2811500"/>
              <a:ext cx="106600" cy="54675"/>
            </a:xfrm>
            <a:custGeom>
              <a:avLst/>
              <a:gdLst/>
              <a:ahLst/>
              <a:cxnLst/>
              <a:rect l="l" t="t" r="r" b="b"/>
              <a:pathLst>
                <a:path w="4264" h="2187" extrusionOk="0">
                  <a:moveTo>
                    <a:pt x="1" y="1"/>
                  </a:moveTo>
                  <a:lnTo>
                    <a:pt x="1" y="2186"/>
                  </a:lnTo>
                  <a:lnTo>
                    <a:pt x="4264" y="2186"/>
                  </a:lnTo>
                  <a:lnTo>
                    <a:pt x="4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3;p48">
              <a:extLst>
                <a:ext uri="{FF2B5EF4-FFF2-40B4-BE49-F238E27FC236}">
                  <a16:creationId xmlns:a16="http://schemas.microsoft.com/office/drawing/2014/main" id="{8077364C-28A6-35CC-1736-1FD2920C55ED}"/>
                </a:ext>
              </a:extLst>
            </p:cNvPr>
            <p:cNvSpPr/>
            <p:nvPr/>
          </p:nvSpPr>
          <p:spPr>
            <a:xfrm>
              <a:off x="3002050" y="2811500"/>
              <a:ext cx="107125" cy="15175"/>
            </a:xfrm>
            <a:custGeom>
              <a:avLst/>
              <a:gdLst/>
              <a:ahLst/>
              <a:cxnLst/>
              <a:rect l="l" t="t" r="r" b="b"/>
              <a:pathLst>
                <a:path w="4285" h="607" extrusionOk="0">
                  <a:moveTo>
                    <a:pt x="0" y="1"/>
                  </a:moveTo>
                  <a:lnTo>
                    <a:pt x="0" y="607"/>
                  </a:lnTo>
                  <a:lnTo>
                    <a:pt x="4285" y="607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4;p48">
              <a:extLst>
                <a:ext uri="{FF2B5EF4-FFF2-40B4-BE49-F238E27FC236}">
                  <a16:creationId xmlns:a16="http://schemas.microsoft.com/office/drawing/2014/main" id="{65962EE2-166C-BFAF-BC55-DFABC2A51680}"/>
                </a:ext>
              </a:extLst>
            </p:cNvPr>
            <p:cNvSpPr/>
            <p:nvPr/>
          </p:nvSpPr>
          <p:spPr>
            <a:xfrm>
              <a:off x="3002050" y="2841250"/>
              <a:ext cx="107125" cy="15175"/>
            </a:xfrm>
            <a:custGeom>
              <a:avLst/>
              <a:gdLst/>
              <a:ahLst/>
              <a:cxnLst/>
              <a:rect l="l" t="t" r="r" b="b"/>
              <a:pathLst>
                <a:path w="4285" h="607" extrusionOk="0">
                  <a:moveTo>
                    <a:pt x="0" y="1"/>
                  </a:moveTo>
                  <a:lnTo>
                    <a:pt x="0" y="607"/>
                  </a:lnTo>
                  <a:lnTo>
                    <a:pt x="4285" y="607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5;p48">
              <a:extLst>
                <a:ext uri="{FF2B5EF4-FFF2-40B4-BE49-F238E27FC236}">
                  <a16:creationId xmlns:a16="http://schemas.microsoft.com/office/drawing/2014/main" id="{88A5548A-FB8B-CD56-988D-FBFE35684DA2}"/>
                </a:ext>
              </a:extLst>
            </p:cNvPr>
            <p:cNvSpPr/>
            <p:nvPr/>
          </p:nvSpPr>
          <p:spPr>
            <a:xfrm>
              <a:off x="3002050" y="2871000"/>
              <a:ext cx="107125" cy="15175"/>
            </a:xfrm>
            <a:custGeom>
              <a:avLst/>
              <a:gdLst/>
              <a:ahLst/>
              <a:cxnLst/>
              <a:rect l="l" t="t" r="r" b="b"/>
              <a:pathLst>
                <a:path w="4285" h="607" extrusionOk="0">
                  <a:moveTo>
                    <a:pt x="0" y="1"/>
                  </a:moveTo>
                  <a:lnTo>
                    <a:pt x="0" y="607"/>
                  </a:lnTo>
                  <a:lnTo>
                    <a:pt x="4285" y="607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6;p48">
              <a:extLst>
                <a:ext uri="{FF2B5EF4-FFF2-40B4-BE49-F238E27FC236}">
                  <a16:creationId xmlns:a16="http://schemas.microsoft.com/office/drawing/2014/main" id="{68856A0E-857E-A416-D6A5-14FF97411805}"/>
                </a:ext>
              </a:extLst>
            </p:cNvPr>
            <p:cNvSpPr/>
            <p:nvPr/>
          </p:nvSpPr>
          <p:spPr>
            <a:xfrm>
              <a:off x="3002050" y="2901300"/>
              <a:ext cx="107125" cy="14625"/>
            </a:xfrm>
            <a:custGeom>
              <a:avLst/>
              <a:gdLst/>
              <a:ahLst/>
              <a:cxnLst/>
              <a:rect l="l" t="t" r="r" b="b"/>
              <a:pathLst>
                <a:path w="4285" h="585" extrusionOk="0">
                  <a:moveTo>
                    <a:pt x="0" y="1"/>
                  </a:moveTo>
                  <a:lnTo>
                    <a:pt x="0" y="585"/>
                  </a:lnTo>
                  <a:lnTo>
                    <a:pt x="4285" y="58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7;p48">
              <a:extLst>
                <a:ext uri="{FF2B5EF4-FFF2-40B4-BE49-F238E27FC236}">
                  <a16:creationId xmlns:a16="http://schemas.microsoft.com/office/drawing/2014/main" id="{114FE0D2-EAB1-B0B0-B409-C755820519FF}"/>
                </a:ext>
              </a:extLst>
            </p:cNvPr>
            <p:cNvSpPr/>
            <p:nvPr/>
          </p:nvSpPr>
          <p:spPr>
            <a:xfrm>
              <a:off x="2028850" y="2810425"/>
              <a:ext cx="118500" cy="123900"/>
            </a:xfrm>
            <a:custGeom>
              <a:avLst/>
              <a:gdLst/>
              <a:ahLst/>
              <a:cxnLst/>
              <a:rect l="l" t="t" r="r" b="b"/>
              <a:pathLst>
                <a:path w="4740" h="4956" extrusionOk="0">
                  <a:moveTo>
                    <a:pt x="3635" y="0"/>
                  </a:moveTo>
                  <a:cubicBezTo>
                    <a:pt x="3592" y="22"/>
                    <a:pt x="3527" y="22"/>
                    <a:pt x="3484" y="44"/>
                  </a:cubicBezTo>
                  <a:cubicBezTo>
                    <a:pt x="1169" y="823"/>
                    <a:pt x="0" y="1840"/>
                    <a:pt x="0" y="3766"/>
                  </a:cubicBezTo>
                  <a:lnTo>
                    <a:pt x="0" y="4783"/>
                  </a:lnTo>
                  <a:cubicBezTo>
                    <a:pt x="390" y="4891"/>
                    <a:pt x="801" y="4956"/>
                    <a:pt x="1234" y="4956"/>
                  </a:cubicBezTo>
                  <a:cubicBezTo>
                    <a:pt x="3159" y="4956"/>
                    <a:pt x="4739" y="3679"/>
                    <a:pt x="4739" y="2078"/>
                  </a:cubicBezTo>
                  <a:cubicBezTo>
                    <a:pt x="4739" y="1255"/>
                    <a:pt x="4306" y="520"/>
                    <a:pt x="3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8;p48">
              <a:extLst>
                <a:ext uri="{FF2B5EF4-FFF2-40B4-BE49-F238E27FC236}">
                  <a16:creationId xmlns:a16="http://schemas.microsoft.com/office/drawing/2014/main" id="{C4F79831-185C-1074-C8CD-B96FFA03953E}"/>
                </a:ext>
              </a:extLst>
            </p:cNvPr>
            <p:cNvSpPr/>
            <p:nvPr/>
          </p:nvSpPr>
          <p:spPr>
            <a:xfrm>
              <a:off x="1961225" y="2972175"/>
              <a:ext cx="81700" cy="104425"/>
            </a:xfrm>
            <a:custGeom>
              <a:avLst/>
              <a:gdLst/>
              <a:ahLst/>
              <a:cxnLst/>
              <a:rect l="l" t="t" r="r" b="b"/>
              <a:pathLst>
                <a:path w="3268" h="4177" extrusionOk="0">
                  <a:moveTo>
                    <a:pt x="2705" y="0"/>
                  </a:moveTo>
                  <a:lnTo>
                    <a:pt x="2705" y="22"/>
                  </a:lnTo>
                  <a:cubicBezTo>
                    <a:pt x="1190" y="130"/>
                    <a:pt x="0" y="1407"/>
                    <a:pt x="0" y="2943"/>
                  </a:cubicBezTo>
                  <a:lnTo>
                    <a:pt x="0" y="4069"/>
                  </a:lnTo>
                  <a:cubicBezTo>
                    <a:pt x="217" y="4133"/>
                    <a:pt x="455" y="4177"/>
                    <a:pt x="714" y="4177"/>
                  </a:cubicBezTo>
                  <a:cubicBezTo>
                    <a:pt x="2121" y="4177"/>
                    <a:pt x="3268" y="3008"/>
                    <a:pt x="3268" y="1602"/>
                  </a:cubicBezTo>
                  <a:cubicBezTo>
                    <a:pt x="3268" y="996"/>
                    <a:pt x="3073" y="433"/>
                    <a:pt x="2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9;p48">
              <a:extLst>
                <a:ext uri="{FF2B5EF4-FFF2-40B4-BE49-F238E27FC236}">
                  <a16:creationId xmlns:a16="http://schemas.microsoft.com/office/drawing/2014/main" id="{2BF9D001-A895-D6AD-0D32-C0B5AD441862}"/>
                </a:ext>
              </a:extLst>
            </p:cNvPr>
            <p:cNvSpPr/>
            <p:nvPr/>
          </p:nvSpPr>
          <p:spPr>
            <a:xfrm>
              <a:off x="3594950" y="2699525"/>
              <a:ext cx="94675" cy="161225"/>
            </a:xfrm>
            <a:custGeom>
              <a:avLst/>
              <a:gdLst/>
              <a:ahLst/>
              <a:cxnLst/>
              <a:rect l="l" t="t" r="r" b="b"/>
              <a:pathLst>
                <a:path w="3787" h="6449" extrusionOk="0">
                  <a:moveTo>
                    <a:pt x="0" y="0"/>
                  </a:moveTo>
                  <a:lnTo>
                    <a:pt x="0" y="6449"/>
                  </a:lnTo>
                  <a:lnTo>
                    <a:pt x="3787" y="644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70;p31">
            <a:extLst>
              <a:ext uri="{FF2B5EF4-FFF2-40B4-BE49-F238E27FC236}">
                <a16:creationId xmlns:a16="http://schemas.microsoft.com/office/drawing/2014/main" id="{F230E195-A9CB-9093-F4FD-456A63D9143F}"/>
              </a:ext>
            </a:extLst>
          </p:cNvPr>
          <p:cNvSpPr txBox="1">
            <a:spLocks/>
          </p:cNvSpPr>
          <p:nvPr/>
        </p:nvSpPr>
        <p:spPr>
          <a:xfrm>
            <a:off x="811977" y="1377907"/>
            <a:ext cx="3686953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CARVALUIFY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latin typeface="Poppins "/>
              </a:rPr>
              <a:t>CarValuify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 is a </a:t>
            </a: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simple-to-use web application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 that enables you to predict your car prices &amp; valuations through inputting your car details. Simply enter the necessary fields, and our AI algorithm will work out the rest!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7E957E-F992-0CFD-3E77-A05C03E4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50" y="1449640"/>
            <a:ext cx="3962871" cy="24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5" y="453002"/>
            <a:ext cx="6620670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GENERAL INFORMATION</a:t>
            </a:r>
          </a:p>
        </p:txBody>
      </p:sp>
      <p:pic>
        <p:nvPicPr>
          <p:cNvPr id="20" name="Graphic 19" descr="Lock with solid fill">
            <a:extLst>
              <a:ext uri="{FF2B5EF4-FFF2-40B4-BE49-F238E27FC236}">
                <a16:creationId xmlns:a16="http://schemas.microsoft.com/office/drawing/2014/main" id="{21FD6278-A47C-A66E-9BB7-422ADA81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316" y="1310640"/>
            <a:ext cx="1002030" cy="1002030"/>
          </a:xfrm>
          <a:prstGeom prst="rect">
            <a:avLst/>
          </a:prstGeom>
        </p:spPr>
      </p:pic>
      <p:pic>
        <p:nvPicPr>
          <p:cNvPr id="22" name="Graphic 21" descr="Smart Phone with solid fill">
            <a:extLst>
              <a:ext uri="{FF2B5EF4-FFF2-40B4-BE49-F238E27FC236}">
                <a16:creationId xmlns:a16="http://schemas.microsoft.com/office/drawing/2014/main" id="{4113B5C8-D392-A850-161D-8960CB4E8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5556" y="1409700"/>
            <a:ext cx="910590" cy="910590"/>
          </a:xfrm>
          <a:prstGeom prst="rect">
            <a:avLst/>
          </a:prstGeom>
        </p:spPr>
      </p:pic>
      <p:sp>
        <p:nvSpPr>
          <p:cNvPr id="23" name="Google Shape;370;p31">
            <a:extLst>
              <a:ext uri="{FF2B5EF4-FFF2-40B4-BE49-F238E27FC236}">
                <a16:creationId xmlns:a16="http://schemas.microsoft.com/office/drawing/2014/main" id="{E8BC6CF5-AF26-E3DD-43DF-9949041FEC52}"/>
              </a:ext>
            </a:extLst>
          </p:cNvPr>
          <p:cNvSpPr txBox="1">
            <a:spLocks/>
          </p:cNvSpPr>
          <p:nvPr/>
        </p:nvSpPr>
        <p:spPr>
          <a:xfrm>
            <a:off x="1565339" y="2404110"/>
            <a:ext cx="2677983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Authentication required for non-public pages.</a:t>
            </a:r>
          </a:p>
          <a:p>
            <a:pPr marL="0" indent="0"/>
            <a:endParaRPr lang="en-US" sz="120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0" indent="0"/>
            <a:r>
              <a:rPr lang="en-US" sz="12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Bypassing the authentication by typing in direct link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is addressed and is prevented</a:t>
            </a:r>
            <a:r>
              <a:rPr lang="en-US" sz="12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.</a:t>
            </a:r>
          </a:p>
          <a:p>
            <a:pPr marL="0" indent="0"/>
            <a:endParaRPr lang="en-US" sz="12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0" indent="0"/>
            <a:r>
              <a:rPr lang="en-US" sz="1200" b="0" dirty="0">
                <a:solidFill>
                  <a:srgbClr val="C00000"/>
                </a:solidFill>
                <a:latin typeface="Poppins "/>
              </a:rPr>
              <a:t>Username : student</a:t>
            </a:r>
          </a:p>
          <a:p>
            <a:pPr marL="0" indent="0"/>
            <a:r>
              <a:rPr lang="en-US" sz="1200" b="0" dirty="0">
                <a:solidFill>
                  <a:srgbClr val="C00000"/>
                </a:solidFill>
                <a:latin typeface="Poppins "/>
              </a:rPr>
              <a:t>Password : student</a:t>
            </a:r>
          </a:p>
          <a:p>
            <a:pPr marL="0" indent="0"/>
            <a:endParaRPr lang="en-US" sz="12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0" indent="0"/>
            <a:endParaRPr lang="en-US" sz="12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</p:txBody>
      </p:sp>
      <p:sp>
        <p:nvSpPr>
          <p:cNvPr id="24" name="Google Shape;370;p31">
            <a:extLst>
              <a:ext uri="{FF2B5EF4-FFF2-40B4-BE49-F238E27FC236}">
                <a16:creationId xmlns:a16="http://schemas.microsoft.com/office/drawing/2014/main" id="{6F8115B6-F056-AA57-62FC-CAC9DE6633ED}"/>
              </a:ext>
            </a:extLst>
          </p:cNvPr>
          <p:cNvSpPr txBox="1">
            <a:spLocks/>
          </p:cNvSpPr>
          <p:nvPr/>
        </p:nvSpPr>
        <p:spPr>
          <a:xfrm>
            <a:off x="5012718" y="2457450"/>
            <a:ext cx="2396267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Responsive + Flexible Website Design using Bootstrap 4 and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Poppins "/>
              </a:rPr>
              <a:t>TailwindCSS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.</a:t>
            </a:r>
          </a:p>
          <a:p>
            <a:pPr marL="0" indent="0"/>
            <a:endParaRPr lang="en-US" sz="120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0" indent="0"/>
            <a:r>
              <a:rPr lang="en-US" sz="1200" b="0" dirty="0">
                <a:solidFill>
                  <a:schemeClr val="tx1">
                    <a:lumMod val="50000"/>
                  </a:schemeClr>
                </a:solidFill>
                <a:latin typeface="Poppins "/>
              </a:rPr>
              <a:t>Webpage is viewable on multiple devices and is customizable to the screen size.</a:t>
            </a:r>
            <a:endParaRPr lang="en-US" sz="1200" b="0" dirty="0">
              <a:solidFill>
                <a:srgbClr val="C00000"/>
              </a:solidFill>
              <a:latin typeface="Poppins "/>
            </a:endParaRPr>
          </a:p>
          <a:p>
            <a:pPr marL="0" indent="0"/>
            <a:endParaRPr lang="en-US" sz="12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0" indent="0"/>
            <a:endParaRPr lang="en-US" sz="1200" b="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38776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 | CAR PRICE PREDICTOR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780C4F-D367-1DFA-6120-A229BAB2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44" y="1354237"/>
            <a:ext cx="6003099" cy="3125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FB28C-AF1D-8401-3C7E-A87ACAD9490C}"/>
              </a:ext>
            </a:extLst>
          </p:cNvPr>
          <p:cNvSpPr txBox="1"/>
          <p:nvPr/>
        </p:nvSpPr>
        <p:spPr>
          <a:xfrm>
            <a:off x="7083045" y="1958354"/>
            <a:ext cx="1644395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 "/>
              </a:rPr>
              <a:t>Login Page : 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Prompt users to enter the username and password before proceeding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3A25F-55ED-1F5E-4408-F8F4344C3F5A}"/>
              </a:ext>
            </a:extLst>
          </p:cNvPr>
          <p:cNvSpPr txBox="1"/>
          <p:nvPr/>
        </p:nvSpPr>
        <p:spPr>
          <a:xfrm>
            <a:off x="7083045" y="3185146"/>
            <a:ext cx="164439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Poppins "/>
              </a:rPr>
              <a:t>Errors &amp; validation checks are displayed using Flask’s </a:t>
            </a:r>
            <a:r>
              <a:rPr lang="en-US" sz="1050" b="1" dirty="0">
                <a:solidFill>
                  <a:schemeClr val="tx1"/>
                </a:solidFill>
                <a:latin typeface="Poppins "/>
              </a:rPr>
              <a:t>flash() 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function.</a:t>
            </a:r>
            <a:endParaRPr lang="en-SG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 | CAR PRICE PREDICTOR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C05DC7-5E2A-9894-E65B-C908E5A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" y="1261591"/>
            <a:ext cx="7334880" cy="3428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363C54-E326-00B1-5199-DCB0EC9CDF9B}"/>
              </a:ext>
            </a:extLst>
          </p:cNvPr>
          <p:cNvSpPr txBox="1"/>
          <p:nvPr/>
        </p:nvSpPr>
        <p:spPr>
          <a:xfrm>
            <a:off x="6019800" y="1693961"/>
            <a:ext cx="1897381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 "/>
              </a:rPr>
              <a:t>Responsive navbar </a:t>
            </a:r>
            <a:r>
              <a:rPr lang="en-US" sz="1050" b="0" dirty="0">
                <a:solidFill>
                  <a:schemeClr val="bg1"/>
                </a:solidFill>
                <a:latin typeface="Poppins "/>
              </a:rPr>
              <a:t>to navigate to other pages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D6871-3BD2-D38F-7136-12359F381151}"/>
              </a:ext>
            </a:extLst>
          </p:cNvPr>
          <p:cNvSpPr txBox="1"/>
          <p:nvPr/>
        </p:nvSpPr>
        <p:spPr>
          <a:xfrm>
            <a:off x="5783580" y="3877618"/>
            <a:ext cx="1897381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 "/>
              </a:rPr>
              <a:t>Interactive button </a:t>
            </a:r>
            <a:r>
              <a:rPr lang="en-US" sz="1050" b="0" dirty="0">
                <a:solidFill>
                  <a:schemeClr val="bg1"/>
                </a:solidFill>
                <a:latin typeface="Poppins "/>
              </a:rPr>
              <a:t>to link to prediction section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 | CAR PRICE PREDICTOR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A58E2-7336-1C9D-660A-6245A4EE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70" y="1353202"/>
            <a:ext cx="5773660" cy="3215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657A67-BE52-E75C-ECA0-35BCEF077D08}"/>
              </a:ext>
            </a:extLst>
          </p:cNvPr>
          <p:cNvSpPr txBox="1"/>
          <p:nvPr/>
        </p:nvSpPr>
        <p:spPr>
          <a:xfrm>
            <a:off x="7610654" y="1604376"/>
            <a:ext cx="1186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Poppins "/>
              </a:rPr>
              <a:t>Added </a:t>
            </a:r>
            <a:r>
              <a:rPr lang="en-US" sz="1050" b="1" dirty="0">
                <a:solidFill>
                  <a:schemeClr val="tx1"/>
                </a:solidFill>
                <a:latin typeface="Poppins "/>
              </a:rPr>
              <a:t>attractive icons 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for user engagement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B91C1-FD1A-0B01-1A51-5FA640D3629D}"/>
              </a:ext>
            </a:extLst>
          </p:cNvPr>
          <p:cNvSpPr txBox="1"/>
          <p:nvPr/>
        </p:nvSpPr>
        <p:spPr>
          <a:xfrm>
            <a:off x="346930" y="3247158"/>
            <a:ext cx="118641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 "/>
              </a:rPr>
              <a:t>Dropdown box 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options for easy selection for our user</a:t>
            </a:r>
            <a:endParaRPr lang="en-SG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1">
            <a:extLst>
              <a:ext uri="{FF2B5EF4-FFF2-40B4-BE49-F238E27FC236}">
                <a16:creationId xmlns:a16="http://schemas.microsoft.com/office/drawing/2014/main" id="{A4F0493D-85B5-E801-FB6B-916EC1DE8399}"/>
              </a:ext>
            </a:extLst>
          </p:cNvPr>
          <p:cNvSpPr txBox="1">
            <a:spLocks/>
          </p:cNvSpPr>
          <p:nvPr/>
        </p:nvSpPr>
        <p:spPr>
          <a:xfrm>
            <a:off x="788314" y="453002"/>
            <a:ext cx="7308423" cy="5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dirty="0">
                <a:latin typeface="Poppins Black" panose="00000A00000000000000" pitchFamily="2" charset="0"/>
                <a:cs typeface="Poppins Black" panose="00000A00000000000000" pitchFamily="2" charset="0"/>
              </a:rPr>
              <a:t>CARVALUIFY | CAR PRICE 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57A67-BE52-E75C-ECA0-35BCEF077D08}"/>
              </a:ext>
            </a:extLst>
          </p:cNvPr>
          <p:cNvSpPr txBox="1"/>
          <p:nvPr/>
        </p:nvSpPr>
        <p:spPr>
          <a:xfrm>
            <a:off x="7183934" y="3737976"/>
            <a:ext cx="14266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 "/>
              </a:rPr>
              <a:t>Simple ‘Return Home’ button 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to easily return to the home page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B91C1-FD1A-0B01-1A51-5FA640D3629D}"/>
              </a:ext>
            </a:extLst>
          </p:cNvPr>
          <p:cNvSpPr txBox="1"/>
          <p:nvPr/>
        </p:nvSpPr>
        <p:spPr>
          <a:xfrm>
            <a:off x="643534" y="1604376"/>
            <a:ext cx="137576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 "/>
              </a:rPr>
              <a:t>Attractive graphic</a:t>
            </a:r>
            <a:r>
              <a:rPr lang="en-US" sz="1050" dirty="0">
                <a:solidFill>
                  <a:schemeClr val="tx1"/>
                </a:solidFill>
                <a:latin typeface="Poppins "/>
              </a:rPr>
              <a:t> for viewing of the predicted price</a:t>
            </a:r>
            <a:endParaRPr lang="en-SG" sz="105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C34C6-4168-A302-5E60-11E06BA4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11" y="1341120"/>
            <a:ext cx="4589577" cy="34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04817"/>
      </p:ext>
    </p:extLst>
  </p:cSld>
  <p:clrMapOvr>
    <a:masterClrMapping/>
  </p:clrMapOvr>
</p:sld>
</file>

<file path=ppt/theme/theme1.xml><?xml version="1.0" encoding="utf-8"?>
<a:theme xmlns:a="http://schemas.openxmlformats.org/drawingml/2006/main" name="Autonomous Vehicles Social Media Strategy by Slidesgo">
  <a:themeElements>
    <a:clrScheme name="Simple Light">
      <a:dk1>
        <a:srgbClr val="262E47"/>
      </a:dk1>
      <a:lt1>
        <a:srgbClr val="FFFFFF"/>
      </a:lt1>
      <a:dk2>
        <a:srgbClr val="FFBA58"/>
      </a:dk2>
      <a:lt2>
        <a:srgbClr val="5A9AFF"/>
      </a:lt2>
      <a:accent1>
        <a:srgbClr val="B3C4FF"/>
      </a:accent1>
      <a:accent2>
        <a:srgbClr val="C0D4F8"/>
      </a:accent2>
      <a:accent3>
        <a:srgbClr val="E4EBFF"/>
      </a:accent3>
      <a:accent4>
        <a:srgbClr val="FF6565"/>
      </a:accent4>
      <a:accent5>
        <a:srgbClr val="1D2A46"/>
      </a:accent5>
      <a:accent6>
        <a:srgbClr val="FFFFFF"/>
      </a:accent6>
      <a:hlink>
        <a:srgbClr val="26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DM Sans'</vt:lpstr>
      <vt:lpstr>Arial</vt:lpstr>
      <vt:lpstr>Poppins Black</vt:lpstr>
      <vt:lpstr>Nunito Light</vt:lpstr>
      <vt:lpstr>PoPPINS</vt:lpstr>
      <vt:lpstr>Raleway</vt:lpstr>
      <vt:lpstr>Poppins </vt:lpstr>
      <vt:lpstr>Manrope</vt:lpstr>
      <vt:lpstr>Autonomous Vehicles Social Media Strategy by Slidesgo</vt:lpstr>
      <vt:lpstr>CARVALUIFY</vt:lpstr>
      <vt:lpstr>PROJECT 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CARVALUIFY</dc:title>
  <cp:lastModifiedBy>DARIO PRAWARA TEH WEI RONG</cp:lastModifiedBy>
  <cp:revision>1</cp:revision>
  <dcterms:modified xsi:type="dcterms:W3CDTF">2023-12-04T00:47:43Z</dcterms:modified>
</cp:coreProperties>
</file>