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9" r:id="rId6"/>
    <p:sldId id="298" r:id="rId7"/>
    <p:sldId id="260" r:id="rId8"/>
    <p:sldId id="300" r:id="rId9"/>
    <p:sldId id="301" r:id="rId10"/>
    <p:sldId id="303" r:id="rId11"/>
    <p:sldId id="302" r:id="rId12"/>
    <p:sldId id="304" r:id="rId13"/>
    <p:sldId id="305" r:id="rId14"/>
    <p:sldId id="306" r:id="rId15"/>
    <p:sldId id="266" r:id="rId16"/>
  </p:sldIdLst>
  <p:sldSz cx="9144000" cy="5143500" type="screen16x9"/>
  <p:notesSz cx="6858000" cy="9144000"/>
  <p:embeddedFontLst>
    <p:embeddedFont>
      <p:font typeface="Anaheim" panose="020B0604020202020204" charset="0"/>
      <p:regular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Poppins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43C"/>
    <a:srgbClr val="E0B4A4"/>
    <a:srgbClr val="A7B3B2"/>
    <a:srgbClr val="4C6A78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71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77" Type="http://schemas.microsoft.com/office/2018/10/relationships/authors" Target="authors.xml"/><Relationship Id="rId8" Type="http://schemas.openxmlformats.org/officeDocument/2006/relationships/slide" Target="slides/slide4.xml"/><Relationship Id="rId7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M ZHEN YANG" userId="S::zzyy.22@ichat.sp.edu.sg::cedf14e7-d88b-45a5-8165-2dba5b0450d2" providerId="AD" clId="Web-{96F4DEA0-78C1-9297-B4AC-079D5141B423}"/>
    <pc:docChg chg="modSld">
      <pc:chgData name="LIM ZHEN YANG" userId="S::zzyy.22@ichat.sp.edu.sg::cedf14e7-d88b-45a5-8165-2dba5b0450d2" providerId="AD" clId="Web-{96F4DEA0-78C1-9297-B4AC-079D5141B423}" dt="2024-02-02T14:34:34.814" v="0" actId="1076"/>
      <pc:docMkLst>
        <pc:docMk/>
      </pc:docMkLst>
      <pc:sldChg chg="modSp">
        <pc:chgData name="LIM ZHEN YANG" userId="S::zzyy.22@ichat.sp.edu.sg::cedf14e7-d88b-45a5-8165-2dba5b0450d2" providerId="AD" clId="Web-{96F4DEA0-78C1-9297-B4AC-079D5141B423}" dt="2024-02-02T14:34:34.814" v="0" actId="1076"/>
        <pc:sldMkLst>
          <pc:docMk/>
          <pc:sldMk cId="657823040" sldId="303"/>
        </pc:sldMkLst>
        <pc:picChg chg="mod">
          <ac:chgData name="LIM ZHEN YANG" userId="S::zzyy.22@ichat.sp.edu.sg::cedf14e7-d88b-45a5-8165-2dba5b0450d2" providerId="AD" clId="Web-{96F4DEA0-78C1-9297-B4AC-079D5141B423}" dt="2024-02-02T14:34:34.814" v="0" actId="1076"/>
          <ac:picMkLst>
            <pc:docMk/>
            <pc:sldMk cId="657823040" sldId="303"/>
            <ac:picMk id="10" creationId="{AD85BED6-841B-C601-AB92-28758206BE7F}"/>
          </ac:picMkLst>
        </pc:picChg>
      </pc:sldChg>
    </pc:docChg>
  </pc:docChgLst>
  <pc:docChgLst>
    <pc:chgData name="LIM ZHEN YANG" userId="S::zzyy.22@ichat.sp.edu.sg::cedf14e7-d88b-45a5-8165-2dba5b0450d2" providerId="AD" clId="Web-{BA0EF36D-9CDF-69A9-0B2F-E10FB8073268}"/>
    <pc:docChg chg="delSld modSld sldOrd">
      <pc:chgData name="LIM ZHEN YANG" userId="S::zzyy.22@ichat.sp.edu.sg::cedf14e7-d88b-45a5-8165-2dba5b0450d2" providerId="AD" clId="Web-{BA0EF36D-9CDF-69A9-0B2F-E10FB8073268}" dt="2024-01-03T15:23:36.184" v="244"/>
      <pc:docMkLst>
        <pc:docMk/>
      </pc:docMkLst>
      <pc:sldChg chg="modSp">
        <pc:chgData name="LIM ZHEN YANG" userId="S::zzyy.22@ichat.sp.edu.sg::cedf14e7-d88b-45a5-8165-2dba5b0450d2" providerId="AD" clId="Web-{BA0EF36D-9CDF-69A9-0B2F-E10FB8073268}" dt="2024-01-03T15:22:05.931" v="102" actId="20577"/>
        <pc:sldMkLst>
          <pc:docMk/>
          <pc:sldMk cId="0" sldId="256"/>
        </pc:sldMkLst>
        <pc:spChg chg="mod">
          <ac:chgData name="LIM ZHEN YANG" userId="S::zzyy.22@ichat.sp.edu.sg::cedf14e7-d88b-45a5-8165-2dba5b0450d2" providerId="AD" clId="Web-{BA0EF36D-9CDF-69A9-0B2F-E10FB8073268}" dt="2024-01-03T15:22:05.931" v="102" actId="20577"/>
          <ac:spMkLst>
            <pc:docMk/>
            <pc:sldMk cId="0" sldId="256"/>
            <ac:spMk id="77" creationId="{00000000-0000-0000-0000-000000000000}"/>
          </ac:spMkLst>
        </pc:spChg>
        <pc:spChg chg="mod">
          <ac:chgData name="LIM ZHEN YANG" userId="S::zzyy.22@ichat.sp.edu.sg::cedf14e7-d88b-45a5-8165-2dba5b0450d2" providerId="AD" clId="Web-{BA0EF36D-9CDF-69A9-0B2F-E10FB8073268}" dt="2024-01-03T15:19:05.260" v="53" actId="20577"/>
          <ac:spMkLst>
            <pc:docMk/>
            <pc:sldMk cId="0" sldId="256"/>
            <ac:spMk id="78" creationId="{00000000-0000-0000-0000-000000000000}"/>
          </ac:spMkLst>
        </pc:spChg>
      </pc:sldChg>
      <pc:sldChg chg="del ord">
        <pc:chgData name="LIM ZHEN YANG" userId="S::zzyy.22@ichat.sp.edu.sg::cedf14e7-d88b-45a5-8165-2dba5b0450d2" providerId="AD" clId="Web-{BA0EF36D-9CDF-69A9-0B2F-E10FB8073268}" dt="2024-01-03T15:19:26.698" v="56"/>
        <pc:sldMkLst>
          <pc:docMk/>
          <pc:sldMk cId="0" sldId="257"/>
        </pc:sldMkLst>
      </pc:sldChg>
      <pc:sldChg chg="modSp del ord">
        <pc:chgData name="LIM ZHEN YANG" userId="S::zzyy.22@ichat.sp.edu.sg::cedf14e7-d88b-45a5-8165-2dba5b0450d2" providerId="AD" clId="Web-{BA0EF36D-9CDF-69A9-0B2F-E10FB8073268}" dt="2024-01-03T15:19:27.448" v="57"/>
        <pc:sldMkLst>
          <pc:docMk/>
          <pc:sldMk cId="0" sldId="258"/>
        </pc:sldMkLst>
        <pc:spChg chg="mod">
          <ac:chgData name="LIM ZHEN YANG" userId="S::zzyy.22@ichat.sp.edu.sg::cedf14e7-d88b-45a5-8165-2dba5b0450d2" providerId="AD" clId="Web-{BA0EF36D-9CDF-69A9-0B2F-E10FB8073268}" dt="2024-01-03T15:17:32.633" v="8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LIM ZHEN YANG" userId="S::zzyy.22@ichat.sp.edu.sg::cedf14e7-d88b-45a5-8165-2dba5b0450d2" providerId="AD" clId="Web-{BA0EF36D-9CDF-69A9-0B2F-E10FB8073268}" dt="2024-01-03T15:17:01.054" v="4" actId="1076"/>
          <ac:spMkLst>
            <pc:docMk/>
            <pc:sldMk cId="0" sldId="258"/>
            <ac:spMk id="93" creationId="{00000000-0000-0000-0000-000000000000}"/>
          </ac:spMkLst>
        </pc:spChg>
      </pc:sldChg>
      <pc:sldChg chg="modSp">
        <pc:chgData name="LIM ZHEN YANG" userId="S::zzyy.22@ichat.sp.edu.sg::cedf14e7-d88b-45a5-8165-2dba5b0450d2" providerId="AD" clId="Web-{BA0EF36D-9CDF-69A9-0B2F-E10FB8073268}" dt="2024-01-03T15:22:05.806" v="100" actId="20577"/>
        <pc:sldMkLst>
          <pc:docMk/>
          <pc:sldMk cId="0" sldId="259"/>
        </pc:sldMkLst>
        <pc:spChg chg="mod">
          <ac:chgData name="LIM ZHEN YANG" userId="S::zzyy.22@ichat.sp.edu.sg::cedf14e7-d88b-45a5-8165-2dba5b0450d2" providerId="AD" clId="Web-{BA0EF36D-9CDF-69A9-0B2F-E10FB8073268}" dt="2024-01-03T15:20:04.418" v="69" actId="20577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LIM ZHEN YANG" userId="S::zzyy.22@ichat.sp.edu.sg::cedf14e7-d88b-45a5-8165-2dba5b0450d2" providerId="AD" clId="Web-{BA0EF36D-9CDF-69A9-0B2F-E10FB8073268}" dt="2024-01-03T15:22:05.806" v="100" actId="20577"/>
          <ac:spMkLst>
            <pc:docMk/>
            <pc:sldMk cId="0" sldId="259"/>
            <ac:spMk id="109" creationId="{00000000-0000-0000-0000-000000000000}"/>
          </ac:spMkLst>
        </pc:spChg>
      </pc:sldChg>
      <pc:sldChg chg="addSp delSp modSp delAnim">
        <pc:chgData name="LIM ZHEN YANG" userId="S::zzyy.22@ichat.sp.edu.sg::cedf14e7-d88b-45a5-8165-2dba5b0450d2" providerId="AD" clId="Web-{BA0EF36D-9CDF-69A9-0B2F-E10FB8073268}" dt="2024-01-03T15:23:36.184" v="244"/>
        <pc:sldMkLst>
          <pc:docMk/>
          <pc:sldMk cId="0" sldId="260"/>
        </pc:sldMkLst>
        <pc:spChg chg="add mod">
          <ac:chgData name="LIM ZHEN YANG" userId="S::zzyy.22@ichat.sp.edu.sg::cedf14e7-d88b-45a5-8165-2dba5b0450d2" providerId="AD" clId="Web-{BA0EF36D-9CDF-69A9-0B2F-E10FB8073268}" dt="2024-01-03T15:23:36.184" v="244"/>
          <ac:spMkLst>
            <pc:docMk/>
            <pc:sldMk cId="0" sldId="260"/>
            <ac:spMk id="101" creationId="{2641B2A4-E5E2-F731-31C5-2054C8AA2101}"/>
          </ac:spMkLst>
        </pc:spChg>
        <pc:spChg chg="mod">
          <ac:chgData name="LIM ZHEN YANG" userId="S::zzyy.22@ichat.sp.edu.sg::cedf14e7-d88b-45a5-8165-2dba5b0450d2" providerId="AD" clId="Web-{BA0EF36D-9CDF-69A9-0B2F-E10FB8073268}" dt="2024-01-03T15:23:27.825" v="243" actId="20577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LIM ZHEN YANG" userId="S::zzyy.22@ichat.sp.edu.sg::cedf14e7-d88b-45a5-8165-2dba5b0450d2" providerId="AD" clId="Web-{BA0EF36D-9CDF-69A9-0B2F-E10FB8073268}" dt="2024-01-03T15:22:10.838" v="111" actId="20577"/>
          <ac:spMkLst>
            <pc:docMk/>
            <pc:sldMk cId="0" sldId="260"/>
            <ac:spMk id="118" creationId="{00000000-0000-0000-0000-000000000000}"/>
          </ac:spMkLst>
        </pc:spChg>
        <pc:picChg chg="del">
          <ac:chgData name="LIM ZHEN YANG" userId="S::zzyy.22@ichat.sp.edu.sg::cedf14e7-d88b-45a5-8165-2dba5b0450d2" providerId="AD" clId="Web-{BA0EF36D-9CDF-69A9-0B2F-E10FB8073268}" dt="2024-01-03T15:23:36.184" v="244"/>
          <ac:picMkLst>
            <pc:docMk/>
            <pc:sldMk cId="0" sldId="260"/>
            <ac:picMk id="7" creationId="{B70F0AD4-E3CF-8F38-08A0-3B9E69FBEA89}"/>
          </ac:picMkLst>
        </pc:picChg>
        <pc:picChg chg="add mod">
          <ac:chgData name="LIM ZHEN YANG" userId="S::zzyy.22@ichat.sp.edu.sg::cedf14e7-d88b-45a5-8165-2dba5b0450d2" providerId="AD" clId="Web-{BA0EF36D-9CDF-69A9-0B2F-E10FB8073268}" dt="2024-01-03T15:22:10.228" v="110" actId="1076"/>
          <ac:picMkLst>
            <pc:docMk/>
            <pc:sldMk cId="0" sldId="260"/>
            <ac:picMk id="99" creationId="{F8CB8948-033A-A01A-6E05-B9BF46FBF311}"/>
          </ac:picMkLst>
        </pc:picChg>
      </pc:sldChg>
      <pc:sldChg chg="modSp">
        <pc:chgData name="LIM ZHEN YANG" userId="S::zzyy.22@ichat.sp.edu.sg::cedf14e7-d88b-45a5-8165-2dba5b0450d2" providerId="AD" clId="Web-{BA0EF36D-9CDF-69A9-0B2F-E10FB8073268}" dt="2024-01-03T15:15:40.834" v="2" actId="1076"/>
        <pc:sldMkLst>
          <pc:docMk/>
          <pc:sldMk cId="0" sldId="261"/>
        </pc:sldMkLst>
        <pc:spChg chg="mod">
          <ac:chgData name="LIM ZHEN YANG" userId="S::zzyy.22@ichat.sp.edu.sg::cedf14e7-d88b-45a5-8165-2dba5b0450d2" providerId="AD" clId="Web-{BA0EF36D-9CDF-69A9-0B2F-E10FB8073268}" dt="2024-01-03T15:15:40.834" v="2" actId="1076"/>
          <ac:spMkLst>
            <pc:docMk/>
            <pc:sldMk cId="0" sldId="261"/>
            <ac:spMk id="126" creationId="{00000000-0000-0000-0000-000000000000}"/>
          </ac:spMkLst>
        </pc:spChg>
      </pc:sldChg>
    </pc:docChg>
  </pc:docChgLst>
  <pc:docChgLst>
    <pc:chgData name="DARIO PRAWARA TEH WEI RONG" userId="1332e4ec-ce71-475b-a32a-299703817a3d" providerId="ADAL" clId="{C456C032-35F9-4156-ABD7-9EF8D3E8B28B}"/>
    <pc:docChg chg="undo custSel modSld">
      <pc:chgData name="DARIO PRAWARA TEH WEI RONG" userId="1332e4ec-ce71-475b-a32a-299703817a3d" providerId="ADAL" clId="{C456C032-35F9-4156-ABD7-9EF8D3E8B28B}" dt="2024-01-09T02:16:29.545" v="107" actId="2711"/>
      <pc:docMkLst>
        <pc:docMk/>
      </pc:docMkLst>
      <pc:sldChg chg="addSp modSp mod">
        <pc:chgData name="DARIO PRAWARA TEH WEI RONG" userId="1332e4ec-ce71-475b-a32a-299703817a3d" providerId="ADAL" clId="{C456C032-35F9-4156-ABD7-9EF8D3E8B28B}" dt="2024-01-09T02:14:38.556" v="105" actId="1076"/>
        <pc:sldMkLst>
          <pc:docMk/>
          <pc:sldMk cId="0" sldId="256"/>
        </pc:sldMkLst>
        <pc:spChg chg="add mod">
          <ac:chgData name="DARIO PRAWARA TEH WEI RONG" userId="1332e4ec-ce71-475b-a32a-299703817a3d" providerId="ADAL" clId="{C456C032-35F9-4156-ABD7-9EF8D3E8B28B}" dt="2024-01-09T02:14:38.556" v="105" actId="1076"/>
          <ac:spMkLst>
            <pc:docMk/>
            <pc:sldMk cId="0" sldId="256"/>
            <ac:spMk id="3" creationId="{C7F4CAE6-4360-4FD5-E9EF-2D2994633574}"/>
          </ac:spMkLst>
        </pc:spChg>
        <pc:spChg chg="mod">
          <ac:chgData name="DARIO PRAWARA TEH WEI RONG" userId="1332e4ec-ce71-475b-a32a-299703817a3d" providerId="ADAL" clId="{C456C032-35F9-4156-ABD7-9EF8D3E8B28B}" dt="2024-01-09T02:14:38.556" v="105" actId="1076"/>
          <ac:spMkLst>
            <pc:docMk/>
            <pc:sldMk cId="0" sldId="256"/>
            <ac:spMk id="77" creationId="{00000000-0000-0000-0000-000000000000}"/>
          </ac:spMkLst>
        </pc:spChg>
        <pc:spChg chg="mod">
          <ac:chgData name="DARIO PRAWARA TEH WEI RONG" userId="1332e4ec-ce71-475b-a32a-299703817a3d" providerId="ADAL" clId="{C456C032-35F9-4156-ABD7-9EF8D3E8B28B}" dt="2024-01-09T02:14:38.556" v="105" actId="1076"/>
          <ac:spMkLst>
            <pc:docMk/>
            <pc:sldMk cId="0" sldId="256"/>
            <ac:spMk id="78" creationId="{00000000-0000-0000-0000-000000000000}"/>
          </ac:spMkLst>
        </pc:spChg>
      </pc:sldChg>
      <pc:sldChg chg="modSp">
        <pc:chgData name="DARIO PRAWARA TEH WEI RONG" userId="1332e4ec-ce71-475b-a32a-299703817a3d" providerId="ADAL" clId="{C456C032-35F9-4156-ABD7-9EF8D3E8B28B}" dt="2024-01-09T02:16:21.249" v="106" actId="2711"/>
        <pc:sldMkLst>
          <pc:docMk/>
          <pc:sldMk cId="0" sldId="259"/>
        </pc:sldMkLst>
        <pc:spChg chg="mod">
          <ac:chgData name="DARIO PRAWARA TEH WEI RONG" userId="1332e4ec-ce71-475b-a32a-299703817a3d" providerId="ADAL" clId="{C456C032-35F9-4156-ABD7-9EF8D3E8B28B}" dt="2024-01-09T02:16:21.249" v="106" actId="2711"/>
          <ac:spMkLst>
            <pc:docMk/>
            <pc:sldMk cId="0" sldId="259"/>
            <ac:spMk id="8" creationId="{4069575E-0412-2DEE-4168-179452F8514E}"/>
          </ac:spMkLst>
        </pc:spChg>
        <pc:spChg chg="mod">
          <ac:chgData name="DARIO PRAWARA TEH WEI RONG" userId="1332e4ec-ce71-475b-a32a-299703817a3d" providerId="ADAL" clId="{C456C032-35F9-4156-ABD7-9EF8D3E8B28B}" dt="2024-01-09T02:16:21.249" v="106" actId="2711"/>
          <ac:spMkLst>
            <pc:docMk/>
            <pc:sldMk cId="0" sldId="259"/>
            <ac:spMk id="108" creationId="{00000000-0000-0000-0000-000000000000}"/>
          </ac:spMkLst>
        </pc:spChg>
        <pc:spChg chg="mod">
          <ac:chgData name="DARIO PRAWARA TEH WEI RONG" userId="1332e4ec-ce71-475b-a32a-299703817a3d" providerId="ADAL" clId="{C456C032-35F9-4156-ABD7-9EF8D3E8B28B}" dt="2024-01-09T02:16:21.249" v="106" actId="2711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DARIO PRAWARA TEH WEI RONG" userId="1332e4ec-ce71-475b-a32a-299703817a3d" providerId="ADAL" clId="{C456C032-35F9-4156-ABD7-9EF8D3E8B28B}" dt="2024-01-09T02:16:21.249" v="106" actId="2711"/>
          <ac:spMkLst>
            <pc:docMk/>
            <pc:sldMk cId="0" sldId="259"/>
            <ac:spMk id="110" creationId="{00000000-0000-0000-0000-000000000000}"/>
          </ac:spMkLst>
        </pc:spChg>
      </pc:sldChg>
      <pc:sldChg chg="modSp mod">
        <pc:chgData name="DARIO PRAWARA TEH WEI RONG" userId="1332e4ec-ce71-475b-a32a-299703817a3d" providerId="ADAL" clId="{C456C032-35F9-4156-ABD7-9EF8D3E8B28B}" dt="2024-01-09T02:16:29.545" v="107" actId="2711"/>
        <pc:sldMkLst>
          <pc:docMk/>
          <pc:sldMk cId="0" sldId="260"/>
        </pc:sldMkLst>
        <pc:spChg chg="mod">
          <ac:chgData name="DARIO PRAWARA TEH WEI RONG" userId="1332e4ec-ce71-475b-a32a-299703817a3d" providerId="ADAL" clId="{C456C032-35F9-4156-ABD7-9EF8D3E8B28B}" dt="2024-01-09T02:16:29.545" v="107" actId="2711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DARIO PRAWARA TEH WEI RONG" userId="1332e4ec-ce71-475b-a32a-299703817a3d" providerId="ADAL" clId="{C456C032-35F9-4156-ABD7-9EF8D3E8B28B}" dt="2024-01-09T02:16:29.545" v="107" actId="2711"/>
          <ac:spMkLst>
            <pc:docMk/>
            <pc:sldMk cId="0" sldId="260"/>
            <ac:spMk id="118" creationId="{00000000-0000-0000-0000-000000000000}"/>
          </ac:spMkLst>
        </pc:spChg>
      </pc:sldChg>
    </pc:docChg>
  </pc:docChgLst>
  <pc:docChgLst>
    <pc:chgData name="LIM ZHEN YANG" userId="S::zzyy.22@ichat.sp.edu.sg::cedf14e7-d88b-45a5-8165-2dba5b0450d2" providerId="AD" clId="Web-{CEF49671-4555-40D1-28DE-E7CBC826CCE2}"/>
    <pc:docChg chg="delSld">
      <pc:chgData name="LIM ZHEN YANG" userId="S::zzyy.22@ichat.sp.edu.sg::cedf14e7-d88b-45a5-8165-2dba5b0450d2" providerId="AD" clId="Web-{CEF49671-4555-40D1-28DE-E7CBC826CCE2}" dt="2024-02-02T06:06:20.182" v="33"/>
      <pc:docMkLst>
        <pc:docMk/>
      </pc:docMkLst>
      <pc:sldChg chg="del">
        <pc:chgData name="LIM ZHEN YANG" userId="S::zzyy.22@ichat.sp.edu.sg::cedf14e7-d88b-45a5-8165-2dba5b0450d2" providerId="AD" clId="Web-{CEF49671-4555-40D1-28DE-E7CBC826CCE2}" dt="2024-02-02T06:05:38.882" v="0"/>
        <pc:sldMkLst>
          <pc:docMk/>
          <pc:sldMk cId="0" sldId="262"/>
        </pc:sldMkLst>
      </pc:sldChg>
      <pc:sldChg chg="del">
        <pc:chgData name="LIM ZHEN YANG" userId="S::zzyy.22@ichat.sp.edu.sg::cedf14e7-d88b-45a5-8165-2dba5b0450d2" providerId="AD" clId="Web-{CEF49671-4555-40D1-28DE-E7CBC826CCE2}" dt="2024-02-02T06:05:39.132" v="1"/>
        <pc:sldMkLst>
          <pc:docMk/>
          <pc:sldMk cId="0" sldId="263"/>
        </pc:sldMkLst>
      </pc:sldChg>
      <pc:sldChg chg="del">
        <pc:chgData name="LIM ZHEN YANG" userId="S::zzyy.22@ichat.sp.edu.sg::cedf14e7-d88b-45a5-8165-2dba5b0450d2" providerId="AD" clId="Web-{CEF49671-4555-40D1-28DE-E7CBC826CCE2}" dt="2024-02-02T06:05:43.758" v="2"/>
        <pc:sldMkLst>
          <pc:docMk/>
          <pc:sldMk cId="0" sldId="264"/>
        </pc:sldMkLst>
      </pc:sldChg>
      <pc:sldChg chg="del">
        <pc:chgData name="LIM ZHEN YANG" userId="S::zzyy.22@ichat.sp.edu.sg::cedf14e7-d88b-45a5-8165-2dba5b0450d2" providerId="AD" clId="Web-{CEF49671-4555-40D1-28DE-E7CBC826CCE2}" dt="2024-02-02T06:05:44.039" v="3"/>
        <pc:sldMkLst>
          <pc:docMk/>
          <pc:sldMk cId="0" sldId="265"/>
        </pc:sldMkLst>
      </pc:sldChg>
      <pc:sldChg chg="del">
        <pc:chgData name="LIM ZHEN YANG" userId="S::zzyy.22@ichat.sp.edu.sg::cedf14e7-d88b-45a5-8165-2dba5b0450d2" providerId="AD" clId="Web-{CEF49671-4555-40D1-28DE-E7CBC826CCE2}" dt="2024-02-02T06:05:44.117" v="4"/>
        <pc:sldMkLst>
          <pc:docMk/>
          <pc:sldMk cId="0" sldId="267"/>
        </pc:sldMkLst>
      </pc:sldChg>
      <pc:sldChg chg="del">
        <pc:chgData name="LIM ZHEN YANG" userId="S::zzyy.22@ichat.sp.edu.sg::cedf14e7-d88b-45a5-8165-2dba5b0450d2" providerId="AD" clId="Web-{CEF49671-4555-40D1-28DE-E7CBC826CCE2}" dt="2024-02-02T06:05:44.148" v="5"/>
        <pc:sldMkLst>
          <pc:docMk/>
          <pc:sldMk cId="0" sldId="268"/>
        </pc:sldMkLst>
      </pc:sldChg>
      <pc:sldChg chg="del">
        <pc:chgData name="LIM ZHEN YANG" userId="S::zzyy.22@ichat.sp.edu.sg::cedf14e7-d88b-45a5-8165-2dba5b0450d2" providerId="AD" clId="Web-{CEF49671-4555-40D1-28DE-E7CBC826CCE2}" dt="2024-02-02T06:05:48.055" v="9"/>
        <pc:sldMkLst>
          <pc:docMk/>
          <pc:sldMk cId="0" sldId="269"/>
        </pc:sldMkLst>
      </pc:sldChg>
      <pc:sldChg chg="del">
        <pc:chgData name="LIM ZHEN YANG" userId="S::zzyy.22@ichat.sp.edu.sg::cedf14e7-d88b-45a5-8165-2dba5b0450d2" providerId="AD" clId="Web-{CEF49671-4555-40D1-28DE-E7CBC826CCE2}" dt="2024-02-02T06:05:48.086" v="10"/>
        <pc:sldMkLst>
          <pc:docMk/>
          <pc:sldMk cId="0" sldId="270"/>
        </pc:sldMkLst>
      </pc:sldChg>
      <pc:sldChg chg="del">
        <pc:chgData name="LIM ZHEN YANG" userId="S::zzyy.22@ichat.sp.edu.sg::cedf14e7-d88b-45a5-8165-2dba5b0450d2" providerId="AD" clId="Web-{CEF49671-4555-40D1-28DE-E7CBC826CCE2}" dt="2024-02-02T06:05:48.117" v="11"/>
        <pc:sldMkLst>
          <pc:docMk/>
          <pc:sldMk cId="0" sldId="271"/>
        </pc:sldMkLst>
      </pc:sldChg>
      <pc:sldChg chg="del">
        <pc:chgData name="LIM ZHEN YANG" userId="S::zzyy.22@ichat.sp.edu.sg::cedf14e7-d88b-45a5-8165-2dba5b0450d2" providerId="AD" clId="Web-{CEF49671-4555-40D1-28DE-E7CBC826CCE2}" dt="2024-02-02T06:05:48.149" v="12"/>
        <pc:sldMkLst>
          <pc:docMk/>
          <pc:sldMk cId="0" sldId="272"/>
        </pc:sldMkLst>
      </pc:sldChg>
      <pc:sldChg chg="del">
        <pc:chgData name="LIM ZHEN YANG" userId="S::zzyy.22@ichat.sp.edu.sg::cedf14e7-d88b-45a5-8165-2dba5b0450d2" providerId="AD" clId="Web-{CEF49671-4555-40D1-28DE-E7CBC826CCE2}" dt="2024-02-02T06:05:48.196" v="13"/>
        <pc:sldMkLst>
          <pc:docMk/>
          <pc:sldMk cId="0" sldId="273"/>
        </pc:sldMkLst>
      </pc:sldChg>
      <pc:sldChg chg="del">
        <pc:chgData name="LIM ZHEN YANG" userId="S::zzyy.22@ichat.sp.edu.sg::cedf14e7-d88b-45a5-8165-2dba5b0450d2" providerId="AD" clId="Web-{CEF49671-4555-40D1-28DE-E7CBC826CCE2}" dt="2024-02-02T06:05:53.571" v="14"/>
        <pc:sldMkLst>
          <pc:docMk/>
          <pc:sldMk cId="0" sldId="274"/>
        </pc:sldMkLst>
      </pc:sldChg>
      <pc:sldChg chg="del">
        <pc:chgData name="LIM ZHEN YANG" userId="S::zzyy.22@ichat.sp.edu.sg::cedf14e7-d88b-45a5-8165-2dba5b0450d2" providerId="AD" clId="Web-{CEF49671-4555-40D1-28DE-E7CBC826CCE2}" dt="2024-02-02T06:05:53.977" v="15"/>
        <pc:sldMkLst>
          <pc:docMk/>
          <pc:sldMk cId="0" sldId="275"/>
        </pc:sldMkLst>
      </pc:sldChg>
      <pc:sldChg chg="del">
        <pc:chgData name="LIM ZHEN YANG" userId="S::zzyy.22@ichat.sp.edu.sg::cedf14e7-d88b-45a5-8165-2dba5b0450d2" providerId="AD" clId="Web-{CEF49671-4555-40D1-28DE-E7CBC826CCE2}" dt="2024-02-02T06:05:54.008" v="16"/>
        <pc:sldMkLst>
          <pc:docMk/>
          <pc:sldMk cId="0" sldId="276"/>
        </pc:sldMkLst>
      </pc:sldChg>
      <pc:sldChg chg="del">
        <pc:chgData name="LIM ZHEN YANG" userId="S::zzyy.22@ichat.sp.edu.sg::cedf14e7-d88b-45a5-8165-2dba5b0450d2" providerId="AD" clId="Web-{CEF49671-4555-40D1-28DE-E7CBC826CCE2}" dt="2024-02-02T06:05:55.837" v="17"/>
        <pc:sldMkLst>
          <pc:docMk/>
          <pc:sldMk cId="0" sldId="277"/>
        </pc:sldMkLst>
      </pc:sldChg>
      <pc:sldChg chg="del">
        <pc:chgData name="LIM ZHEN YANG" userId="S::zzyy.22@ichat.sp.edu.sg::cedf14e7-d88b-45a5-8165-2dba5b0450d2" providerId="AD" clId="Web-{CEF49671-4555-40D1-28DE-E7CBC826CCE2}" dt="2024-02-02T06:05:55.915" v="18"/>
        <pc:sldMkLst>
          <pc:docMk/>
          <pc:sldMk cId="0" sldId="278"/>
        </pc:sldMkLst>
      </pc:sldChg>
      <pc:sldChg chg="del">
        <pc:chgData name="LIM ZHEN YANG" userId="S::zzyy.22@ichat.sp.edu.sg::cedf14e7-d88b-45a5-8165-2dba5b0450d2" providerId="AD" clId="Web-{CEF49671-4555-40D1-28DE-E7CBC826CCE2}" dt="2024-02-02T06:05:55.993" v="19"/>
        <pc:sldMkLst>
          <pc:docMk/>
          <pc:sldMk cId="0" sldId="279"/>
        </pc:sldMkLst>
      </pc:sldChg>
      <pc:sldChg chg="del">
        <pc:chgData name="LIM ZHEN YANG" userId="S::zzyy.22@ichat.sp.edu.sg::cedf14e7-d88b-45a5-8165-2dba5b0450d2" providerId="AD" clId="Web-{CEF49671-4555-40D1-28DE-E7CBC826CCE2}" dt="2024-02-02T06:05:57.790" v="20"/>
        <pc:sldMkLst>
          <pc:docMk/>
          <pc:sldMk cId="0" sldId="280"/>
        </pc:sldMkLst>
      </pc:sldChg>
      <pc:sldChg chg="del">
        <pc:chgData name="LIM ZHEN YANG" userId="S::zzyy.22@ichat.sp.edu.sg::cedf14e7-d88b-45a5-8165-2dba5b0450d2" providerId="AD" clId="Web-{CEF49671-4555-40D1-28DE-E7CBC826CCE2}" dt="2024-02-02T06:05:57.899" v="21"/>
        <pc:sldMkLst>
          <pc:docMk/>
          <pc:sldMk cId="0" sldId="281"/>
        </pc:sldMkLst>
      </pc:sldChg>
      <pc:sldChg chg="del">
        <pc:chgData name="LIM ZHEN YANG" userId="S::zzyy.22@ichat.sp.edu.sg::cedf14e7-d88b-45a5-8165-2dba5b0450d2" providerId="AD" clId="Web-{CEF49671-4555-40D1-28DE-E7CBC826CCE2}" dt="2024-02-02T06:05:58.009" v="22"/>
        <pc:sldMkLst>
          <pc:docMk/>
          <pc:sldMk cId="0" sldId="282"/>
        </pc:sldMkLst>
      </pc:sldChg>
      <pc:sldChg chg="del">
        <pc:chgData name="LIM ZHEN YANG" userId="S::zzyy.22@ichat.sp.edu.sg::cedf14e7-d88b-45a5-8165-2dba5b0450d2" providerId="AD" clId="Web-{CEF49671-4555-40D1-28DE-E7CBC826CCE2}" dt="2024-02-02T06:05:59.728" v="23"/>
        <pc:sldMkLst>
          <pc:docMk/>
          <pc:sldMk cId="0" sldId="283"/>
        </pc:sldMkLst>
      </pc:sldChg>
      <pc:sldChg chg="del">
        <pc:chgData name="LIM ZHEN YANG" userId="S::zzyy.22@ichat.sp.edu.sg::cedf14e7-d88b-45a5-8165-2dba5b0450d2" providerId="AD" clId="Web-{CEF49671-4555-40D1-28DE-E7CBC826CCE2}" dt="2024-02-02T06:06:02.337" v="24"/>
        <pc:sldMkLst>
          <pc:docMk/>
          <pc:sldMk cId="0" sldId="284"/>
        </pc:sldMkLst>
      </pc:sldChg>
      <pc:sldChg chg="del">
        <pc:chgData name="LIM ZHEN YANG" userId="S::zzyy.22@ichat.sp.edu.sg::cedf14e7-d88b-45a5-8165-2dba5b0450d2" providerId="AD" clId="Web-{CEF49671-4555-40D1-28DE-E7CBC826CCE2}" dt="2024-02-02T06:06:20.182" v="33"/>
        <pc:sldMkLst>
          <pc:docMk/>
          <pc:sldMk cId="0" sldId="285"/>
        </pc:sldMkLst>
      </pc:sldChg>
      <pc:sldChg chg="del">
        <pc:chgData name="LIM ZHEN YANG" userId="S::zzyy.22@ichat.sp.edu.sg::cedf14e7-d88b-45a5-8165-2dba5b0450d2" providerId="AD" clId="Web-{CEF49671-4555-40D1-28DE-E7CBC826CCE2}" dt="2024-02-02T06:06:20.120" v="32"/>
        <pc:sldMkLst>
          <pc:docMk/>
          <pc:sldMk cId="0" sldId="286"/>
        </pc:sldMkLst>
      </pc:sldChg>
      <pc:sldChg chg="del">
        <pc:chgData name="LIM ZHEN YANG" userId="S::zzyy.22@ichat.sp.edu.sg::cedf14e7-d88b-45a5-8165-2dba5b0450d2" providerId="AD" clId="Web-{CEF49671-4555-40D1-28DE-E7CBC826CCE2}" dt="2024-02-02T06:06:20.104" v="31"/>
        <pc:sldMkLst>
          <pc:docMk/>
          <pc:sldMk cId="0" sldId="287"/>
        </pc:sldMkLst>
      </pc:sldChg>
      <pc:sldChg chg="del">
        <pc:chgData name="LIM ZHEN YANG" userId="S::zzyy.22@ichat.sp.edu.sg::cedf14e7-d88b-45a5-8165-2dba5b0450d2" providerId="AD" clId="Web-{CEF49671-4555-40D1-28DE-E7CBC826CCE2}" dt="2024-02-02T06:06:20.104" v="30"/>
        <pc:sldMkLst>
          <pc:docMk/>
          <pc:sldMk cId="0" sldId="288"/>
        </pc:sldMkLst>
      </pc:sldChg>
      <pc:sldChg chg="del">
        <pc:chgData name="LIM ZHEN YANG" userId="S::zzyy.22@ichat.sp.edu.sg::cedf14e7-d88b-45a5-8165-2dba5b0450d2" providerId="AD" clId="Web-{CEF49671-4555-40D1-28DE-E7CBC826CCE2}" dt="2024-02-02T06:06:20.073" v="29"/>
        <pc:sldMkLst>
          <pc:docMk/>
          <pc:sldMk cId="0" sldId="289"/>
        </pc:sldMkLst>
      </pc:sldChg>
      <pc:sldChg chg="del">
        <pc:chgData name="LIM ZHEN YANG" userId="S::zzyy.22@ichat.sp.edu.sg::cedf14e7-d88b-45a5-8165-2dba5b0450d2" providerId="AD" clId="Web-{CEF49671-4555-40D1-28DE-E7CBC826CCE2}" dt="2024-02-02T06:06:20.041" v="28"/>
        <pc:sldMkLst>
          <pc:docMk/>
          <pc:sldMk cId="0" sldId="290"/>
        </pc:sldMkLst>
      </pc:sldChg>
      <pc:sldChg chg="del">
        <pc:chgData name="LIM ZHEN YANG" userId="S::zzyy.22@ichat.sp.edu.sg::cedf14e7-d88b-45a5-8165-2dba5b0450d2" providerId="AD" clId="Web-{CEF49671-4555-40D1-28DE-E7CBC826CCE2}" dt="2024-02-02T06:06:20.010" v="27"/>
        <pc:sldMkLst>
          <pc:docMk/>
          <pc:sldMk cId="0" sldId="291"/>
        </pc:sldMkLst>
      </pc:sldChg>
      <pc:sldChg chg="del">
        <pc:chgData name="LIM ZHEN YANG" userId="S::zzyy.22@ichat.sp.edu.sg::cedf14e7-d88b-45a5-8165-2dba5b0450d2" providerId="AD" clId="Web-{CEF49671-4555-40D1-28DE-E7CBC826CCE2}" dt="2024-02-02T06:06:19.979" v="26"/>
        <pc:sldMkLst>
          <pc:docMk/>
          <pc:sldMk cId="0" sldId="292"/>
        </pc:sldMkLst>
      </pc:sldChg>
      <pc:sldChg chg="del">
        <pc:chgData name="LIM ZHEN YANG" userId="S::zzyy.22@ichat.sp.edu.sg::cedf14e7-d88b-45a5-8165-2dba5b0450d2" providerId="AD" clId="Web-{CEF49671-4555-40D1-28DE-E7CBC826CCE2}" dt="2024-02-02T06:06:19.948" v="25"/>
        <pc:sldMkLst>
          <pc:docMk/>
          <pc:sldMk cId="0" sldId="293"/>
        </pc:sldMkLst>
      </pc:sldChg>
      <pc:sldChg chg="del">
        <pc:chgData name="LIM ZHEN YANG" userId="S::zzyy.22@ichat.sp.edu.sg::cedf14e7-d88b-45a5-8165-2dba5b0450d2" providerId="AD" clId="Web-{CEF49671-4555-40D1-28DE-E7CBC826CCE2}" dt="2024-02-02T06:05:44.242" v="6"/>
        <pc:sldMkLst>
          <pc:docMk/>
          <pc:sldMk cId="571818535" sldId="295"/>
        </pc:sldMkLst>
      </pc:sldChg>
      <pc:sldChg chg="del">
        <pc:chgData name="LIM ZHEN YANG" userId="S::zzyy.22@ichat.sp.edu.sg::cedf14e7-d88b-45a5-8165-2dba5b0450d2" providerId="AD" clId="Web-{CEF49671-4555-40D1-28DE-E7CBC826CCE2}" dt="2024-02-02T06:05:47.992" v="7"/>
        <pc:sldMkLst>
          <pc:docMk/>
          <pc:sldMk cId="607979321" sldId="296"/>
        </pc:sldMkLst>
      </pc:sldChg>
      <pc:sldChg chg="del">
        <pc:chgData name="LIM ZHEN YANG" userId="S::zzyy.22@ichat.sp.edu.sg::cedf14e7-d88b-45a5-8165-2dba5b0450d2" providerId="AD" clId="Web-{CEF49671-4555-40D1-28DE-E7CBC826CCE2}" dt="2024-02-02T06:05:48.024" v="8"/>
        <pc:sldMkLst>
          <pc:docMk/>
          <pc:sldMk cId="2532403638" sldId="297"/>
        </pc:sldMkLst>
      </pc:sldChg>
    </pc:docChg>
  </pc:docChgLst>
  <pc:docChgLst>
    <pc:chgData name="LIM ZHEN YANG" userId="S::zzyy.22@ichat.sp.edu.sg::cedf14e7-d88b-45a5-8165-2dba5b0450d2" providerId="AD" clId="Web-{C685ACA9-6FF2-F4E2-B96C-A23213816F9B}"/>
    <pc:docChg chg="delSld modSld sldOrd">
      <pc:chgData name="LIM ZHEN YANG" userId="S::zzyy.22@ichat.sp.edu.sg::cedf14e7-d88b-45a5-8165-2dba5b0450d2" providerId="AD" clId="Web-{C685ACA9-6FF2-F4E2-B96C-A23213816F9B}" dt="2024-02-02T06:04:33.897" v="32"/>
      <pc:docMkLst>
        <pc:docMk/>
      </pc:docMkLst>
      <pc:sldChg chg="del">
        <pc:chgData name="LIM ZHEN YANG" userId="S::zzyy.22@ichat.sp.edu.sg::cedf14e7-d88b-45a5-8165-2dba5b0450d2" providerId="AD" clId="Web-{C685ACA9-6FF2-F4E2-B96C-A23213816F9B}" dt="2024-02-02T06:04:33.897" v="32"/>
        <pc:sldMkLst>
          <pc:docMk/>
          <pc:sldMk cId="0" sldId="261"/>
        </pc:sldMkLst>
      </pc:sldChg>
      <pc:sldChg chg="addSp delSp modSp ord delAnim">
        <pc:chgData name="LIM ZHEN YANG" userId="S::zzyy.22@ichat.sp.edu.sg::cedf14e7-d88b-45a5-8165-2dba5b0450d2" providerId="AD" clId="Web-{C685ACA9-6FF2-F4E2-B96C-A23213816F9B}" dt="2024-02-02T03:39:45.877" v="31"/>
        <pc:sldMkLst>
          <pc:docMk/>
          <pc:sldMk cId="0" sldId="266"/>
        </pc:sldMkLst>
        <pc:spChg chg="del">
          <ac:chgData name="LIM ZHEN YANG" userId="S::zzyy.22@ichat.sp.edu.sg::cedf14e7-d88b-45a5-8165-2dba5b0450d2" providerId="AD" clId="Web-{C685ACA9-6FF2-F4E2-B96C-A23213816F9B}" dt="2024-02-02T03:39:16.486" v="9"/>
          <ac:spMkLst>
            <pc:docMk/>
            <pc:sldMk cId="0" sldId="266"/>
            <ac:spMk id="3" creationId="{60DF5794-3DCA-F1EA-1348-87CB3D3D652B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470" v="8"/>
          <ac:spMkLst>
            <pc:docMk/>
            <pc:sldMk cId="0" sldId="266"/>
            <ac:spMk id="4" creationId="{5F6856EE-47EB-7FD4-E87D-7BC453750A49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470" v="7"/>
          <ac:spMkLst>
            <pc:docMk/>
            <pc:sldMk cId="0" sldId="266"/>
            <ac:spMk id="5" creationId="{4D1344C6-2E35-B55B-4D53-8E81F5247311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470" v="6"/>
          <ac:spMkLst>
            <pc:docMk/>
            <pc:sldMk cId="0" sldId="266"/>
            <ac:spMk id="6" creationId="{54936218-230D-0BF3-3D63-EB7832FB0EDB}"/>
          </ac:spMkLst>
        </pc:spChg>
        <pc:spChg chg="add del mod">
          <ac:chgData name="LIM ZHEN YANG" userId="S::zzyy.22@ichat.sp.edu.sg::cedf14e7-d88b-45a5-8165-2dba5b0450d2" providerId="AD" clId="Web-{C685ACA9-6FF2-F4E2-B96C-A23213816F9B}" dt="2024-02-02T03:39:23.017" v="25"/>
          <ac:spMkLst>
            <pc:docMk/>
            <pc:sldMk cId="0" sldId="266"/>
            <ac:spMk id="49" creationId="{15C9A68F-2EB2-E250-B84D-6590EE779C51}"/>
          </ac:spMkLst>
        </pc:spChg>
        <pc:spChg chg="add mod">
          <ac:chgData name="LIM ZHEN YANG" userId="S::zzyy.22@ichat.sp.edu.sg::cedf14e7-d88b-45a5-8165-2dba5b0450d2" providerId="AD" clId="Web-{C685ACA9-6FF2-F4E2-B96C-A23213816F9B}" dt="2024-02-02T03:39:38.221" v="30" actId="1076"/>
          <ac:spMkLst>
            <pc:docMk/>
            <pc:sldMk cId="0" sldId="266"/>
            <ac:spMk id="53" creationId="{E60A3260-8979-9268-30C7-715BAF6CDAE5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689" v="18"/>
          <ac:spMkLst>
            <pc:docMk/>
            <pc:sldMk cId="0" sldId="266"/>
            <ac:spMk id="235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64" v="17"/>
          <ac:spMkLst>
            <pc:docMk/>
            <pc:sldMk cId="0" sldId="266"/>
            <ac:spMk id="236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48" v="16"/>
          <ac:spMkLst>
            <pc:docMk/>
            <pc:sldMk cId="0" sldId="266"/>
            <ac:spMk id="237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48" v="15"/>
          <ac:spMkLst>
            <pc:docMk/>
            <pc:sldMk cId="0" sldId="266"/>
            <ac:spMk id="238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33" v="14"/>
          <ac:spMkLst>
            <pc:docMk/>
            <pc:sldMk cId="0" sldId="266"/>
            <ac:spMk id="239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33" v="13"/>
          <ac:spMkLst>
            <pc:docMk/>
            <pc:sldMk cId="0" sldId="266"/>
            <ac:spMk id="240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33" v="12"/>
          <ac:spMkLst>
            <pc:docMk/>
            <pc:sldMk cId="0" sldId="266"/>
            <ac:spMk id="241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17" v="11"/>
          <ac:spMkLst>
            <pc:docMk/>
            <pc:sldMk cId="0" sldId="266"/>
            <ac:spMk id="242" creationId="{00000000-0000-0000-0000-000000000000}"/>
          </ac:spMkLst>
        </pc:spChg>
        <pc:spChg chg="del">
          <ac:chgData name="LIM ZHEN YANG" userId="S::zzyy.22@ichat.sp.edu.sg::cedf14e7-d88b-45a5-8165-2dba5b0450d2" providerId="AD" clId="Web-{C685ACA9-6FF2-F4E2-B96C-A23213816F9B}" dt="2024-02-02T03:39:16.501" v="10"/>
          <ac:spMkLst>
            <pc:docMk/>
            <pc:sldMk cId="0" sldId="266"/>
            <ac:spMk id="243" creationId="{00000000-0000-0000-0000-000000000000}"/>
          </ac:spMkLst>
        </pc:spChg>
        <pc:grpChg chg="del">
          <ac:chgData name="LIM ZHEN YANG" userId="S::zzyy.22@ichat.sp.edu.sg::cedf14e7-d88b-45a5-8165-2dba5b0450d2" providerId="AD" clId="Web-{C685ACA9-6FF2-F4E2-B96C-A23213816F9B}" dt="2024-02-02T03:39:16.470" v="5"/>
          <ac:grpSpMkLst>
            <pc:docMk/>
            <pc:sldMk cId="0" sldId="266"/>
            <ac:grpSpMk id="7" creationId="{122D9CC8-CE7C-472F-6B17-3B1BFE1F22CF}"/>
          </ac:grpSpMkLst>
        </pc:grpChg>
        <pc:grpChg chg="del">
          <ac:chgData name="LIM ZHEN YANG" userId="S::zzyy.22@ichat.sp.edu.sg::cedf14e7-d88b-45a5-8165-2dba5b0450d2" providerId="AD" clId="Web-{C685ACA9-6FF2-F4E2-B96C-A23213816F9B}" dt="2024-02-02T03:39:16.470" v="4"/>
          <ac:grpSpMkLst>
            <pc:docMk/>
            <pc:sldMk cId="0" sldId="266"/>
            <ac:grpSpMk id="18" creationId="{D91683DD-EFD1-8A99-7F3E-E52CFA217435}"/>
          </ac:grpSpMkLst>
        </pc:grpChg>
        <pc:grpChg chg="del">
          <ac:chgData name="LIM ZHEN YANG" userId="S::zzyy.22@ichat.sp.edu.sg::cedf14e7-d88b-45a5-8165-2dba5b0450d2" providerId="AD" clId="Web-{C685ACA9-6FF2-F4E2-B96C-A23213816F9B}" dt="2024-02-02T03:39:16.470" v="3"/>
          <ac:grpSpMkLst>
            <pc:docMk/>
            <pc:sldMk cId="0" sldId="266"/>
            <ac:grpSpMk id="28" creationId="{C13342B8-06C1-DBF7-9488-D13CE683278E}"/>
          </ac:grpSpMkLst>
        </pc:grpChg>
        <pc:grpChg chg="del">
          <ac:chgData name="LIM ZHEN YANG" userId="S::zzyy.22@ichat.sp.edu.sg::cedf14e7-d88b-45a5-8165-2dba5b0450d2" providerId="AD" clId="Web-{C685ACA9-6FF2-F4E2-B96C-A23213816F9B}" dt="2024-02-02T03:39:16.470" v="2"/>
          <ac:grpSpMkLst>
            <pc:docMk/>
            <pc:sldMk cId="0" sldId="266"/>
            <ac:grpSpMk id="35" creationId="{27B75D40-C011-9A32-4EFD-2BA009F08691}"/>
          </ac:grpSpMkLst>
        </pc:grpChg>
        <pc:cxnChg chg="del mod">
          <ac:chgData name="LIM ZHEN YANG" userId="S::zzyy.22@ichat.sp.edu.sg::cedf14e7-d88b-45a5-8165-2dba5b0450d2" providerId="AD" clId="Web-{C685ACA9-6FF2-F4E2-B96C-A23213816F9B}" dt="2024-02-02T03:39:16.689" v="22"/>
          <ac:cxnSpMkLst>
            <pc:docMk/>
            <pc:sldMk cId="0" sldId="266"/>
            <ac:cxnSpMk id="51" creationId="{FC307C01-3CAD-9CC2-A040-B047FBE09A01}"/>
          </ac:cxnSpMkLst>
        </pc:cxnChg>
        <pc:cxnChg chg="del mod">
          <ac:chgData name="LIM ZHEN YANG" userId="S::zzyy.22@ichat.sp.edu.sg::cedf14e7-d88b-45a5-8165-2dba5b0450d2" providerId="AD" clId="Web-{C685ACA9-6FF2-F4E2-B96C-A23213816F9B}" dt="2024-02-02T03:39:16.689" v="21"/>
          <ac:cxnSpMkLst>
            <pc:docMk/>
            <pc:sldMk cId="0" sldId="266"/>
            <ac:cxnSpMk id="52" creationId="{DA82C9CE-7582-16AB-9A3D-D0A0181EAA20}"/>
          </ac:cxnSpMkLst>
        </pc:cxnChg>
        <pc:cxnChg chg="del mod">
          <ac:chgData name="LIM ZHEN YANG" userId="S::zzyy.22@ichat.sp.edu.sg::cedf14e7-d88b-45a5-8165-2dba5b0450d2" providerId="AD" clId="Web-{C685ACA9-6FF2-F4E2-B96C-A23213816F9B}" dt="2024-02-02T03:39:16.689" v="20"/>
          <ac:cxnSpMkLst>
            <pc:docMk/>
            <pc:sldMk cId="0" sldId="266"/>
            <ac:cxnSpMk id="56" creationId="{2D8F1B86-DD82-A59F-5DCE-47E19B7AB8AD}"/>
          </ac:cxnSpMkLst>
        </pc:cxnChg>
        <pc:cxnChg chg="del mod">
          <ac:chgData name="LIM ZHEN YANG" userId="S::zzyy.22@ichat.sp.edu.sg::cedf14e7-d88b-45a5-8165-2dba5b0450d2" providerId="AD" clId="Web-{C685ACA9-6FF2-F4E2-B96C-A23213816F9B}" dt="2024-02-02T03:39:16.689" v="19"/>
          <ac:cxnSpMkLst>
            <pc:docMk/>
            <pc:sldMk cId="0" sldId="266"/>
            <ac:cxnSpMk id="58" creationId="{23590A52-88A4-6784-045B-6E15C7DB9295}"/>
          </ac:cxnSpMkLst>
        </pc:cxnChg>
      </pc:sldChg>
      <pc:sldChg chg="addSp delSp">
        <pc:chgData name="LIM ZHEN YANG" userId="S::zzyy.22@ichat.sp.edu.sg::cedf14e7-d88b-45a5-8165-2dba5b0450d2" providerId="AD" clId="Web-{C685ACA9-6FF2-F4E2-B96C-A23213816F9B}" dt="2024-02-02T03:39:10.580" v="1"/>
        <pc:sldMkLst>
          <pc:docMk/>
          <pc:sldMk cId="0" sldId="268"/>
        </pc:sldMkLst>
        <pc:spChg chg="add del">
          <ac:chgData name="LIM ZHEN YANG" userId="S::zzyy.22@ichat.sp.edu.sg::cedf14e7-d88b-45a5-8165-2dba5b0450d2" providerId="AD" clId="Web-{C685ACA9-6FF2-F4E2-B96C-A23213816F9B}" dt="2024-02-02T03:39:10.580" v="1"/>
          <ac:spMkLst>
            <pc:docMk/>
            <pc:sldMk cId="0" sldId="268"/>
            <ac:spMk id="3" creationId="{67DF9851-2D71-4431-C6E5-F8A3523F7C35}"/>
          </ac:spMkLst>
        </pc:spChg>
      </pc:sldChg>
    </pc:docChg>
  </pc:docChgLst>
  <pc:docChgLst>
    <pc:chgData name="LIM ZHEN YANG" userId="S::zzyy.22@ichat.sp.edu.sg::cedf14e7-d88b-45a5-8165-2dba5b0450d2" providerId="AD" clId="Web-{624722E4-00C9-5A9C-FE56-1B818DC71F98}"/>
    <pc:docChg chg="modSld">
      <pc:chgData name="LIM ZHEN YANG" userId="S::zzyy.22@ichat.sp.edu.sg::cedf14e7-d88b-45a5-8165-2dba5b0450d2" providerId="AD" clId="Web-{624722E4-00C9-5A9C-FE56-1B818DC71F98}" dt="2024-02-01T08:28:35.517" v="21" actId="14100"/>
      <pc:docMkLst>
        <pc:docMk/>
      </pc:docMkLst>
      <pc:sldChg chg="delSp modSp delAnim">
        <pc:chgData name="LIM ZHEN YANG" userId="S::zzyy.22@ichat.sp.edu.sg::cedf14e7-d88b-45a5-8165-2dba5b0450d2" providerId="AD" clId="Web-{624722E4-00C9-5A9C-FE56-1B818DC71F98}" dt="2024-02-01T08:28:35.517" v="21" actId="14100"/>
        <pc:sldMkLst>
          <pc:docMk/>
          <pc:sldMk cId="2390866552" sldId="299"/>
        </pc:sldMkLst>
        <pc:spChg chg="del">
          <ac:chgData name="LIM ZHEN YANG" userId="S::zzyy.22@ichat.sp.edu.sg::cedf14e7-d88b-45a5-8165-2dba5b0450d2" providerId="AD" clId="Web-{624722E4-00C9-5A9C-FE56-1B818DC71F98}" dt="2024-02-01T08:28:25.939" v="18"/>
          <ac:spMkLst>
            <pc:docMk/>
            <pc:sldMk cId="2390866552" sldId="299"/>
            <ac:spMk id="7" creationId="{54EB0149-1A6A-3DB1-E6BE-633727040628}"/>
          </ac:spMkLst>
        </pc:spChg>
        <pc:spChg chg="del">
          <ac:chgData name="LIM ZHEN YANG" userId="S::zzyy.22@ichat.sp.edu.sg::cedf14e7-d88b-45a5-8165-2dba5b0450d2" providerId="AD" clId="Web-{624722E4-00C9-5A9C-FE56-1B818DC71F98}" dt="2024-02-01T08:28:25.923" v="17"/>
          <ac:spMkLst>
            <pc:docMk/>
            <pc:sldMk cId="2390866552" sldId="299"/>
            <ac:spMk id="8" creationId="{F8BD7ADF-D9C8-FA86-40FC-29685653ECA5}"/>
          </ac:spMkLst>
        </pc:spChg>
        <pc:spChg chg="mod">
          <ac:chgData name="LIM ZHEN YANG" userId="S::zzyy.22@ichat.sp.edu.sg::cedf14e7-d88b-45a5-8165-2dba5b0450d2" providerId="AD" clId="Web-{624722E4-00C9-5A9C-FE56-1B818DC71F98}" dt="2024-02-01T08:24:55.493" v="4" actId="20577"/>
          <ac:spMkLst>
            <pc:docMk/>
            <pc:sldMk cId="2390866552" sldId="299"/>
            <ac:spMk id="12" creationId="{B28C0124-87D5-9098-EEA9-A638CD598A71}"/>
          </ac:spMkLst>
        </pc:spChg>
        <pc:spChg chg="mod">
          <ac:chgData name="LIM ZHEN YANG" userId="S::zzyy.22@ichat.sp.edu.sg::cedf14e7-d88b-45a5-8165-2dba5b0450d2" providerId="AD" clId="Web-{624722E4-00C9-5A9C-FE56-1B818DC71F98}" dt="2024-02-01T08:28:29.017" v="19" actId="1076"/>
          <ac:spMkLst>
            <pc:docMk/>
            <pc:sldMk cId="2390866552" sldId="299"/>
            <ac:spMk id="123" creationId="{00000000-0000-0000-0000-000000000000}"/>
          </ac:spMkLst>
        </pc:spChg>
        <pc:spChg chg="mod">
          <ac:chgData name="LIM ZHEN YANG" userId="S::zzyy.22@ichat.sp.edu.sg::cedf14e7-d88b-45a5-8165-2dba5b0450d2" providerId="AD" clId="Web-{624722E4-00C9-5A9C-FE56-1B818DC71F98}" dt="2024-02-01T08:28:29.033" v="20" actId="1076"/>
          <ac:spMkLst>
            <pc:docMk/>
            <pc:sldMk cId="2390866552" sldId="299"/>
            <ac:spMk id="126" creationId="{00000000-0000-0000-0000-000000000000}"/>
          </ac:spMkLst>
        </pc:spChg>
        <pc:spChg chg="mod">
          <ac:chgData name="LIM ZHEN YANG" userId="S::zzyy.22@ichat.sp.edu.sg::cedf14e7-d88b-45a5-8165-2dba5b0450d2" providerId="AD" clId="Web-{624722E4-00C9-5A9C-FE56-1B818DC71F98}" dt="2024-02-01T08:28:35.517" v="21" actId="14100"/>
          <ac:spMkLst>
            <pc:docMk/>
            <pc:sldMk cId="2390866552" sldId="299"/>
            <ac:spMk id="127" creationId="{00000000-0000-0000-0000-000000000000}"/>
          </ac:spMkLst>
        </pc:spChg>
        <pc:grpChg chg="del">
          <ac:chgData name="LIM ZHEN YANG" userId="S::zzyy.22@ichat.sp.edu.sg::cedf14e7-d88b-45a5-8165-2dba5b0450d2" providerId="AD" clId="Web-{624722E4-00C9-5A9C-FE56-1B818DC71F98}" dt="2024-02-01T08:28:25.923" v="16"/>
          <ac:grpSpMkLst>
            <pc:docMk/>
            <pc:sldMk cId="2390866552" sldId="299"/>
            <ac:grpSpMk id="2" creationId="{39742ACB-98AA-24C5-7B1C-34BDBDC1C46C}"/>
          </ac:grpSpMkLst>
        </pc:grpChg>
        <pc:grpChg chg="del">
          <ac:chgData name="LIM ZHEN YANG" userId="S::zzyy.22@ichat.sp.edu.sg::cedf14e7-d88b-45a5-8165-2dba5b0450d2" providerId="AD" clId="Web-{624722E4-00C9-5A9C-FE56-1B818DC71F98}" dt="2024-02-01T08:28:25.923" v="15"/>
          <ac:grpSpMkLst>
            <pc:docMk/>
            <pc:sldMk cId="2390866552" sldId="299"/>
            <ac:grpSpMk id="9" creationId="{5C4B0973-A7E2-E24D-9037-083A28AC7F1C}"/>
          </ac:grpSpMkLst>
        </pc:grpChg>
      </pc:sldChg>
    </pc:docChg>
  </pc:docChgLst>
  <pc:docChgLst>
    <pc:chgData name="LIM ZHEN YANG" userId="S::zzyy.22@ichat.sp.edu.sg::cedf14e7-d88b-45a5-8165-2dba5b0450d2" providerId="AD" clId="Web-{93EFEDEA-1A1A-92A8-3DB9-71E49B7CDB5E}"/>
    <pc:docChg chg="addSld modSld sldOrd">
      <pc:chgData name="LIM ZHEN YANG" userId="S::zzyy.22@ichat.sp.edu.sg::cedf14e7-d88b-45a5-8165-2dba5b0450d2" providerId="AD" clId="Web-{93EFEDEA-1A1A-92A8-3DB9-71E49B7CDB5E}" dt="2024-02-02T03:38:14.096" v="1248"/>
      <pc:docMkLst>
        <pc:docMk/>
      </pc:docMkLst>
      <pc:sldChg chg="modSp">
        <pc:chgData name="LIM ZHEN YANG" userId="S::zzyy.22@ichat.sp.edu.sg::cedf14e7-d88b-45a5-8165-2dba5b0450d2" providerId="AD" clId="Web-{93EFEDEA-1A1A-92A8-3DB9-71E49B7CDB5E}" dt="2024-02-01T08:52:28.738" v="401" actId="20577"/>
        <pc:sldMkLst>
          <pc:docMk/>
          <pc:sldMk cId="0" sldId="262"/>
        </pc:sldMkLst>
        <pc:spChg chg="mod">
          <ac:chgData name="LIM ZHEN YANG" userId="S::zzyy.22@ichat.sp.edu.sg::cedf14e7-d88b-45a5-8165-2dba5b0450d2" providerId="AD" clId="Web-{93EFEDEA-1A1A-92A8-3DB9-71E49B7CDB5E}" dt="2024-02-01T08:52:28.738" v="401" actId="20577"/>
          <ac:spMkLst>
            <pc:docMk/>
            <pc:sldMk cId="0" sldId="262"/>
            <ac:spMk id="132" creationId="{00000000-0000-0000-0000-000000000000}"/>
          </ac:spMkLst>
        </pc:spChg>
      </pc:sldChg>
      <pc:sldChg chg="addSp modSp">
        <pc:chgData name="LIM ZHEN YANG" userId="S::zzyy.22@ichat.sp.edu.sg::cedf14e7-d88b-45a5-8165-2dba5b0450d2" providerId="AD" clId="Web-{93EFEDEA-1A1A-92A8-3DB9-71E49B7CDB5E}" dt="2024-02-02T03:38:14.096" v="1248"/>
        <pc:sldMkLst>
          <pc:docMk/>
          <pc:sldMk cId="0" sldId="266"/>
        </pc:sldMkLst>
        <pc:picChg chg="add mod">
          <ac:chgData name="LIM ZHEN YANG" userId="S::zzyy.22@ichat.sp.edu.sg::cedf14e7-d88b-45a5-8165-2dba5b0450d2" providerId="AD" clId="Web-{93EFEDEA-1A1A-92A8-3DB9-71E49B7CDB5E}" dt="2024-02-02T03:38:14.096" v="1248"/>
          <ac:picMkLst>
            <pc:docMk/>
            <pc:sldMk cId="0" sldId="266"/>
            <ac:picMk id="2" creationId="{85606450-C874-036C-DB7C-D0EEE00C7FB3}"/>
          </ac:picMkLst>
        </pc:picChg>
      </pc:sldChg>
      <pc:sldChg chg="addSp delSp modSp ord delAnim">
        <pc:chgData name="LIM ZHEN YANG" userId="S::zzyy.22@ichat.sp.edu.sg::cedf14e7-d88b-45a5-8165-2dba5b0450d2" providerId="AD" clId="Web-{93EFEDEA-1A1A-92A8-3DB9-71E49B7CDB5E}" dt="2024-02-01T08:38:33.608" v="61" actId="1076"/>
        <pc:sldMkLst>
          <pc:docMk/>
          <pc:sldMk cId="2951252762" sldId="298"/>
        </pc:sldMkLst>
        <pc:spChg chg="del">
          <ac:chgData name="LIM ZHEN YANG" userId="S::zzyy.22@ichat.sp.edu.sg::cedf14e7-d88b-45a5-8165-2dba5b0450d2" providerId="AD" clId="Web-{93EFEDEA-1A1A-92A8-3DB9-71E49B7CDB5E}" dt="2024-02-01T08:35:26.322" v="27"/>
          <ac:spMkLst>
            <pc:docMk/>
            <pc:sldMk cId="2951252762" sldId="298"/>
            <ac:spMk id="7" creationId="{54EB0149-1A6A-3DB1-E6BE-633727040628}"/>
          </ac:spMkLst>
        </pc:spChg>
        <pc:spChg chg="del">
          <ac:chgData name="LIM ZHEN YANG" userId="S::zzyy.22@ichat.sp.edu.sg::cedf14e7-d88b-45a5-8165-2dba5b0450d2" providerId="AD" clId="Web-{93EFEDEA-1A1A-92A8-3DB9-71E49B7CDB5E}" dt="2024-02-01T08:35:28.228" v="31"/>
          <ac:spMkLst>
            <pc:docMk/>
            <pc:sldMk cId="2951252762" sldId="298"/>
            <ac:spMk id="8" creationId="{F8BD7ADF-D9C8-FA86-40FC-29685653ECA5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35:29.885" v="33"/>
          <ac:spMkLst>
            <pc:docMk/>
            <pc:sldMk cId="2951252762" sldId="298"/>
            <ac:spMk id="11" creationId="{941FC08F-5B21-608E-82E3-AF239433B8DE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35:29.885" v="32"/>
          <ac:spMkLst>
            <pc:docMk/>
            <pc:sldMk cId="2951252762" sldId="298"/>
            <ac:spMk id="14" creationId="{BCD3AB9A-73FF-194D-D4A2-395183E414E4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37:51.138" v="52"/>
          <ac:spMkLst>
            <pc:docMk/>
            <pc:sldMk cId="2951252762" sldId="298"/>
            <ac:spMk id="17" creationId="{08366F89-966D-8719-63CE-49EC5DD2826D}"/>
          </ac:spMkLst>
        </pc:spChg>
        <pc:spChg chg="del">
          <ac:chgData name="LIM ZHEN YANG" userId="S::zzyy.22@ichat.sp.edu.sg::cedf14e7-d88b-45a5-8165-2dba5b0450d2" providerId="AD" clId="Web-{93EFEDEA-1A1A-92A8-3DB9-71E49B7CDB5E}" dt="2024-02-01T08:35:26.635" v="29"/>
          <ac:spMkLst>
            <pc:docMk/>
            <pc:sldMk cId="2951252762" sldId="298"/>
            <ac:spMk id="123" creationId="{00000000-0000-0000-0000-000000000000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38:33.436" v="59" actId="1076"/>
          <ac:spMkLst>
            <pc:docMk/>
            <pc:sldMk cId="2951252762" sldId="298"/>
            <ac:spMk id="124" creationId="{00000000-0000-0000-0000-000000000000}"/>
          </ac:spMkLst>
        </pc:spChg>
        <pc:spChg chg="del">
          <ac:chgData name="LIM ZHEN YANG" userId="S::zzyy.22@ichat.sp.edu.sg::cedf14e7-d88b-45a5-8165-2dba5b0450d2" providerId="AD" clId="Web-{93EFEDEA-1A1A-92A8-3DB9-71E49B7CDB5E}" dt="2024-02-01T08:35:26.494" v="28"/>
          <ac:spMkLst>
            <pc:docMk/>
            <pc:sldMk cId="2951252762" sldId="298"/>
            <ac:spMk id="126" creationId="{00000000-0000-0000-0000-000000000000}"/>
          </ac:spMkLst>
        </pc:spChg>
        <pc:spChg chg="mod">
          <ac:chgData name="LIM ZHEN YANG" userId="S::zzyy.22@ichat.sp.edu.sg::cedf14e7-d88b-45a5-8165-2dba5b0450d2" providerId="AD" clId="Web-{93EFEDEA-1A1A-92A8-3DB9-71E49B7CDB5E}" dt="2024-02-01T08:38:33.467" v="60" actId="1076"/>
          <ac:spMkLst>
            <pc:docMk/>
            <pc:sldMk cId="2951252762" sldId="298"/>
            <ac:spMk id="127" creationId="{00000000-0000-0000-0000-000000000000}"/>
          </ac:spMkLst>
        </pc:spChg>
        <pc:grpChg chg="del">
          <ac:chgData name="LIM ZHEN YANG" userId="S::zzyy.22@ichat.sp.edu.sg::cedf14e7-d88b-45a5-8165-2dba5b0450d2" providerId="AD" clId="Web-{93EFEDEA-1A1A-92A8-3DB9-71E49B7CDB5E}" dt="2024-02-01T08:35:28.228" v="30"/>
          <ac:grpSpMkLst>
            <pc:docMk/>
            <pc:sldMk cId="2951252762" sldId="298"/>
            <ac:grpSpMk id="2" creationId="{39742ACB-98AA-24C5-7B1C-34BDBDC1C46C}"/>
          </ac:grpSpMkLst>
        </pc:grpChg>
        <pc:grpChg chg="del">
          <ac:chgData name="LIM ZHEN YANG" userId="S::zzyy.22@ichat.sp.edu.sg::cedf14e7-d88b-45a5-8165-2dba5b0450d2" providerId="AD" clId="Web-{93EFEDEA-1A1A-92A8-3DB9-71E49B7CDB5E}" dt="2024-02-01T08:35:26.322" v="26"/>
          <ac:grpSpMkLst>
            <pc:docMk/>
            <pc:sldMk cId="2951252762" sldId="298"/>
            <ac:grpSpMk id="9" creationId="{5C4B0973-A7E2-E24D-9037-083A28AC7F1C}"/>
          </ac:grpSpMkLst>
        </pc:grpChg>
        <pc:picChg chg="add mod">
          <ac:chgData name="LIM ZHEN YANG" userId="S::zzyy.22@ichat.sp.edu.sg::cedf14e7-d88b-45a5-8165-2dba5b0450d2" providerId="AD" clId="Web-{93EFEDEA-1A1A-92A8-3DB9-71E49B7CDB5E}" dt="2024-02-01T08:38:33.608" v="61" actId="1076"/>
          <ac:picMkLst>
            <pc:docMk/>
            <pc:sldMk cId="2951252762" sldId="298"/>
            <ac:picMk id="15" creationId="{73288159-7C9D-D0E8-8DCE-EFC43F403CE0}"/>
          </ac:picMkLst>
        </pc:picChg>
      </pc:sldChg>
      <pc:sldChg chg="modSp">
        <pc:chgData name="LIM ZHEN YANG" userId="S::zzyy.22@ichat.sp.edu.sg::cedf14e7-d88b-45a5-8165-2dba5b0450d2" providerId="AD" clId="Web-{93EFEDEA-1A1A-92A8-3DB9-71E49B7CDB5E}" dt="2024-02-01T08:32:18.489" v="23" actId="1076"/>
        <pc:sldMkLst>
          <pc:docMk/>
          <pc:sldMk cId="2390866552" sldId="299"/>
        </pc:sldMkLst>
        <pc:spChg chg="mod">
          <ac:chgData name="LIM ZHEN YANG" userId="S::zzyy.22@ichat.sp.edu.sg::cedf14e7-d88b-45a5-8165-2dba5b0450d2" providerId="AD" clId="Web-{93EFEDEA-1A1A-92A8-3DB9-71E49B7CDB5E}" dt="2024-02-01T08:32:18.395" v="21" actId="1076"/>
          <ac:spMkLst>
            <pc:docMk/>
            <pc:sldMk cId="2390866552" sldId="299"/>
            <ac:spMk id="123" creationId="{00000000-0000-0000-0000-000000000000}"/>
          </ac:spMkLst>
        </pc:spChg>
        <pc:spChg chg="mod">
          <ac:chgData name="LIM ZHEN YANG" userId="S::zzyy.22@ichat.sp.edu.sg::cedf14e7-d88b-45a5-8165-2dba5b0450d2" providerId="AD" clId="Web-{93EFEDEA-1A1A-92A8-3DB9-71E49B7CDB5E}" dt="2024-02-01T08:32:18.489" v="23" actId="1076"/>
          <ac:spMkLst>
            <pc:docMk/>
            <pc:sldMk cId="2390866552" sldId="299"/>
            <ac:spMk id="124" creationId="{00000000-0000-0000-0000-000000000000}"/>
          </ac:spMkLst>
        </pc:spChg>
        <pc:spChg chg="mod">
          <ac:chgData name="LIM ZHEN YANG" userId="S::zzyy.22@ichat.sp.edu.sg::cedf14e7-d88b-45a5-8165-2dba5b0450d2" providerId="AD" clId="Web-{93EFEDEA-1A1A-92A8-3DB9-71E49B7CDB5E}" dt="2024-02-01T08:32:18.349" v="20" actId="1076"/>
          <ac:spMkLst>
            <pc:docMk/>
            <pc:sldMk cId="2390866552" sldId="299"/>
            <ac:spMk id="126" creationId="{00000000-0000-0000-0000-000000000000}"/>
          </ac:spMkLst>
        </pc:spChg>
        <pc:spChg chg="mod">
          <ac:chgData name="LIM ZHEN YANG" userId="S::zzyy.22@ichat.sp.edu.sg::cedf14e7-d88b-45a5-8165-2dba5b0450d2" providerId="AD" clId="Web-{93EFEDEA-1A1A-92A8-3DB9-71E49B7CDB5E}" dt="2024-02-01T08:32:18.442" v="22" actId="1076"/>
          <ac:spMkLst>
            <pc:docMk/>
            <pc:sldMk cId="2390866552" sldId="299"/>
            <ac:spMk id="127" creationId="{00000000-0000-0000-0000-000000000000}"/>
          </ac:spMkLst>
        </pc:spChg>
      </pc:sldChg>
      <pc:sldChg chg="addSp delSp modSp add replId">
        <pc:chgData name="LIM ZHEN YANG" userId="S::zzyy.22@ichat.sp.edu.sg::cedf14e7-d88b-45a5-8165-2dba5b0450d2" providerId="AD" clId="Web-{93EFEDEA-1A1A-92A8-3DB9-71E49B7CDB5E}" dt="2024-02-01T08:42:22.957" v="136" actId="1076"/>
        <pc:sldMkLst>
          <pc:docMk/>
          <pc:sldMk cId="468619216" sldId="300"/>
        </pc:sldMkLst>
        <pc:spChg chg="add del mod">
          <ac:chgData name="LIM ZHEN YANG" userId="S::zzyy.22@ichat.sp.edu.sg::cedf14e7-d88b-45a5-8165-2dba5b0450d2" providerId="AD" clId="Web-{93EFEDEA-1A1A-92A8-3DB9-71E49B7CDB5E}" dt="2024-02-01T08:41:26.503" v="118"/>
          <ac:spMkLst>
            <pc:docMk/>
            <pc:sldMk cId="468619216" sldId="300"/>
            <ac:spMk id="101" creationId="{EFC8CC94-2F4C-EB9E-2029-94343432BAAC}"/>
          </ac:spMkLst>
        </pc:spChg>
        <pc:spChg chg="del mod">
          <ac:chgData name="LIM ZHEN YANG" userId="S::zzyy.22@ichat.sp.edu.sg::cedf14e7-d88b-45a5-8165-2dba5b0450d2" providerId="AD" clId="Web-{93EFEDEA-1A1A-92A8-3DB9-71E49B7CDB5E}" dt="2024-02-01T08:41:19.581" v="116"/>
          <ac:spMkLst>
            <pc:docMk/>
            <pc:sldMk cId="468619216" sldId="300"/>
            <ac:spMk id="117" creationId="{027587AD-CCD3-547B-F882-BC8541C68393}"/>
          </ac:spMkLst>
        </pc:spChg>
        <pc:picChg chg="add mod">
          <ac:chgData name="LIM ZHEN YANG" userId="S::zzyy.22@ichat.sp.edu.sg::cedf14e7-d88b-45a5-8165-2dba5b0450d2" providerId="AD" clId="Web-{93EFEDEA-1A1A-92A8-3DB9-71E49B7CDB5E}" dt="2024-02-01T08:42:04.613" v="130" actId="1076"/>
          <ac:picMkLst>
            <pc:docMk/>
            <pc:sldMk cId="468619216" sldId="300"/>
            <ac:picMk id="7" creationId="{8D438CAD-B8A8-1D4E-E5C9-20CA79620F26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1T08:42:22.957" v="136" actId="1076"/>
          <ac:picMkLst>
            <pc:docMk/>
            <pc:sldMk cId="468619216" sldId="300"/>
            <ac:picMk id="99" creationId="{1C50F134-BAED-C7F8-2A73-971D544C1031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1T08:42:06.707" v="131" actId="1076"/>
          <ac:picMkLst>
            <pc:docMk/>
            <pc:sldMk cId="468619216" sldId="300"/>
            <ac:picMk id="102" creationId="{D029E15E-6BA2-B104-D411-842A95CE65F0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1T08:42:16.973" v="134" actId="14100"/>
          <ac:picMkLst>
            <pc:docMk/>
            <pc:sldMk cId="468619216" sldId="300"/>
            <ac:picMk id="103" creationId="{2B7EBBA3-8BAE-45FF-0170-FA517A2CFD3B}"/>
          </ac:picMkLst>
        </pc:picChg>
        <pc:picChg chg="del">
          <ac:chgData name="LIM ZHEN YANG" userId="S::zzyy.22@ichat.sp.edu.sg::cedf14e7-d88b-45a5-8165-2dba5b0450d2" providerId="AD" clId="Web-{93EFEDEA-1A1A-92A8-3DB9-71E49B7CDB5E}" dt="2024-02-01T08:39:31.531" v="63"/>
          <ac:picMkLst>
            <pc:docMk/>
            <pc:sldMk cId="468619216" sldId="300"/>
            <ac:picMk id="1026" creationId="{808BA1DF-C692-64BF-9AEC-468D80D452B0}"/>
          </ac:picMkLst>
        </pc:picChg>
      </pc:sldChg>
      <pc:sldChg chg="addSp delSp modSp add replId delAnim">
        <pc:chgData name="LIM ZHEN YANG" userId="S::zzyy.22@ichat.sp.edu.sg::cedf14e7-d88b-45a5-8165-2dba5b0450d2" providerId="AD" clId="Web-{93EFEDEA-1A1A-92A8-3DB9-71E49B7CDB5E}" dt="2024-02-01T08:49:21.468" v="394" actId="20577"/>
        <pc:sldMkLst>
          <pc:docMk/>
          <pc:sldMk cId="3531613017" sldId="301"/>
        </pc:sldMkLst>
        <pc:spChg chg="del">
          <ac:chgData name="LIM ZHEN YANG" userId="S::zzyy.22@ichat.sp.edu.sg::cedf14e7-d88b-45a5-8165-2dba5b0450d2" providerId="AD" clId="Web-{93EFEDEA-1A1A-92A8-3DB9-71E49B7CDB5E}" dt="2024-02-01T08:45:22.571" v="156"/>
          <ac:spMkLst>
            <pc:docMk/>
            <pc:sldMk cId="3531613017" sldId="301"/>
            <ac:spMk id="2" creationId="{A436E5FF-639B-6C2A-BA3C-D8614C2A4F09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5"/>
          <ac:spMkLst>
            <pc:docMk/>
            <pc:sldMk cId="3531613017" sldId="301"/>
            <ac:spMk id="3" creationId="{71A9E64E-AC0D-16FC-BAB9-8F5E50A9CC39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4"/>
          <ac:spMkLst>
            <pc:docMk/>
            <pc:sldMk cId="3531613017" sldId="301"/>
            <ac:spMk id="4" creationId="{1848D300-78D8-E3A9-7EBB-CC0DB930E29C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3"/>
          <ac:spMkLst>
            <pc:docMk/>
            <pc:sldMk cId="3531613017" sldId="301"/>
            <ac:spMk id="5" creationId="{DE9D7B0C-D8EA-3A07-2B0F-44311EAD651D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2"/>
          <ac:spMkLst>
            <pc:docMk/>
            <pc:sldMk cId="3531613017" sldId="301"/>
            <ac:spMk id="6" creationId="{2BEF0561-B09E-3432-011F-64EE23EFCF00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1"/>
          <ac:spMkLst>
            <pc:docMk/>
            <pc:sldMk cId="3531613017" sldId="301"/>
            <ac:spMk id="7" creationId="{CB469871-5276-2320-F8ED-5E91AFE4C0D1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08:49:21.468" v="394" actId="20577"/>
          <ac:spMkLst>
            <pc:docMk/>
            <pc:sldMk cId="3531613017" sldId="301"/>
            <ac:spMk id="11" creationId="{E96B5416-EBC0-19E8-8F86-6464F6E049DB}"/>
          </ac:spMkLst>
        </pc:spChg>
        <pc:spChg chg="mod">
          <ac:chgData name="LIM ZHEN YANG" userId="S::zzyy.22@ichat.sp.edu.sg::cedf14e7-d88b-45a5-8165-2dba5b0450d2" providerId="AD" clId="Web-{93EFEDEA-1A1A-92A8-3DB9-71E49B7CDB5E}" dt="2024-02-01T08:45:19.696" v="150" actId="20577"/>
          <ac:spMkLst>
            <pc:docMk/>
            <pc:sldMk cId="3531613017" sldId="301"/>
            <ac:spMk id="150" creationId="{62722C05-97BE-EEB4-48C6-E494F1EBE8E0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62"/>
          <ac:spMkLst>
            <pc:docMk/>
            <pc:sldMk cId="3531613017" sldId="301"/>
            <ac:spMk id="206" creationId="{89654EF5-F8C2-0D24-8837-BC2207E0EB1F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61"/>
          <ac:spMkLst>
            <pc:docMk/>
            <pc:sldMk cId="3531613017" sldId="301"/>
            <ac:spMk id="207" creationId="{FD81C948-C779-6420-9B17-FCD1BDBF0E25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60"/>
          <ac:spMkLst>
            <pc:docMk/>
            <pc:sldMk cId="3531613017" sldId="301"/>
            <ac:spMk id="208" creationId="{B0E7A1E9-C947-EAC4-9ADB-DDEE40827468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9"/>
          <ac:spMkLst>
            <pc:docMk/>
            <pc:sldMk cId="3531613017" sldId="301"/>
            <ac:spMk id="209" creationId="{719CBAF6-9AA6-CBF2-7093-D287AFFEA305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8"/>
          <ac:spMkLst>
            <pc:docMk/>
            <pc:sldMk cId="3531613017" sldId="301"/>
            <ac:spMk id="210" creationId="{BC3DA36F-2992-F392-02CF-BDDD5B697942}"/>
          </ac:spMkLst>
        </pc:spChg>
        <pc:spChg chg="del">
          <ac:chgData name="LIM ZHEN YANG" userId="S::zzyy.22@ichat.sp.edu.sg::cedf14e7-d88b-45a5-8165-2dba5b0450d2" providerId="AD" clId="Web-{93EFEDEA-1A1A-92A8-3DB9-71E49B7CDB5E}" dt="2024-02-01T08:45:22.571" v="157"/>
          <ac:spMkLst>
            <pc:docMk/>
            <pc:sldMk cId="3531613017" sldId="301"/>
            <ac:spMk id="211" creationId="{12C15FA6-7C74-A222-EF52-B19DD070C1EF}"/>
          </ac:spMkLst>
        </pc:spChg>
        <pc:grpChg chg="del">
          <ac:chgData name="LIM ZHEN YANG" userId="S::zzyy.22@ichat.sp.edu.sg::cedf14e7-d88b-45a5-8165-2dba5b0450d2" providerId="AD" clId="Web-{93EFEDEA-1A1A-92A8-3DB9-71E49B7CDB5E}" dt="2024-02-01T08:45:22.571" v="163"/>
          <ac:grpSpMkLst>
            <pc:docMk/>
            <pc:sldMk cId="3531613017" sldId="301"/>
            <ac:grpSpMk id="151" creationId="{B65CCBD8-46FF-C6D3-2991-3F6ECB3F4AE5}"/>
          </ac:grpSpMkLst>
        </pc:grpChg>
        <pc:picChg chg="add mod">
          <ac:chgData name="LIM ZHEN YANG" userId="S::zzyy.22@ichat.sp.edu.sg::cedf14e7-d88b-45a5-8165-2dba5b0450d2" providerId="AD" clId="Web-{93EFEDEA-1A1A-92A8-3DB9-71E49B7CDB5E}" dt="2024-02-01T08:49:05.952" v="391" actId="1076"/>
          <ac:picMkLst>
            <pc:docMk/>
            <pc:sldMk cId="3531613017" sldId="301"/>
            <ac:picMk id="8" creationId="{6A7AF1E2-6108-C468-68DF-8985B07564AD}"/>
          </ac:picMkLst>
        </pc:picChg>
        <pc:picChg chg="add del mod">
          <ac:chgData name="LIM ZHEN YANG" userId="S::zzyy.22@ichat.sp.edu.sg::cedf14e7-d88b-45a5-8165-2dba5b0450d2" providerId="AD" clId="Web-{93EFEDEA-1A1A-92A8-3DB9-71E49B7CDB5E}" dt="2024-02-01T08:46:28.761" v="169"/>
          <ac:picMkLst>
            <pc:docMk/>
            <pc:sldMk cId="3531613017" sldId="301"/>
            <ac:picMk id="9" creationId="{F0B42924-A551-DF6A-57BF-E9D05E9930A1}"/>
          </ac:picMkLst>
        </pc:picChg>
      </pc:sldChg>
      <pc:sldChg chg="addSp delSp modSp add replId delAnim">
        <pc:chgData name="LIM ZHEN YANG" userId="S::zzyy.22@ichat.sp.edu.sg::cedf14e7-d88b-45a5-8165-2dba5b0450d2" providerId="AD" clId="Web-{93EFEDEA-1A1A-92A8-3DB9-71E49B7CDB5E}" dt="2024-02-01T14:47:32.501" v="1024" actId="20577"/>
        <pc:sldMkLst>
          <pc:docMk/>
          <pc:sldMk cId="345193758" sldId="302"/>
        </pc:sldMkLst>
        <pc:spChg chg="add mod">
          <ac:chgData name="LIM ZHEN YANG" userId="S::zzyy.22@ichat.sp.edu.sg::cedf14e7-d88b-45a5-8165-2dba5b0450d2" providerId="AD" clId="Web-{93EFEDEA-1A1A-92A8-3DB9-71E49B7CDB5E}" dt="2024-02-01T14:47:32.501" v="1024" actId="20577"/>
          <ac:spMkLst>
            <pc:docMk/>
            <pc:sldMk cId="345193758" sldId="302"/>
            <ac:spMk id="5" creationId="{11D7FDEB-2BEB-8B52-A2BE-1F2655E90FC6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96" v="437"/>
          <ac:spMkLst>
            <pc:docMk/>
            <pc:sldMk cId="345193758" sldId="302"/>
            <ac:spMk id="29" creationId="{2AF4C59B-88BB-2357-A6C7-E02829B82110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96" v="436"/>
          <ac:spMkLst>
            <pc:docMk/>
            <pc:sldMk cId="345193758" sldId="302"/>
            <ac:spMk id="31" creationId="{E69028EA-0032-2CD5-5E53-D417CD79791C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96" v="435"/>
          <ac:spMkLst>
            <pc:docMk/>
            <pc:sldMk cId="345193758" sldId="302"/>
            <ac:spMk id="33" creationId="{B6B8395B-018D-A669-7804-4500A1A55B82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96" v="434"/>
          <ac:spMkLst>
            <pc:docMk/>
            <pc:sldMk cId="345193758" sldId="302"/>
            <ac:spMk id="35" creationId="{386811FE-5679-AB9F-B626-D953D0CFC272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80" v="433"/>
          <ac:spMkLst>
            <pc:docMk/>
            <pc:sldMk cId="345193758" sldId="302"/>
            <ac:spMk id="37" creationId="{E48759D0-7FD5-FCC7-C0F9-799A803707BF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8:53:27.380" v="432"/>
          <ac:spMkLst>
            <pc:docMk/>
            <pc:sldMk cId="345193758" sldId="302"/>
            <ac:spMk id="39" creationId="{EF1DE385-C3DF-A6E7-CFE3-908DF06D4FCF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09:00:20.641" v="479"/>
          <ac:spMkLst>
            <pc:docMk/>
            <pc:sldMk cId="345193758" sldId="302"/>
            <ac:spMk id="41" creationId="{E161EE8E-B15C-D04D-7974-89E18D5400B1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5.926" v="425"/>
          <ac:spMkLst>
            <pc:docMk/>
            <pc:sldMk cId="345193758" sldId="302"/>
            <ac:spMk id="45" creationId="{56F94938-D074-531F-A78B-D4EEDBF2E241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5.926" v="424"/>
          <ac:spMkLst>
            <pc:docMk/>
            <pc:sldMk cId="345193758" sldId="302"/>
            <ac:spMk id="47" creationId="{950DEDCE-5325-7DFD-808D-0D67BD96EC1B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5.926" v="423"/>
          <ac:spMkLst>
            <pc:docMk/>
            <pc:sldMk cId="345193758" sldId="302"/>
            <ac:spMk id="48" creationId="{7CF0626B-5E11-BD91-6698-0D81CA68CB9D}"/>
          </ac:spMkLst>
        </pc:spChg>
        <pc:spChg chg="mod">
          <ac:chgData name="LIM ZHEN YANG" userId="S::zzyy.22@ichat.sp.edu.sg::cedf14e7-d88b-45a5-8165-2dba5b0450d2" providerId="AD" clId="Web-{93EFEDEA-1A1A-92A8-3DB9-71E49B7CDB5E}" dt="2024-02-01T14:37:03.458" v="871" actId="20577"/>
          <ac:spMkLst>
            <pc:docMk/>
            <pc:sldMk cId="345193758" sldId="302"/>
            <ac:spMk id="132" creationId="{BE505BD3-F733-125B-6DAF-1CBD9867808B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770" v="431"/>
          <ac:spMkLst>
            <pc:docMk/>
            <pc:sldMk cId="345193758" sldId="302"/>
            <ac:spMk id="133" creationId="{64D8129A-B151-5ACE-3EE3-579DB0E7A42F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645" v="430"/>
          <ac:spMkLst>
            <pc:docMk/>
            <pc:sldMk cId="345193758" sldId="302"/>
            <ac:spMk id="134" creationId="{B749D764-F950-40B2-736B-03404BC9CD82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520" v="429"/>
          <ac:spMkLst>
            <pc:docMk/>
            <pc:sldMk cId="345193758" sldId="302"/>
            <ac:spMk id="135" creationId="{B9014BAB-D8CD-6179-40CB-41E17D9FD58D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395" v="428"/>
          <ac:spMkLst>
            <pc:docMk/>
            <pc:sldMk cId="345193758" sldId="302"/>
            <ac:spMk id="136" creationId="{2AF680B4-FD0D-736D-ACBA-62E67422DDFB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255" v="427"/>
          <ac:spMkLst>
            <pc:docMk/>
            <pc:sldMk cId="345193758" sldId="302"/>
            <ac:spMk id="137" creationId="{9326D905-279A-68EE-E65B-E9AF2F3AB9D5}"/>
          </ac:spMkLst>
        </pc:spChg>
        <pc:spChg chg="del">
          <ac:chgData name="LIM ZHEN YANG" userId="S::zzyy.22@ichat.sp.edu.sg::cedf14e7-d88b-45a5-8165-2dba5b0450d2" providerId="AD" clId="Web-{93EFEDEA-1A1A-92A8-3DB9-71E49B7CDB5E}" dt="2024-02-01T08:52:56.114" v="426"/>
          <ac:spMkLst>
            <pc:docMk/>
            <pc:sldMk cId="345193758" sldId="302"/>
            <ac:spMk id="138" creationId="{B646B9F1-F722-870B-F2FD-38DACF592277}"/>
          </ac:spMkLst>
        </pc:spChg>
        <pc:grpChg chg="del">
          <ac:chgData name="LIM ZHEN YANG" userId="S::zzyy.22@ichat.sp.edu.sg::cedf14e7-d88b-45a5-8165-2dba5b0450d2" providerId="AD" clId="Web-{93EFEDEA-1A1A-92A8-3DB9-71E49B7CDB5E}" dt="2024-02-01T08:52:55.926" v="422"/>
          <ac:grpSpMkLst>
            <pc:docMk/>
            <pc:sldMk cId="345193758" sldId="302"/>
            <ac:grpSpMk id="2" creationId="{0F2BF5F3-AA5E-8B85-C7C2-5FC9A2D7D1B2}"/>
          </ac:grpSpMkLst>
        </pc:grpChg>
        <pc:grpChg chg="del">
          <ac:chgData name="LIM ZHEN YANG" userId="S::zzyy.22@ichat.sp.edu.sg::cedf14e7-d88b-45a5-8165-2dba5b0450d2" providerId="AD" clId="Web-{93EFEDEA-1A1A-92A8-3DB9-71E49B7CDB5E}" dt="2024-02-01T08:52:55.926" v="421"/>
          <ac:grpSpMkLst>
            <pc:docMk/>
            <pc:sldMk cId="345193758" sldId="302"/>
            <ac:grpSpMk id="5" creationId="{7F84A64B-2BB1-9CCD-C433-D92D495F4C35}"/>
          </ac:grpSpMkLst>
        </pc:grpChg>
        <pc:grpChg chg="del">
          <ac:chgData name="LIM ZHEN YANG" userId="S::zzyy.22@ichat.sp.edu.sg::cedf14e7-d88b-45a5-8165-2dba5b0450d2" providerId="AD" clId="Web-{93EFEDEA-1A1A-92A8-3DB9-71E49B7CDB5E}" dt="2024-02-01T08:52:55.926" v="420"/>
          <ac:grpSpMkLst>
            <pc:docMk/>
            <pc:sldMk cId="345193758" sldId="302"/>
            <ac:grpSpMk id="10" creationId="{0F63D185-572A-F914-0253-646D8180E6ED}"/>
          </ac:grpSpMkLst>
        </pc:grpChg>
        <pc:picChg chg="add del mod">
          <ac:chgData name="LIM ZHEN YANG" userId="S::zzyy.22@ichat.sp.edu.sg::cedf14e7-d88b-45a5-8165-2dba5b0450d2" providerId="AD" clId="Web-{93EFEDEA-1A1A-92A8-3DB9-71E49B7CDB5E}" dt="2024-02-01T14:43:39.329" v="893" actId="14100"/>
          <ac:picMkLst>
            <pc:docMk/>
            <pc:sldMk cId="345193758" sldId="302"/>
            <ac:picMk id="2" creationId="{D5778576-F31D-8002-D6B8-7627801C14DE}"/>
          </ac:picMkLst>
        </pc:picChg>
        <pc:picChg chg="add del mod">
          <ac:chgData name="LIM ZHEN YANG" userId="S::zzyy.22@ichat.sp.edu.sg::cedf14e7-d88b-45a5-8165-2dba5b0450d2" providerId="AD" clId="Web-{93EFEDEA-1A1A-92A8-3DB9-71E49B7CDB5E}" dt="2024-02-01T14:43:53.361" v="896" actId="1076"/>
          <ac:picMkLst>
            <pc:docMk/>
            <pc:sldMk cId="345193758" sldId="302"/>
            <ac:picMk id="3" creationId="{83B8FD4E-C8EF-704B-403F-1AE3EBA282A0}"/>
          </ac:picMkLst>
        </pc:picChg>
      </pc:sldChg>
      <pc:sldChg chg="addSp delSp modSp add replId delAnim">
        <pc:chgData name="LIM ZHEN YANG" userId="S::zzyy.22@ichat.sp.edu.sg::cedf14e7-d88b-45a5-8165-2dba5b0450d2" providerId="AD" clId="Web-{93EFEDEA-1A1A-92A8-3DB9-71E49B7CDB5E}" dt="2024-02-01T14:35:17.310" v="852" actId="20577"/>
        <pc:sldMkLst>
          <pc:docMk/>
          <pc:sldMk cId="657823040" sldId="303"/>
        </pc:sldMkLst>
        <pc:spChg chg="add mod">
          <ac:chgData name="LIM ZHEN YANG" userId="S::zzyy.22@ichat.sp.edu.sg::cedf14e7-d88b-45a5-8165-2dba5b0450d2" providerId="AD" clId="Web-{93EFEDEA-1A1A-92A8-3DB9-71E49B7CDB5E}" dt="2024-02-01T14:26:44.962" v="734" actId="20577"/>
          <ac:spMkLst>
            <pc:docMk/>
            <pc:sldMk cId="657823040" sldId="303"/>
            <ac:spMk id="3" creationId="{42D8B68D-C59B-29E6-176A-C5ECD2E787F1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14:27:22.793" v="741" actId="20577"/>
          <ac:spMkLst>
            <pc:docMk/>
            <pc:sldMk cId="657823040" sldId="303"/>
            <ac:spMk id="4" creationId="{51C80978-E234-AECB-22C2-FE6D9C08CB03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14:27:26.762" v="742" actId="20577"/>
          <ac:spMkLst>
            <pc:docMk/>
            <pc:sldMk cId="657823040" sldId="303"/>
            <ac:spMk id="5" creationId="{552AD198-AD58-2E0D-7B7B-B343C68B41E0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14:27:29.544" v="743" actId="20577"/>
          <ac:spMkLst>
            <pc:docMk/>
            <pc:sldMk cId="657823040" sldId="303"/>
            <ac:spMk id="6" creationId="{E20D1F0A-07E1-E06C-87BF-63F986AF990A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14:26:17.585" v="731" actId="20577"/>
          <ac:spMkLst>
            <pc:docMk/>
            <pc:sldMk cId="657823040" sldId="303"/>
            <ac:spMk id="29" creationId="{04CA9F22-2845-029B-C738-A2AA9F1CC204}"/>
          </ac:spMkLst>
        </pc:spChg>
        <pc:spChg chg="add mod">
          <ac:chgData name="LIM ZHEN YANG" userId="S::zzyy.22@ichat.sp.edu.sg::cedf14e7-d88b-45a5-8165-2dba5b0450d2" providerId="AD" clId="Web-{93EFEDEA-1A1A-92A8-3DB9-71E49B7CDB5E}" dt="2024-02-01T14:24:00.217" v="721" actId="1076"/>
          <ac:spMkLst>
            <pc:docMk/>
            <pc:sldMk cId="657823040" sldId="303"/>
            <ac:spMk id="31" creationId="{C84B787A-7074-0C49-4B4E-606C1E89D086}"/>
          </ac:spMkLst>
        </pc:spChg>
        <pc:spChg chg="add del mod">
          <ac:chgData name="LIM ZHEN YANG" userId="S::zzyy.22@ichat.sp.edu.sg::cedf14e7-d88b-45a5-8165-2dba5b0450d2" providerId="AD" clId="Web-{93EFEDEA-1A1A-92A8-3DB9-71E49B7CDB5E}" dt="2024-02-01T14:35:17.310" v="852" actId="20577"/>
          <ac:spMkLst>
            <pc:docMk/>
            <pc:sldMk cId="657823040" sldId="303"/>
            <ac:spMk id="33" creationId="{F335C830-8551-610C-B25F-B884D5015BFB}"/>
          </ac:spMkLst>
        </pc:spChg>
        <pc:spChg chg="del">
          <ac:chgData name="LIM ZHEN YANG" userId="S::zzyy.22@ichat.sp.edu.sg::cedf14e7-d88b-45a5-8165-2dba5b0450d2" providerId="AD" clId="Web-{93EFEDEA-1A1A-92A8-3DB9-71E49B7CDB5E}" dt="2024-02-01T09:00:37.672" v="497"/>
          <ac:spMkLst>
            <pc:docMk/>
            <pc:sldMk cId="657823040" sldId="303"/>
            <ac:spMk id="45" creationId="{5E3BD5D6-90B6-08E8-E7A1-95E852992562}"/>
          </ac:spMkLst>
        </pc:spChg>
        <pc:spChg chg="del">
          <ac:chgData name="LIM ZHEN YANG" userId="S::zzyy.22@ichat.sp.edu.sg::cedf14e7-d88b-45a5-8165-2dba5b0450d2" providerId="AD" clId="Web-{93EFEDEA-1A1A-92A8-3DB9-71E49B7CDB5E}" dt="2024-02-01T09:00:37.672" v="496"/>
          <ac:spMkLst>
            <pc:docMk/>
            <pc:sldMk cId="657823040" sldId="303"/>
            <ac:spMk id="47" creationId="{70DCDC9E-49A8-C250-B37D-8A74D72E03DD}"/>
          </ac:spMkLst>
        </pc:spChg>
        <pc:spChg chg="del">
          <ac:chgData name="LIM ZHEN YANG" userId="S::zzyy.22@ichat.sp.edu.sg::cedf14e7-d88b-45a5-8165-2dba5b0450d2" providerId="AD" clId="Web-{93EFEDEA-1A1A-92A8-3DB9-71E49B7CDB5E}" dt="2024-02-01T09:00:37.672" v="495"/>
          <ac:spMkLst>
            <pc:docMk/>
            <pc:sldMk cId="657823040" sldId="303"/>
            <ac:spMk id="48" creationId="{D20F3DD4-C0B6-5587-E57E-28703F62B36A}"/>
          </ac:spMkLst>
        </pc:spChg>
        <pc:spChg chg="mod">
          <ac:chgData name="LIM ZHEN YANG" userId="S::zzyy.22@ichat.sp.edu.sg::cedf14e7-d88b-45a5-8165-2dba5b0450d2" providerId="AD" clId="Web-{93EFEDEA-1A1A-92A8-3DB9-71E49B7CDB5E}" dt="2024-02-01T09:00:34.266" v="491" actId="20577"/>
          <ac:spMkLst>
            <pc:docMk/>
            <pc:sldMk cId="657823040" sldId="303"/>
            <ac:spMk id="132" creationId="{22EAB35E-CA53-DC9F-AB1B-F505094E39C2}"/>
          </ac:spMkLst>
        </pc:spChg>
        <pc:spChg chg="mod">
          <ac:chgData name="LIM ZHEN YANG" userId="S::zzyy.22@ichat.sp.edu.sg::cedf14e7-d88b-45a5-8165-2dba5b0450d2" providerId="AD" clId="Web-{93EFEDEA-1A1A-92A8-3DB9-71E49B7CDB5E}" dt="2024-02-01T09:11:40.876" v="683" actId="1076"/>
          <ac:spMkLst>
            <pc:docMk/>
            <pc:sldMk cId="657823040" sldId="303"/>
            <ac:spMk id="133" creationId="{9FA9C801-B859-42D1-62BD-A6807344F203}"/>
          </ac:spMkLst>
        </pc:spChg>
        <pc:spChg chg="mod">
          <ac:chgData name="LIM ZHEN YANG" userId="S::zzyy.22@ichat.sp.edu.sg::cedf14e7-d88b-45a5-8165-2dba5b0450d2" providerId="AD" clId="Web-{93EFEDEA-1A1A-92A8-3DB9-71E49B7CDB5E}" dt="2024-02-01T09:11:40.689" v="677" actId="1076"/>
          <ac:spMkLst>
            <pc:docMk/>
            <pc:sldMk cId="657823040" sldId="303"/>
            <ac:spMk id="134" creationId="{74839356-CA23-E00D-9869-B4FB1F28008E}"/>
          </ac:spMkLst>
        </pc:spChg>
        <pc:spChg chg="mod">
          <ac:chgData name="LIM ZHEN YANG" userId="S::zzyy.22@ichat.sp.edu.sg::cedf14e7-d88b-45a5-8165-2dba5b0450d2" providerId="AD" clId="Web-{93EFEDEA-1A1A-92A8-3DB9-71E49B7CDB5E}" dt="2024-02-01T09:11:40.908" v="684" actId="1076"/>
          <ac:spMkLst>
            <pc:docMk/>
            <pc:sldMk cId="657823040" sldId="303"/>
            <ac:spMk id="135" creationId="{5DBC43C9-8365-523D-F5DB-8107C401961F}"/>
          </ac:spMkLst>
        </pc:spChg>
        <pc:spChg chg="mod">
          <ac:chgData name="LIM ZHEN YANG" userId="S::zzyy.22@ichat.sp.edu.sg::cedf14e7-d88b-45a5-8165-2dba5b0450d2" providerId="AD" clId="Web-{93EFEDEA-1A1A-92A8-3DB9-71E49B7CDB5E}" dt="2024-02-01T09:11:40.720" v="678" actId="1076"/>
          <ac:spMkLst>
            <pc:docMk/>
            <pc:sldMk cId="657823040" sldId="303"/>
            <ac:spMk id="136" creationId="{A15317F4-3A63-5CDB-17B9-FD00F6CFCACC}"/>
          </ac:spMkLst>
        </pc:spChg>
        <pc:spChg chg="mod">
          <ac:chgData name="LIM ZHEN YANG" userId="S::zzyy.22@ichat.sp.edu.sg::cedf14e7-d88b-45a5-8165-2dba5b0450d2" providerId="AD" clId="Web-{93EFEDEA-1A1A-92A8-3DB9-71E49B7CDB5E}" dt="2024-02-01T14:23:52.794" v="720" actId="20577"/>
          <ac:spMkLst>
            <pc:docMk/>
            <pc:sldMk cId="657823040" sldId="303"/>
            <ac:spMk id="137" creationId="{23EB4F93-4B61-0637-5E61-60AACE57DE19}"/>
          </ac:spMkLst>
        </pc:spChg>
        <pc:spChg chg="mod">
          <ac:chgData name="LIM ZHEN YANG" userId="S::zzyy.22@ichat.sp.edu.sg::cedf14e7-d88b-45a5-8165-2dba5b0450d2" providerId="AD" clId="Web-{93EFEDEA-1A1A-92A8-3DB9-71E49B7CDB5E}" dt="2024-02-01T09:11:40.798" v="680" actId="1076"/>
          <ac:spMkLst>
            <pc:docMk/>
            <pc:sldMk cId="657823040" sldId="303"/>
            <ac:spMk id="138" creationId="{D618167D-BF11-0A69-082C-40FA04548E91}"/>
          </ac:spMkLst>
        </pc:spChg>
        <pc:grpChg chg="del">
          <ac:chgData name="LIM ZHEN YANG" userId="S::zzyy.22@ichat.sp.edu.sg::cedf14e7-d88b-45a5-8165-2dba5b0450d2" providerId="AD" clId="Web-{93EFEDEA-1A1A-92A8-3DB9-71E49B7CDB5E}" dt="2024-02-01T09:00:37.672" v="494"/>
          <ac:grpSpMkLst>
            <pc:docMk/>
            <pc:sldMk cId="657823040" sldId="303"/>
            <ac:grpSpMk id="2" creationId="{181808B9-52C6-655B-B3C0-C30BD652E071}"/>
          </ac:grpSpMkLst>
        </pc:grpChg>
        <pc:grpChg chg="del">
          <ac:chgData name="LIM ZHEN YANG" userId="S::zzyy.22@ichat.sp.edu.sg::cedf14e7-d88b-45a5-8165-2dba5b0450d2" providerId="AD" clId="Web-{93EFEDEA-1A1A-92A8-3DB9-71E49B7CDB5E}" dt="2024-02-01T09:00:37.672" v="493"/>
          <ac:grpSpMkLst>
            <pc:docMk/>
            <pc:sldMk cId="657823040" sldId="303"/>
            <ac:grpSpMk id="5" creationId="{E8649088-23D8-5A3A-2422-F1593F57FC9E}"/>
          </ac:grpSpMkLst>
        </pc:grpChg>
        <pc:grpChg chg="del">
          <ac:chgData name="LIM ZHEN YANG" userId="S::zzyy.22@ichat.sp.edu.sg::cedf14e7-d88b-45a5-8165-2dba5b0450d2" providerId="AD" clId="Web-{93EFEDEA-1A1A-92A8-3DB9-71E49B7CDB5E}" dt="2024-02-01T09:00:37.672" v="492"/>
          <ac:grpSpMkLst>
            <pc:docMk/>
            <pc:sldMk cId="657823040" sldId="303"/>
            <ac:grpSpMk id="10" creationId="{73F530A6-5245-AF97-4F2F-E1F27343BDC0}"/>
          </ac:grpSpMkLst>
        </pc:grpChg>
        <pc:picChg chg="add mod">
          <ac:chgData name="LIM ZHEN YANG" userId="S::zzyy.22@ichat.sp.edu.sg::cedf14e7-d88b-45a5-8165-2dba5b0450d2" providerId="AD" clId="Web-{93EFEDEA-1A1A-92A8-3DB9-71E49B7CDB5E}" dt="2024-02-01T14:31:52.171" v="763"/>
          <ac:picMkLst>
            <pc:docMk/>
            <pc:sldMk cId="657823040" sldId="303"/>
            <ac:picMk id="10" creationId="{AD85BED6-841B-C601-AB92-28758206BE7F}"/>
          </ac:picMkLst>
        </pc:picChg>
        <pc:cxnChg chg="add mod">
          <ac:chgData name="LIM ZHEN YANG" userId="S::zzyy.22@ichat.sp.edu.sg::cedf14e7-d88b-45a5-8165-2dba5b0450d2" providerId="AD" clId="Web-{93EFEDEA-1A1A-92A8-3DB9-71E49B7CDB5E}" dt="2024-02-01T14:28:20.094" v="750"/>
          <ac:cxnSpMkLst>
            <pc:docMk/>
            <pc:sldMk cId="657823040" sldId="303"/>
            <ac:cxnSpMk id="7" creationId="{F2873831-7622-3B98-A02F-E850F6850939}"/>
          </ac:cxnSpMkLst>
        </pc:cxnChg>
        <pc:cxnChg chg="add mod">
          <ac:chgData name="LIM ZHEN YANG" userId="S::zzyy.22@ichat.sp.edu.sg::cedf14e7-d88b-45a5-8165-2dba5b0450d2" providerId="AD" clId="Web-{93EFEDEA-1A1A-92A8-3DB9-71E49B7CDB5E}" dt="2024-02-01T14:28:33.438" v="752" actId="1076"/>
          <ac:cxnSpMkLst>
            <pc:docMk/>
            <pc:sldMk cId="657823040" sldId="303"/>
            <ac:cxnSpMk id="8" creationId="{6C1353B9-D342-C6BA-A805-F8729E981C7A}"/>
          </ac:cxnSpMkLst>
        </pc:cxnChg>
        <pc:cxnChg chg="add mod">
          <ac:chgData name="LIM ZHEN YANG" userId="S::zzyy.22@ichat.sp.edu.sg::cedf14e7-d88b-45a5-8165-2dba5b0450d2" providerId="AD" clId="Web-{93EFEDEA-1A1A-92A8-3DB9-71E49B7CDB5E}" dt="2024-02-01T14:28:59.487" v="756" actId="1076"/>
          <ac:cxnSpMkLst>
            <pc:docMk/>
            <pc:sldMk cId="657823040" sldId="303"/>
            <ac:cxnSpMk id="9" creationId="{5D3CF651-6A16-F114-7581-E2847CA63667}"/>
          </ac:cxnSpMkLst>
        </pc:cxnChg>
      </pc:sldChg>
      <pc:sldChg chg="addSp delSp modSp add replId">
        <pc:chgData name="LIM ZHEN YANG" userId="S::zzyy.22@ichat.sp.edu.sg::cedf14e7-d88b-45a5-8165-2dba5b0450d2" providerId="AD" clId="Web-{93EFEDEA-1A1A-92A8-3DB9-71E49B7CDB5E}" dt="2024-02-02T03:00:57.311" v="1076" actId="20577"/>
        <pc:sldMkLst>
          <pc:docMk/>
          <pc:sldMk cId="2527494975" sldId="304"/>
        </pc:sldMkLst>
        <pc:spChg chg="mod">
          <ac:chgData name="LIM ZHEN YANG" userId="S::zzyy.22@ichat.sp.edu.sg::cedf14e7-d88b-45a5-8165-2dba5b0450d2" providerId="AD" clId="Web-{93EFEDEA-1A1A-92A8-3DB9-71E49B7CDB5E}" dt="2024-02-02T03:00:57.311" v="1076" actId="20577"/>
          <ac:spMkLst>
            <pc:docMk/>
            <pc:sldMk cId="2527494975" sldId="304"/>
            <ac:spMk id="5" creationId="{02A062DE-9CC0-3A96-FEC3-DC33475067E3}"/>
          </ac:spMkLst>
        </pc:spChg>
        <pc:spChg chg="mod">
          <ac:chgData name="LIM ZHEN YANG" userId="S::zzyy.22@ichat.sp.edu.sg::cedf14e7-d88b-45a5-8165-2dba5b0450d2" providerId="AD" clId="Web-{93EFEDEA-1A1A-92A8-3DB9-71E49B7CDB5E}" dt="2024-02-01T14:48:27.895" v="1027" actId="20577"/>
          <ac:spMkLst>
            <pc:docMk/>
            <pc:sldMk cId="2527494975" sldId="304"/>
            <ac:spMk id="132" creationId="{2621CF0C-F43F-C9DF-FAEA-F25F39A81F80}"/>
          </ac:spMkLst>
        </pc:spChg>
        <pc:picChg chg="del">
          <ac:chgData name="LIM ZHEN YANG" userId="S::zzyy.22@ichat.sp.edu.sg::cedf14e7-d88b-45a5-8165-2dba5b0450d2" providerId="AD" clId="Web-{93EFEDEA-1A1A-92A8-3DB9-71E49B7CDB5E}" dt="2024-02-01T14:48:29.567" v="1029"/>
          <ac:picMkLst>
            <pc:docMk/>
            <pc:sldMk cId="2527494975" sldId="304"/>
            <ac:picMk id="2" creationId="{6B7B0169-BCCD-47E8-E6A4-A2DEDDF2FE28}"/>
          </ac:picMkLst>
        </pc:picChg>
        <pc:picChg chg="del">
          <ac:chgData name="LIM ZHEN YANG" userId="S::zzyy.22@ichat.sp.edu.sg::cedf14e7-d88b-45a5-8165-2dba5b0450d2" providerId="AD" clId="Web-{93EFEDEA-1A1A-92A8-3DB9-71E49B7CDB5E}" dt="2024-02-01T14:48:29.567" v="1028"/>
          <ac:picMkLst>
            <pc:docMk/>
            <pc:sldMk cId="2527494975" sldId="304"/>
            <ac:picMk id="3" creationId="{7ECBB591-D468-868C-5325-9E3ECEC0C99A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1T14:54:57.031" v="1043" actId="14100"/>
          <ac:picMkLst>
            <pc:docMk/>
            <pc:sldMk cId="2527494975" sldId="304"/>
            <ac:picMk id="4" creationId="{AC5A454B-8620-6496-BA21-E76A2977CB5F}"/>
          </ac:picMkLst>
        </pc:picChg>
      </pc:sldChg>
      <pc:sldChg chg="addSp delSp modSp add replId">
        <pc:chgData name="LIM ZHEN YANG" userId="S::zzyy.22@ichat.sp.edu.sg::cedf14e7-d88b-45a5-8165-2dba5b0450d2" providerId="AD" clId="Web-{93EFEDEA-1A1A-92A8-3DB9-71E49B7CDB5E}" dt="2024-02-02T03:08:59.478" v="1142" actId="20577"/>
        <pc:sldMkLst>
          <pc:docMk/>
          <pc:sldMk cId="2308893274" sldId="305"/>
        </pc:sldMkLst>
        <pc:spChg chg="mod">
          <ac:chgData name="LIM ZHEN YANG" userId="S::zzyy.22@ichat.sp.edu.sg::cedf14e7-d88b-45a5-8165-2dba5b0450d2" providerId="AD" clId="Web-{93EFEDEA-1A1A-92A8-3DB9-71E49B7CDB5E}" dt="2024-02-02T03:06:02.568" v="1104" actId="14100"/>
          <ac:spMkLst>
            <pc:docMk/>
            <pc:sldMk cId="2308893274" sldId="305"/>
            <ac:spMk id="5" creationId="{F85FF557-AFA8-DB89-9040-B5469BB388E3}"/>
          </ac:spMkLst>
        </pc:spChg>
        <pc:spChg chg="add mod">
          <ac:chgData name="LIM ZHEN YANG" userId="S::zzyy.22@ichat.sp.edu.sg::cedf14e7-d88b-45a5-8165-2dba5b0450d2" providerId="AD" clId="Web-{93EFEDEA-1A1A-92A8-3DB9-71E49B7CDB5E}" dt="2024-02-02T03:08:52.400" v="1134" actId="1076"/>
          <ac:spMkLst>
            <pc:docMk/>
            <pc:sldMk cId="2308893274" sldId="305"/>
            <ac:spMk id="7" creationId="{B3FC4DB4-8313-BDEA-A3B5-265AED281222}"/>
          </ac:spMkLst>
        </pc:spChg>
        <pc:spChg chg="mod">
          <ac:chgData name="LIM ZHEN YANG" userId="S::zzyy.22@ichat.sp.edu.sg::cedf14e7-d88b-45a5-8165-2dba5b0450d2" providerId="AD" clId="Web-{93EFEDEA-1A1A-92A8-3DB9-71E49B7CDB5E}" dt="2024-02-02T03:08:59.478" v="1142" actId="20577"/>
          <ac:spMkLst>
            <pc:docMk/>
            <pc:sldMk cId="2308893274" sldId="305"/>
            <ac:spMk id="132" creationId="{3404704F-2061-C226-A583-B9DC9E9DE65A}"/>
          </ac:spMkLst>
        </pc:spChg>
        <pc:picChg chg="add mod">
          <ac:chgData name="LIM ZHEN YANG" userId="S::zzyy.22@ichat.sp.edu.sg::cedf14e7-d88b-45a5-8165-2dba5b0450d2" providerId="AD" clId="Web-{93EFEDEA-1A1A-92A8-3DB9-71E49B7CDB5E}" dt="2024-02-02T03:06:07.287" v="1105" actId="1076"/>
          <ac:picMkLst>
            <pc:docMk/>
            <pc:sldMk cId="2308893274" sldId="305"/>
            <ac:picMk id="2" creationId="{EDC8B73B-17BF-8019-5E59-FEDFC4B4C0F8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2T03:07:31.179" v="1115"/>
          <ac:picMkLst>
            <pc:docMk/>
            <pc:sldMk cId="2308893274" sldId="305"/>
            <ac:picMk id="3" creationId="{D1236A49-5AD1-04A5-1D0D-A2CFE84C9356}"/>
          </ac:picMkLst>
        </pc:picChg>
        <pc:picChg chg="del">
          <ac:chgData name="LIM ZHEN YANG" userId="S::zzyy.22@ichat.sp.edu.sg::cedf14e7-d88b-45a5-8165-2dba5b0450d2" providerId="AD" clId="Web-{93EFEDEA-1A1A-92A8-3DB9-71E49B7CDB5E}" dt="2024-02-02T03:03:24.549" v="1078"/>
          <ac:picMkLst>
            <pc:docMk/>
            <pc:sldMk cId="2308893274" sldId="305"/>
            <ac:picMk id="4" creationId="{4E49D0B2-C0C7-90D6-45E6-46D934722329}"/>
          </ac:picMkLst>
        </pc:picChg>
        <pc:picChg chg="add del mod">
          <ac:chgData name="LIM ZHEN YANG" userId="S::zzyy.22@ichat.sp.edu.sg::cedf14e7-d88b-45a5-8165-2dba5b0450d2" providerId="AD" clId="Web-{93EFEDEA-1A1A-92A8-3DB9-71E49B7CDB5E}" dt="2024-02-02T03:07:46.523" v="1117"/>
          <ac:picMkLst>
            <pc:docMk/>
            <pc:sldMk cId="2308893274" sldId="305"/>
            <ac:picMk id="6" creationId="{7E006A01-8057-A89C-6F83-FE75A49CC7D0}"/>
          </ac:picMkLst>
        </pc:picChg>
      </pc:sldChg>
      <pc:sldChg chg="addSp delSp modSp add replId addAnim">
        <pc:chgData name="LIM ZHEN YANG" userId="S::zzyy.22@ichat.sp.edu.sg::cedf14e7-d88b-45a5-8165-2dba5b0450d2" providerId="AD" clId="Web-{93EFEDEA-1A1A-92A8-3DB9-71E49B7CDB5E}" dt="2024-02-02T03:28:52.630" v="1247" actId="1076"/>
        <pc:sldMkLst>
          <pc:docMk/>
          <pc:sldMk cId="782531285" sldId="306"/>
        </pc:sldMkLst>
        <pc:spChg chg="mod">
          <ac:chgData name="LIM ZHEN YANG" userId="S::zzyy.22@ichat.sp.edu.sg::cedf14e7-d88b-45a5-8165-2dba5b0450d2" providerId="AD" clId="Web-{93EFEDEA-1A1A-92A8-3DB9-71E49B7CDB5E}" dt="2024-02-02T03:24:03.655" v="1207" actId="20577"/>
          <ac:spMkLst>
            <pc:docMk/>
            <pc:sldMk cId="782531285" sldId="306"/>
            <ac:spMk id="5" creationId="{EC215281-1838-321D-1C1F-AA3A0394C1CB}"/>
          </ac:spMkLst>
        </pc:spChg>
        <pc:spChg chg="mod">
          <ac:chgData name="LIM ZHEN YANG" userId="S::zzyy.22@ichat.sp.edu.sg::cedf14e7-d88b-45a5-8165-2dba5b0450d2" providerId="AD" clId="Web-{93EFEDEA-1A1A-92A8-3DB9-71E49B7CDB5E}" dt="2024-02-02T03:27:13.315" v="1236" actId="20577"/>
          <ac:spMkLst>
            <pc:docMk/>
            <pc:sldMk cId="782531285" sldId="306"/>
            <ac:spMk id="7" creationId="{AAD108C4-5BD7-4762-9B91-4AA437B398BF}"/>
          </ac:spMkLst>
        </pc:spChg>
        <pc:spChg chg="add mod">
          <ac:chgData name="LIM ZHEN YANG" userId="S::zzyy.22@ichat.sp.edu.sg::cedf14e7-d88b-45a5-8165-2dba5b0450d2" providerId="AD" clId="Web-{93EFEDEA-1A1A-92A8-3DB9-71E49B7CDB5E}" dt="2024-02-02T03:24:16.530" v="1210" actId="1076"/>
          <ac:spMkLst>
            <pc:docMk/>
            <pc:sldMk cId="782531285" sldId="306"/>
            <ac:spMk id="9" creationId="{16213751-A60E-28E8-6C2A-E2E747DA2A95}"/>
          </ac:spMkLst>
        </pc:spChg>
        <pc:spChg chg="mod">
          <ac:chgData name="LIM ZHEN YANG" userId="S::zzyy.22@ichat.sp.edu.sg::cedf14e7-d88b-45a5-8165-2dba5b0450d2" providerId="AD" clId="Web-{93EFEDEA-1A1A-92A8-3DB9-71E49B7CDB5E}" dt="2024-02-02T03:18:34.507" v="1146" actId="20577"/>
          <ac:spMkLst>
            <pc:docMk/>
            <pc:sldMk cId="782531285" sldId="306"/>
            <ac:spMk id="132" creationId="{F4895AE3-F57F-B799-58D0-134983CCBD49}"/>
          </ac:spMkLst>
        </pc:spChg>
        <pc:picChg chg="del">
          <ac:chgData name="LIM ZHEN YANG" userId="S::zzyy.22@ichat.sp.edu.sg::cedf14e7-d88b-45a5-8165-2dba5b0450d2" providerId="AD" clId="Web-{93EFEDEA-1A1A-92A8-3DB9-71E49B7CDB5E}" dt="2024-02-02T03:19:06.414" v="1147"/>
          <ac:picMkLst>
            <pc:docMk/>
            <pc:sldMk cId="782531285" sldId="306"/>
            <ac:picMk id="2" creationId="{07AEFCBE-3F81-B4B5-D674-CD5316EBBB76}"/>
          </ac:picMkLst>
        </pc:picChg>
        <pc:picChg chg="mod ord">
          <ac:chgData name="LIM ZHEN YANG" userId="S::zzyy.22@ichat.sp.edu.sg::cedf14e7-d88b-45a5-8165-2dba5b0450d2" providerId="AD" clId="Web-{93EFEDEA-1A1A-92A8-3DB9-71E49B7CDB5E}" dt="2024-02-02T03:28:49.927" v="1246" actId="1076"/>
          <ac:picMkLst>
            <pc:docMk/>
            <pc:sldMk cId="782531285" sldId="306"/>
            <ac:picMk id="3" creationId="{6200AA3A-8D6C-7BFB-F9D3-3968F069FE78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2T03:24:09.952" v="1209" actId="1076"/>
          <ac:picMkLst>
            <pc:docMk/>
            <pc:sldMk cId="782531285" sldId="306"/>
            <ac:picMk id="4" creationId="{189A0953-977A-BF06-EDF3-84EEEBB51355}"/>
          </ac:picMkLst>
        </pc:picChg>
        <pc:picChg chg="add mod modCrop">
          <ac:chgData name="LIM ZHEN YANG" userId="S::zzyy.22@ichat.sp.edu.sg::cedf14e7-d88b-45a5-8165-2dba5b0450d2" providerId="AD" clId="Web-{93EFEDEA-1A1A-92A8-3DB9-71E49B7CDB5E}" dt="2024-02-02T03:24:16.562" v="1211" actId="1076"/>
          <ac:picMkLst>
            <pc:docMk/>
            <pc:sldMk cId="782531285" sldId="306"/>
            <ac:picMk id="8" creationId="{FA2B5ACC-14AA-10DA-59ED-7CE6620067BC}"/>
          </ac:picMkLst>
        </pc:picChg>
        <pc:picChg chg="add mod">
          <ac:chgData name="LIM ZHEN YANG" userId="S::zzyy.22@ichat.sp.edu.sg::cedf14e7-d88b-45a5-8165-2dba5b0450d2" providerId="AD" clId="Web-{93EFEDEA-1A1A-92A8-3DB9-71E49B7CDB5E}" dt="2024-02-02T03:28:52.630" v="1247" actId="1076"/>
          <ac:picMkLst>
            <pc:docMk/>
            <pc:sldMk cId="782531285" sldId="306"/>
            <ac:picMk id="10" creationId="{15B281B7-7466-BFF0-3C77-B97FE6A69F67}"/>
          </ac:picMkLst>
        </pc:picChg>
      </pc:sldChg>
    </pc:docChg>
  </pc:docChgLst>
  <pc:docChgLst>
    <pc:chgData name="LIM ZHEN YANG" userId="S::zzyy.22@ichat.sp.edu.sg::cedf14e7-d88b-45a5-8165-2dba5b0450d2" providerId="AD" clId="Web-{2340EBDA-E513-7708-01EF-CE99ADAC8B23}"/>
    <pc:docChg chg="modSld">
      <pc:chgData name="LIM ZHEN YANG" userId="S::zzyy.22@ichat.sp.edu.sg::cedf14e7-d88b-45a5-8165-2dba5b0450d2" providerId="AD" clId="Web-{2340EBDA-E513-7708-01EF-CE99ADAC8B23}" dt="2024-02-02T15:11:08.175" v="9" actId="1076"/>
      <pc:docMkLst>
        <pc:docMk/>
      </pc:docMkLst>
      <pc:sldChg chg="modSp">
        <pc:chgData name="LIM ZHEN YANG" userId="S::zzyy.22@ichat.sp.edu.sg::cedf14e7-d88b-45a5-8165-2dba5b0450d2" providerId="AD" clId="Web-{2340EBDA-E513-7708-01EF-CE99ADAC8B23}" dt="2024-02-02T15:11:08.175" v="9" actId="1076"/>
        <pc:sldMkLst>
          <pc:docMk/>
          <pc:sldMk cId="2527494975" sldId="304"/>
        </pc:sldMkLst>
        <pc:spChg chg="mod">
          <ac:chgData name="LIM ZHEN YANG" userId="S::zzyy.22@ichat.sp.edu.sg::cedf14e7-d88b-45a5-8165-2dba5b0450d2" providerId="AD" clId="Web-{2340EBDA-E513-7708-01EF-CE99ADAC8B23}" dt="2024-02-02T15:11:08.175" v="9" actId="1076"/>
          <ac:spMkLst>
            <pc:docMk/>
            <pc:sldMk cId="2527494975" sldId="304"/>
            <ac:spMk id="5" creationId="{02A062DE-9CC0-3A96-FEC3-DC33475067E3}"/>
          </ac:spMkLst>
        </pc:spChg>
      </pc:sldChg>
    </pc:docChg>
  </pc:docChgLst>
  <pc:docChgLst>
    <pc:chgData name="DARIO PRAWARA TEH WEI RONG" userId="1332e4ec-ce71-475b-a32a-299703817a3d" providerId="ADAL" clId="{82E4FB8A-1EA2-4DF1-9537-A26D41D796BF}"/>
    <pc:docChg chg="undo custSel addSld delSld modSld sldOrd">
      <pc:chgData name="DARIO PRAWARA TEH WEI RONG" userId="1332e4ec-ce71-475b-a32a-299703817a3d" providerId="ADAL" clId="{82E4FB8A-1EA2-4DF1-9537-A26D41D796BF}" dt="2024-02-02T15:19:37.971" v="230" actId="20577"/>
      <pc:docMkLst>
        <pc:docMk/>
      </pc:docMkLst>
      <pc:sldChg chg="modSp mod">
        <pc:chgData name="DARIO PRAWARA TEH WEI RONG" userId="1332e4ec-ce71-475b-a32a-299703817a3d" providerId="ADAL" clId="{82E4FB8A-1EA2-4DF1-9537-A26D41D796BF}" dt="2024-01-29T06:10:59.812" v="0" actId="1076"/>
        <pc:sldMkLst>
          <pc:docMk/>
          <pc:sldMk cId="0" sldId="256"/>
        </pc:sldMkLst>
        <pc:spChg chg="mod">
          <ac:chgData name="DARIO PRAWARA TEH WEI RONG" userId="1332e4ec-ce71-475b-a32a-299703817a3d" providerId="ADAL" clId="{82E4FB8A-1EA2-4DF1-9537-A26D41D796BF}" dt="2024-01-29T06:10:59.812" v="0" actId="1076"/>
          <ac:spMkLst>
            <pc:docMk/>
            <pc:sldMk cId="0" sldId="256"/>
            <ac:spMk id="77" creationId="{00000000-0000-0000-0000-000000000000}"/>
          </ac:spMkLst>
        </pc:spChg>
      </pc:sldChg>
      <pc:sldChg chg="del">
        <pc:chgData name="DARIO PRAWARA TEH WEI RONG" userId="1332e4ec-ce71-475b-a32a-299703817a3d" providerId="ADAL" clId="{82E4FB8A-1EA2-4DF1-9537-A26D41D796BF}" dt="2024-01-29T06:11:11.415" v="1" actId="47"/>
        <pc:sldMkLst>
          <pc:docMk/>
          <pc:sldMk cId="0" sldId="259"/>
        </pc:sldMkLst>
      </pc:sldChg>
      <pc:sldChg chg="addSp delSp modSp mod">
        <pc:chgData name="DARIO PRAWARA TEH WEI RONG" userId="1332e4ec-ce71-475b-a32a-299703817a3d" providerId="ADAL" clId="{82E4FB8A-1EA2-4DF1-9537-A26D41D796BF}" dt="2024-02-02T13:47:53.033" v="108" actId="1076"/>
        <pc:sldMkLst>
          <pc:docMk/>
          <pc:sldMk cId="0" sldId="260"/>
        </pc:sldMkLst>
        <pc:spChg chg="mod">
          <ac:chgData name="DARIO PRAWARA TEH WEI RONG" userId="1332e4ec-ce71-475b-a32a-299703817a3d" providerId="ADAL" clId="{82E4FB8A-1EA2-4DF1-9537-A26D41D796BF}" dt="2024-02-02T13:47:53.033" v="108" actId="1076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DARIO PRAWARA TEH WEI RONG" userId="1332e4ec-ce71-475b-a32a-299703817a3d" providerId="ADAL" clId="{82E4FB8A-1EA2-4DF1-9537-A26D41D796BF}" dt="2024-01-31T12:05:05.996" v="95" actId="113"/>
          <ac:spMkLst>
            <pc:docMk/>
            <pc:sldMk cId="0" sldId="260"/>
            <ac:spMk id="118" creationId="{00000000-0000-0000-0000-000000000000}"/>
          </ac:spMkLst>
        </pc:spChg>
        <pc:picChg chg="del">
          <ac:chgData name="DARIO PRAWARA TEH WEI RONG" userId="1332e4ec-ce71-475b-a32a-299703817a3d" providerId="ADAL" clId="{82E4FB8A-1EA2-4DF1-9537-A26D41D796BF}" dt="2024-01-29T06:11:37.416" v="19" actId="478"/>
          <ac:picMkLst>
            <pc:docMk/>
            <pc:sldMk cId="0" sldId="260"/>
            <ac:picMk id="99" creationId="{F8CB8948-033A-A01A-6E05-B9BF46FBF311}"/>
          </ac:picMkLst>
        </pc:picChg>
        <pc:picChg chg="add mod">
          <ac:chgData name="DARIO PRAWARA TEH WEI RONG" userId="1332e4ec-ce71-475b-a32a-299703817a3d" providerId="ADAL" clId="{82E4FB8A-1EA2-4DF1-9537-A26D41D796BF}" dt="2024-01-29T06:11:51.039" v="24" actId="1076"/>
          <ac:picMkLst>
            <pc:docMk/>
            <pc:sldMk cId="0" sldId="260"/>
            <ac:picMk id="1026" creationId="{C9A233D4-F385-20C1-2253-ED03778A500A}"/>
          </ac:picMkLst>
        </pc:picChg>
      </pc:sldChg>
      <pc:sldChg chg="modSp mod">
        <pc:chgData name="DARIO PRAWARA TEH WEI RONG" userId="1332e4ec-ce71-475b-a32a-299703817a3d" providerId="ADAL" clId="{82E4FB8A-1EA2-4DF1-9537-A26D41D796BF}" dt="2024-02-02T14:58:29.646" v="140" actId="20577"/>
        <pc:sldMkLst>
          <pc:docMk/>
          <pc:sldMk cId="0" sldId="266"/>
        </pc:sldMkLst>
        <pc:spChg chg="mod">
          <ac:chgData name="DARIO PRAWARA TEH WEI RONG" userId="1332e4ec-ce71-475b-a32a-299703817a3d" providerId="ADAL" clId="{82E4FB8A-1EA2-4DF1-9537-A26D41D796BF}" dt="2024-02-02T14:58:29.646" v="140" actId="20577"/>
          <ac:spMkLst>
            <pc:docMk/>
            <pc:sldMk cId="0" sldId="266"/>
            <ac:spMk id="53" creationId="{E60A3260-8979-9268-30C7-715BAF6CDAE5}"/>
          </ac:spMkLst>
        </pc:spChg>
      </pc:sldChg>
      <pc:sldChg chg="addSp delSp modSp add mod ord">
        <pc:chgData name="DARIO PRAWARA TEH WEI RONG" userId="1332e4ec-ce71-475b-a32a-299703817a3d" providerId="ADAL" clId="{82E4FB8A-1EA2-4DF1-9537-A26D41D796BF}" dt="2024-02-02T15:04:03.902" v="209" actId="2710"/>
        <pc:sldMkLst>
          <pc:docMk/>
          <pc:sldMk cId="2951252762" sldId="298"/>
        </pc:sldMkLst>
        <pc:spChg chg="add del mod">
          <ac:chgData name="DARIO PRAWARA TEH WEI RONG" userId="1332e4ec-ce71-475b-a32a-299703817a3d" providerId="ADAL" clId="{82E4FB8A-1EA2-4DF1-9537-A26D41D796BF}" dt="2024-01-31T12:04:32.802" v="40" actId="478"/>
          <ac:spMkLst>
            <pc:docMk/>
            <pc:sldMk cId="2951252762" sldId="298"/>
            <ac:spMk id="11" creationId="{DCE77A84-4B62-D2E0-FFF6-8C24913D4776}"/>
          </ac:spMkLst>
        </pc:spChg>
        <pc:spChg chg="add mod">
          <ac:chgData name="DARIO PRAWARA TEH WEI RONG" userId="1332e4ec-ce71-475b-a32a-299703817a3d" providerId="ADAL" clId="{82E4FB8A-1EA2-4DF1-9537-A26D41D796BF}" dt="2024-01-31T12:05:03.306" v="94" actId="113"/>
          <ac:spMkLst>
            <pc:docMk/>
            <pc:sldMk cId="2951252762" sldId="298"/>
            <ac:spMk id="12" creationId="{B28C0124-87D5-9098-EEA9-A638CD598A71}"/>
          </ac:spMkLst>
        </pc:spChg>
        <pc:spChg chg="mod">
          <ac:chgData name="DARIO PRAWARA TEH WEI RONG" userId="1332e4ec-ce71-475b-a32a-299703817a3d" providerId="ADAL" clId="{82E4FB8A-1EA2-4DF1-9537-A26D41D796BF}" dt="2024-02-02T15:04:03.902" v="209" actId="2710"/>
          <ac:spMkLst>
            <pc:docMk/>
            <pc:sldMk cId="2951252762" sldId="298"/>
            <ac:spMk id="124" creationId="{00000000-0000-0000-0000-000000000000}"/>
          </ac:spMkLst>
        </pc:spChg>
        <pc:spChg chg="del">
          <ac:chgData name="DARIO PRAWARA TEH WEI RONG" userId="1332e4ec-ce71-475b-a32a-299703817a3d" providerId="ADAL" clId="{82E4FB8A-1EA2-4DF1-9537-A26D41D796BF}" dt="2024-01-31T12:04:31.604" v="39" actId="478"/>
          <ac:spMkLst>
            <pc:docMk/>
            <pc:sldMk cId="2951252762" sldId="298"/>
            <ac:spMk id="125" creationId="{00000000-0000-0000-0000-000000000000}"/>
          </ac:spMkLst>
        </pc:spChg>
        <pc:spChg chg="mod">
          <ac:chgData name="DARIO PRAWARA TEH WEI RONG" userId="1332e4ec-ce71-475b-a32a-299703817a3d" providerId="ADAL" clId="{82E4FB8A-1EA2-4DF1-9537-A26D41D796BF}" dt="2024-02-02T13:47:14.470" v="105" actId="1076"/>
          <ac:spMkLst>
            <pc:docMk/>
            <pc:sldMk cId="2951252762" sldId="298"/>
            <ac:spMk id="127" creationId="{00000000-0000-0000-0000-000000000000}"/>
          </ac:spMkLst>
        </pc:spChg>
      </pc:sldChg>
      <pc:sldChg chg="delSp modSp add mod ord delAnim">
        <pc:chgData name="DARIO PRAWARA TEH WEI RONG" userId="1332e4ec-ce71-475b-a32a-299703817a3d" providerId="ADAL" clId="{82E4FB8A-1EA2-4DF1-9537-A26D41D796BF}" dt="2024-02-02T13:46:33.687" v="103" actId="1076"/>
        <pc:sldMkLst>
          <pc:docMk/>
          <pc:sldMk cId="2390866552" sldId="299"/>
        </pc:sldMkLst>
        <pc:spChg chg="mod">
          <ac:chgData name="DARIO PRAWARA TEH WEI RONG" userId="1332e4ec-ce71-475b-a32a-299703817a3d" providerId="ADAL" clId="{82E4FB8A-1EA2-4DF1-9537-A26D41D796BF}" dt="2024-01-31T12:05:00.722" v="93" actId="113"/>
          <ac:spMkLst>
            <pc:docMk/>
            <pc:sldMk cId="2390866552" sldId="299"/>
            <ac:spMk id="12" creationId="{B28C0124-87D5-9098-EEA9-A638CD598A71}"/>
          </ac:spMkLst>
        </pc:spChg>
        <pc:spChg chg="del">
          <ac:chgData name="DARIO PRAWARA TEH WEI RONG" userId="1332e4ec-ce71-475b-a32a-299703817a3d" providerId="ADAL" clId="{82E4FB8A-1EA2-4DF1-9537-A26D41D796BF}" dt="2024-01-31T12:04:50.594" v="91" actId="478"/>
          <ac:spMkLst>
            <pc:docMk/>
            <pc:sldMk cId="2390866552" sldId="299"/>
            <ac:spMk id="23" creationId="{ED8083AB-567C-1E72-A81B-AD2CFE4E1718}"/>
          </ac:spMkLst>
        </pc:spChg>
        <pc:spChg chg="mod">
          <ac:chgData name="DARIO PRAWARA TEH WEI RONG" userId="1332e4ec-ce71-475b-a32a-299703817a3d" providerId="ADAL" clId="{82E4FB8A-1EA2-4DF1-9537-A26D41D796BF}" dt="2024-02-02T13:45:58.123" v="98" actId="2711"/>
          <ac:spMkLst>
            <pc:docMk/>
            <pc:sldMk cId="2390866552" sldId="299"/>
            <ac:spMk id="123" creationId="{00000000-0000-0000-0000-000000000000}"/>
          </ac:spMkLst>
        </pc:spChg>
        <pc:spChg chg="mod">
          <ac:chgData name="DARIO PRAWARA TEH WEI RONG" userId="1332e4ec-ce71-475b-a32a-299703817a3d" providerId="ADAL" clId="{82E4FB8A-1EA2-4DF1-9537-A26D41D796BF}" dt="2024-02-02T13:45:58.123" v="98" actId="2711"/>
          <ac:spMkLst>
            <pc:docMk/>
            <pc:sldMk cId="2390866552" sldId="299"/>
            <ac:spMk id="124" creationId="{00000000-0000-0000-0000-000000000000}"/>
          </ac:spMkLst>
        </pc:spChg>
        <pc:spChg chg="mod">
          <ac:chgData name="DARIO PRAWARA TEH WEI RONG" userId="1332e4ec-ce71-475b-a32a-299703817a3d" providerId="ADAL" clId="{82E4FB8A-1EA2-4DF1-9537-A26D41D796BF}" dt="2024-02-02T13:46:01.461" v="100" actId="113"/>
          <ac:spMkLst>
            <pc:docMk/>
            <pc:sldMk cId="2390866552" sldId="299"/>
            <ac:spMk id="126" creationId="{00000000-0000-0000-0000-000000000000}"/>
          </ac:spMkLst>
        </pc:spChg>
        <pc:spChg chg="mod">
          <ac:chgData name="DARIO PRAWARA TEH WEI RONG" userId="1332e4ec-ce71-475b-a32a-299703817a3d" providerId="ADAL" clId="{82E4FB8A-1EA2-4DF1-9537-A26D41D796BF}" dt="2024-02-02T13:46:33.687" v="103" actId="1076"/>
          <ac:spMkLst>
            <pc:docMk/>
            <pc:sldMk cId="2390866552" sldId="299"/>
            <ac:spMk id="127" creationId="{00000000-0000-0000-0000-000000000000}"/>
          </ac:spMkLst>
        </pc:spChg>
      </pc:sldChg>
      <pc:sldChg chg="modSp mod">
        <pc:chgData name="DARIO PRAWARA TEH WEI RONG" userId="1332e4ec-ce71-475b-a32a-299703817a3d" providerId="ADAL" clId="{82E4FB8A-1EA2-4DF1-9537-A26D41D796BF}" dt="2024-02-02T13:48:05.429" v="112" actId="1076"/>
        <pc:sldMkLst>
          <pc:docMk/>
          <pc:sldMk cId="468619216" sldId="300"/>
        </pc:sldMkLst>
        <pc:picChg chg="mod">
          <ac:chgData name="DARIO PRAWARA TEH WEI RONG" userId="1332e4ec-ce71-475b-a32a-299703817a3d" providerId="ADAL" clId="{82E4FB8A-1EA2-4DF1-9537-A26D41D796BF}" dt="2024-02-02T13:48:05.429" v="112" actId="1076"/>
          <ac:picMkLst>
            <pc:docMk/>
            <pc:sldMk cId="468619216" sldId="300"/>
            <ac:picMk id="102" creationId="{D029E15E-6BA2-B104-D411-842A95CE65F0}"/>
          </ac:picMkLst>
        </pc:picChg>
        <pc:picChg chg="mod">
          <ac:chgData name="DARIO PRAWARA TEH WEI RONG" userId="1332e4ec-ce71-475b-a32a-299703817a3d" providerId="ADAL" clId="{82E4FB8A-1EA2-4DF1-9537-A26D41D796BF}" dt="2024-02-02T13:48:02.261" v="111" actId="14100"/>
          <ac:picMkLst>
            <pc:docMk/>
            <pc:sldMk cId="468619216" sldId="300"/>
            <ac:picMk id="103" creationId="{2B7EBBA3-8BAE-45FF-0170-FA517A2CFD3B}"/>
          </ac:picMkLst>
        </pc:picChg>
      </pc:sldChg>
      <pc:sldChg chg="modSp mod">
        <pc:chgData name="DARIO PRAWARA TEH WEI RONG" userId="1332e4ec-ce71-475b-a32a-299703817a3d" providerId="ADAL" clId="{82E4FB8A-1EA2-4DF1-9537-A26D41D796BF}" dt="2024-02-02T14:59:27.025" v="155" actId="20577"/>
        <pc:sldMkLst>
          <pc:docMk/>
          <pc:sldMk cId="3531613017" sldId="301"/>
        </pc:sldMkLst>
        <pc:spChg chg="mod">
          <ac:chgData name="DARIO PRAWARA TEH WEI RONG" userId="1332e4ec-ce71-475b-a32a-299703817a3d" providerId="ADAL" clId="{82E4FB8A-1EA2-4DF1-9537-A26D41D796BF}" dt="2024-02-02T14:59:27.025" v="155" actId="20577"/>
          <ac:spMkLst>
            <pc:docMk/>
            <pc:sldMk cId="3531613017" sldId="301"/>
            <ac:spMk id="11" creationId="{E96B5416-EBC0-19E8-8F86-6464F6E049DB}"/>
          </ac:spMkLst>
        </pc:spChg>
        <pc:spChg chg="mod">
          <ac:chgData name="DARIO PRAWARA TEH WEI RONG" userId="1332e4ec-ce71-475b-a32a-299703817a3d" providerId="ADAL" clId="{82E4FB8A-1EA2-4DF1-9537-A26D41D796BF}" dt="2024-02-02T14:58:43.213" v="141" actId="113"/>
          <ac:spMkLst>
            <pc:docMk/>
            <pc:sldMk cId="3531613017" sldId="301"/>
            <ac:spMk id="150" creationId="{62722C05-97BE-EEB4-48C6-E494F1EBE8E0}"/>
          </ac:spMkLst>
        </pc:spChg>
        <pc:picChg chg="mod">
          <ac:chgData name="DARIO PRAWARA TEH WEI RONG" userId="1332e4ec-ce71-475b-a32a-299703817a3d" providerId="ADAL" clId="{82E4FB8A-1EA2-4DF1-9537-A26D41D796BF}" dt="2024-02-02T14:59:24.188" v="153" actId="1076"/>
          <ac:picMkLst>
            <pc:docMk/>
            <pc:sldMk cId="3531613017" sldId="301"/>
            <ac:picMk id="8" creationId="{6A7AF1E2-6108-C468-68DF-8985B07564AD}"/>
          </ac:picMkLst>
        </pc:picChg>
      </pc:sldChg>
      <pc:sldChg chg="modSp mod">
        <pc:chgData name="DARIO PRAWARA TEH WEI RONG" userId="1332e4ec-ce71-475b-a32a-299703817a3d" providerId="ADAL" clId="{82E4FB8A-1EA2-4DF1-9537-A26D41D796BF}" dt="2024-02-02T15:19:37.971" v="230" actId="20577"/>
        <pc:sldMkLst>
          <pc:docMk/>
          <pc:sldMk cId="345193758" sldId="302"/>
        </pc:sldMkLst>
        <pc:spChg chg="mod">
          <ac:chgData name="DARIO PRAWARA TEH WEI RONG" userId="1332e4ec-ce71-475b-a32a-299703817a3d" providerId="ADAL" clId="{82E4FB8A-1EA2-4DF1-9537-A26D41D796BF}" dt="2024-02-02T15:19:37.971" v="230" actId="20577"/>
          <ac:spMkLst>
            <pc:docMk/>
            <pc:sldMk cId="345193758" sldId="302"/>
            <ac:spMk id="5" creationId="{11D7FDEB-2BEB-8B52-A2BE-1F2655E90FC6}"/>
          </ac:spMkLst>
        </pc:spChg>
        <pc:spChg chg="mod">
          <ac:chgData name="DARIO PRAWARA TEH WEI RONG" userId="1332e4ec-ce71-475b-a32a-299703817a3d" providerId="ADAL" clId="{82E4FB8A-1EA2-4DF1-9537-A26D41D796BF}" dt="2024-02-02T15:03:03.007" v="197" actId="113"/>
          <ac:spMkLst>
            <pc:docMk/>
            <pc:sldMk cId="345193758" sldId="302"/>
            <ac:spMk id="132" creationId="{BE505BD3-F733-125B-6DAF-1CBD9867808B}"/>
          </ac:spMkLst>
        </pc:spChg>
        <pc:picChg chg="mod">
          <ac:chgData name="DARIO PRAWARA TEH WEI RONG" userId="1332e4ec-ce71-475b-a32a-299703817a3d" providerId="ADAL" clId="{82E4FB8A-1EA2-4DF1-9537-A26D41D796BF}" dt="2024-02-02T15:19:32.585" v="215" actId="1076"/>
          <ac:picMkLst>
            <pc:docMk/>
            <pc:sldMk cId="345193758" sldId="302"/>
            <ac:picMk id="2" creationId="{D5778576-F31D-8002-D6B8-7627801C14DE}"/>
          </ac:picMkLst>
        </pc:picChg>
        <pc:picChg chg="mod">
          <ac:chgData name="DARIO PRAWARA TEH WEI RONG" userId="1332e4ec-ce71-475b-a32a-299703817a3d" providerId="ADAL" clId="{82E4FB8A-1EA2-4DF1-9537-A26D41D796BF}" dt="2024-02-02T15:19:32.585" v="215" actId="1076"/>
          <ac:picMkLst>
            <pc:docMk/>
            <pc:sldMk cId="345193758" sldId="302"/>
            <ac:picMk id="3" creationId="{83B8FD4E-C8EF-704B-403F-1AE3EBA282A0}"/>
          </ac:picMkLst>
        </pc:picChg>
      </pc:sldChg>
      <pc:sldChg chg="modSp mod">
        <pc:chgData name="DARIO PRAWARA TEH WEI RONG" userId="1332e4ec-ce71-475b-a32a-299703817a3d" providerId="ADAL" clId="{82E4FB8A-1EA2-4DF1-9537-A26D41D796BF}" dt="2024-02-02T15:02:54.924" v="194" actId="113"/>
        <pc:sldMkLst>
          <pc:docMk/>
          <pc:sldMk cId="657823040" sldId="303"/>
        </pc:sldMkLst>
        <pc:spChg chg="mod">
          <ac:chgData name="DARIO PRAWARA TEH WEI RONG" userId="1332e4ec-ce71-475b-a32a-299703817a3d" providerId="ADAL" clId="{82E4FB8A-1EA2-4DF1-9537-A26D41D796BF}" dt="2024-02-02T14:57:42.779" v="117" actId="1076"/>
          <ac:spMkLst>
            <pc:docMk/>
            <pc:sldMk cId="657823040" sldId="303"/>
            <ac:spMk id="3" creationId="{42D8B68D-C59B-29E6-176A-C5ECD2E787F1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4" creationId="{51C80978-E234-AECB-22C2-FE6D9C08CB03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5" creationId="{552AD198-AD58-2E0D-7B7B-B343C68B41E0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6" creationId="{E20D1F0A-07E1-E06C-87BF-63F986AF990A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29" creationId="{04CA9F22-2845-029B-C738-A2AA9F1CC204}"/>
          </ac:spMkLst>
        </pc:spChg>
        <pc:spChg chg="mod">
          <ac:chgData name="DARIO PRAWARA TEH WEI RONG" userId="1332e4ec-ce71-475b-a32a-299703817a3d" providerId="ADAL" clId="{82E4FB8A-1EA2-4DF1-9537-A26D41D796BF}" dt="2024-02-02T14:57:50.219" v="118" actId="113"/>
          <ac:spMkLst>
            <pc:docMk/>
            <pc:sldMk cId="657823040" sldId="303"/>
            <ac:spMk id="31" creationId="{C84B787A-7074-0C49-4B4E-606C1E89D086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33" creationId="{F335C830-8551-610C-B25F-B884D5015BFB}"/>
          </ac:spMkLst>
        </pc:spChg>
        <pc:spChg chg="mod">
          <ac:chgData name="DARIO PRAWARA TEH WEI RONG" userId="1332e4ec-ce71-475b-a32a-299703817a3d" providerId="ADAL" clId="{82E4FB8A-1EA2-4DF1-9537-A26D41D796BF}" dt="2024-02-02T15:02:54.924" v="194" actId="113"/>
          <ac:spMkLst>
            <pc:docMk/>
            <pc:sldMk cId="657823040" sldId="303"/>
            <ac:spMk id="132" creationId="{22EAB35E-CA53-DC9F-AB1B-F505094E39C2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133" creationId="{9FA9C801-B859-42D1-62BD-A6807344F203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134" creationId="{74839356-CA23-E00D-9869-B4FB1F28008E}"/>
          </ac:spMkLst>
        </pc:spChg>
        <pc:spChg chg="mod">
          <ac:chgData name="DARIO PRAWARA TEH WEI RONG" userId="1332e4ec-ce71-475b-a32a-299703817a3d" providerId="ADAL" clId="{82E4FB8A-1EA2-4DF1-9537-A26D41D796BF}" dt="2024-02-02T14:58:00.583" v="121" actId="113"/>
          <ac:spMkLst>
            <pc:docMk/>
            <pc:sldMk cId="657823040" sldId="303"/>
            <ac:spMk id="135" creationId="{5DBC43C9-8365-523D-F5DB-8107C401961F}"/>
          </ac:spMkLst>
        </pc:spChg>
        <pc:spChg chg="mod">
          <ac:chgData name="DARIO PRAWARA TEH WEI RONG" userId="1332e4ec-ce71-475b-a32a-299703817a3d" providerId="ADAL" clId="{82E4FB8A-1EA2-4DF1-9537-A26D41D796BF}" dt="2024-02-02T14:57:56.815" v="120" actId="113"/>
          <ac:spMkLst>
            <pc:docMk/>
            <pc:sldMk cId="657823040" sldId="303"/>
            <ac:spMk id="136" creationId="{A15317F4-3A63-5CDB-17B9-FD00F6CFCACC}"/>
          </ac:spMkLst>
        </pc:spChg>
        <pc:spChg chg="mod">
          <ac:chgData name="DARIO PRAWARA TEH WEI RONG" userId="1332e4ec-ce71-475b-a32a-299703817a3d" providerId="ADAL" clId="{82E4FB8A-1EA2-4DF1-9537-A26D41D796BF}" dt="2024-02-02T14:57:39.490" v="115" actId="2711"/>
          <ac:spMkLst>
            <pc:docMk/>
            <pc:sldMk cId="657823040" sldId="303"/>
            <ac:spMk id="137" creationId="{23EB4F93-4B61-0637-5E61-60AACE57DE19}"/>
          </ac:spMkLst>
        </pc:spChg>
        <pc:spChg chg="mod">
          <ac:chgData name="DARIO PRAWARA TEH WEI RONG" userId="1332e4ec-ce71-475b-a32a-299703817a3d" providerId="ADAL" clId="{82E4FB8A-1EA2-4DF1-9537-A26D41D796BF}" dt="2024-02-02T14:57:54.306" v="119" actId="113"/>
          <ac:spMkLst>
            <pc:docMk/>
            <pc:sldMk cId="657823040" sldId="303"/>
            <ac:spMk id="138" creationId="{D618167D-BF11-0A69-082C-40FA04548E91}"/>
          </ac:spMkLst>
        </pc:spChg>
      </pc:sldChg>
      <pc:sldChg chg="modSp mod">
        <pc:chgData name="DARIO PRAWARA TEH WEI RONG" userId="1332e4ec-ce71-475b-a32a-299703817a3d" providerId="ADAL" clId="{82E4FB8A-1EA2-4DF1-9537-A26D41D796BF}" dt="2024-02-02T15:19:11.268" v="211" actId="1076"/>
        <pc:sldMkLst>
          <pc:docMk/>
          <pc:sldMk cId="2527494975" sldId="304"/>
        </pc:sldMkLst>
        <pc:spChg chg="mod">
          <ac:chgData name="DARIO PRAWARA TEH WEI RONG" userId="1332e4ec-ce71-475b-a32a-299703817a3d" providerId="ADAL" clId="{82E4FB8A-1EA2-4DF1-9537-A26D41D796BF}" dt="2024-02-02T15:19:11.268" v="211" actId="1076"/>
          <ac:spMkLst>
            <pc:docMk/>
            <pc:sldMk cId="2527494975" sldId="304"/>
            <ac:spMk id="5" creationId="{02A062DE-9CC0-3A96-FEC3-DC33475067E3}"/>
          </ac:spMkLst>
        </pc:spChg>
        <pc:spChg chg="mod">
          <ac:chgData name="DARIO PRAWARA TEH WEI RONG" userId="1332e4ec-ce71-475b-a32a-299703817a3d" providerId="ADAL" clId="{82E4FB8A-1EA2-4DF1-9537-A26D41D796BF}" dt="2024-02-02T15:03:09.165" v="199" actId="113"/>
          <ac:spMkLst>
            <pc:docMk/>
            <pc:sldMk cId="2527494975" sldId="304"/>
            <ac:spMk id="132" creationId="{2621CF0C-F43F-C9DF-FAEA-F25F39A81F80}"/>
          </ac:spMkLst>
        </pc:spChg>
        <pc:picChg chg="mod">
          <ac:chgData name="DARIO PRAWARA TEH WEI RONG" userId="1332e4ec-ce71-475b-a32a-299703817a3d" providerId="ADAL" clId="{82E4FB8A-1EA2-4DF1-9537-A26D41D796BF}" dt="2024-02-02T15:02:48.003" v="192" actId="1076"/>
          <ac:picMkLst>
            <pc:docMk/>
            <pc:sldMk cId="2527494975" sldId="304"/>
            <ac:picMk id="4" creationId="{AC5A454B-8620-6496-BA21-E76A2977CB5F}"/>
          </ac:picMkLst>
        </pc:picChg>
      </pc:sldChg>
      <pc:sldChg chg="modSp mod">
        <pc:chgData name="DARIO PRAWARA TEH WEI RONG" userId="1332e4ec-ce71-475b-a32a-299703817a3d" providerId="ADAL" clId="{82E4FB8A-1EA2-4DF1-9537-A26D41D796BF}" dt="2024-02-02T15:03:27.978" v="204" actId="1076"/>
        <pc:sldMkLst>
          <pc:docMk/>
          <pc:sldMk cId="2308893274" sldId="305"/>
        </pc:sldMkLst>
        <pc:spChg chg="mod">
          <ac:chgData name="DARIO PRAWARA TEH WEI RONG" userId="1332e4ec-ce71-475b-a32a-299703817a3d" providerId="ADAL" clId="{82E4FB8A-1EA2-4DF1-9537-A26D41D796BF}" dt="2024-02-02T15:03:27.978" v="204" actId="1076"/>
          <ac:spMkLst>
            <pc:docMk/>
            <pc:sldMk cId="2308893274" sldId="305"/>
            <ac:spMk id="5" creationId="{F85FF557-AFA8-DB89-9040-B5469BB388E3}"/>
          </ac:spMkLst>
        </pc:spChg>
        <pc:spChg chg="mod">
          <ac:chgData name="DARIO PRAWARA TEH WEI RONG" userId="1332e4ec-ce71-475b-a32a-299703817a3d" providerId="ADAL" clId="{82E4FB8A-1EA2-4DF1-9537-A26D41D796BF}" dt="2024-02-02T15:03:27.978" v="204" actId="1076"/>
          <ac:spMkLst>
            <pc:docMk/>
            <pc:sldMk cId="2308893274" sldId="305"/>
            <ac:spMk id="7" creationId="{B3FC4DB4-8313-BDEA-A3B5-265AED281222}"/>
          </ac:spMkLst>
        </pc:spChg>
        <pc:spChg chg="mod">
          <ac:chgData name="DARIO PRAWARA TEH WEI RONG" userId="1332e4ec-ce71-475b-a32a-299703817a3d" providerId="ADAL" clId="{82E4FB8A-1EA2-4DF1-9537-A26D41D796BF}" dt="2024-02-02T15:03:16.454" v="201" actId="113"/>
          <ac:spMkLst>
            <pc:docMk/>
            <pc:sldMk cId="2308893274" sldId="305"/>
            <ac:spMk id="132" creationId="{3404704F-2061-C226-A583-B9DC9E9DE65A}"/>
          </ac:spMkLst>
        </pc:spChg>
        <pc:picChg chg="mod">
          <ac:chgData name="DARIO PRAWARA TEH WEI RONG" userId="1332e4ec-ce71-475b-a32a-299703817a3d" providerId="ADAL" clId="{82E4FB8A-1EA2-4DF1-9537-A26D41D796BF}" dt="2024-02-02T15:03:27.978" v="204" actId="1076"/>
          <ac:picMkLst>
            <pc:docMk/>
            <pc:sldMk cId="2308893274" sldId="305"/>
            <ac:picMk id="2" creationId="{EDC8B73B-17BF-8019-5E59-FEDFC4B4C0F8}"/>
          </ac:picMkLst>
        </pc:picChg>
        <pc:picChg chg="mod">
          <ac:chgData name="DARIO PRAWARA TEH WEI RONG" userId="1332e4ec-ce71-475b-a32a-299703817a3d" providerId="ADAL" clId="{82E4FB8A-1EA2-4DF1-9537-A26D41D796BF}" dt="2024-02-02T15:03:27.978" v="204" actId="1076"/>
          <ac:picMkLst>
            <pc:docMk/>
            <pc:sldMk cId="2308893274" sldId="305"/>
            <ac:picMk id="3" creationId="{D1236A49-5AD1-04A5-1D0D-A2CFE84C9356}"/>
          </ac:picMkLst>
        </pc:picChg>
      </pc:sldChg>
      <pc:sldChg chg="addSp delSp modSp mod delAnim">
        <pc:chgData name="DARIO PRAWARA TEH WEI RONG" userId="1332e4ec-ce71-475b-a32a-299703817a3d" providerId="ADAL" clId="{82E4FB8A-1EA2-4DF1-9537-A26D41D796BF}" dt="2024-02-02T15:03:41.454" v="207" actId="113"/>
        <pc:sldMkLst>
          <pc:docMk/>
          <pc:sldMk cId="782531285" sldId="306"/>
        </pc:sldMkLst>
        <pc:spChg chg="add mod">
          <ac:chgData name="DARIO PRAWARA TEH WEI RONG" userId="1332e4ec-ce71-475b-a32a-299703817a3d" providerId="ADAL" clId="{82E4FB8A-1EA2-4DF1-9537-A26D41D796BF}" dt="2024-02-02T15:03:35.301" v="205" actId="2711"/>
          <ac:spMkLst>
            <pc:docMk/>
            <pc:sldMk cId="782531285" sldId="306"/>
            <ac:spMk id="2" creationId="{6DB59B06-DF9B-7C7C-E992-A662B9F749CF}"/>
          </ac:spMkLst>
        </pc:spChg>
        <pc:spChg chg="mod">
          <ac:chgData name="DARIO PRAWARA TEH WEI RONG" userId="1332e4ec-ce71-475b-a32a-299703817a3d" providerId="ADAL" clId="{82E4FB8A-1EA2-4DF1-9537-A26D41D796BF}" dt="2024-02-02T15:03:35.301" v="205" actId="2711"/>
          <ac:spMkLst>
            <pc:docMk/>
            <pc:sldMk cId="782531285" sldId="306"/>
            <ac:spMk id="5" creationId="{EC215281-1838-321D-1C1F-AA3A0394C1CB}"/>
          </ac:spMkLst>
        </pc:spChg>
        <pc:spChg chg="mod">
          <ac:chgData name="DARIO PRAWARA TEH WEI RONG" userId="1332e4ec-ce71-475b-a32a-299703817a3d" providerId="ADAL" clId="{82E4FB8A-1EA2-4DF1-9537-A26D41D796BF}" dt="2024-02-02T15:03:35.301" v="205" actId="2711"/>
          <ac:spMkLst>
            <pc:docMk/>
            <pc:sldMk cId="782531285" sldId="306"/>
            <ac:spMk id="7" creationId="{AAD108C4-5BD7-4762-9B91-4AA437B398BF}"/>
          </ac:spMkLst>
        </pc:spChg>
        <pc:spChg chg="mod">
          <ac:chgData name="DARIO PRAWARA TEH WEI RONG" userId="1332e4ec-ce71-475b-a32a-299703817a3d" providerId="ADAL" clId="{82E4FB8A-1EA2-4DF1-9537-A26D41D796BF}" dt="2024-02-02T15:03:35.301" v="205" actId="2711"/>
          <ac:spMkLst>
            <pc:docMk/>
            <pc:sldMk cId="782531285" sldId="306"/>
            <ac:spMk id="9" creationId="{16213751-A60E-28E8-6C2A-E2E747DA2A95}"/>
          </ac:spMkLst>
        </pc:spChg>
        <pc:spChg chg="mod">
          <ac:chgData name="DARIO PRAWARA TEH WEI RONG" userId="1332e4ec-ce71-475b-a32a-299703817a3d" providerId="ADAL" clId="{82E4FB8A-1EA2-4DF1-9537-A26D41D796BF}" dt="2024-02-02T15:03:41.454" v="207" actId="113"/>
          <ac:spMkLst>
            <pc:docMk/>
            <pc:sldMk cId="782531285" sldId="306"/>
            <ac:spMk id="132" creationId="{F4895AE3-F57F-B799-58D0-134983CCBD49}"/>
          </ac:spMkLst>
        </pc:spChg>
        <pc:picChg chg="del mod">
          <ac:chgData name="DARIO PRAWARA TEH WEI RONG" userId="1332e4ec-ce71-475b-a32a-299703817a3d" providerId="ADAL" clId="{82E4FB8A-1EA2-4DF1-9537-A26D41D796BF}" dt="2024-02-02T14:59:56.598" v="160" actId="21"/>
          <ac:picMkLst>
            <pc:docMk/>
            <pc:sldMk cId="782531285" sldId="306"/>
            <ac:picMk id="3" creationId="{6200AA3A-8D6C-7BFB-F9D3-3968F069FE78}"/>
          </ac:picMkLst>
        </pc:picChg>
      </pc:sldChg>
      <pc:sldMasterChg chg="delSldLayout">
        <pc:chgData name="DARIO PRAWARA TEH WEI RONG" userId="1332e4ec-ce71-475b-a32a-299703817a3d" providerId="ADAL" clId="{82E4FB8A-1EA2-4DF1-9537-A26D41D796BF}" dt="2024-01-29T06:11:11.415" v="1" actId="47"/>
        <pc:sldMasterMkLst>
          <pc:docMk/>
          <pc:sldMasterMk cId="0" sldId="2147483648"/>
        </pc:sldMasterMkLst>
        <pc:sldLayoutChg chg="del">
          <pc:chgData name="DARIO PRAWARA TEH WEI RONG" userId="1332e4ec-ce71-475b-a32a-299703817a3d" providerId="ADAL" clId="{82E4FB8A-1EA2-4DF1-9537-A26D41D796BF}" dt="2024-01-29T06:11:11.415" v="1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LIM ZHEN YANG" userId="S::zzyy.22@ichat.sp.edu.sg::cedf14e7-d88b-45a5-8165-2dba5b0450d2" providerId="AD" clId="Web-{A026B15C-7311-B715-01A1-19C48DC917C5}"/>
    <pc:docChg chg="modSld">
      <pc:chgData name="LIM ZHEN YANG" userId="S::zzyy.22@ichat.sp.edu.sg::cedf14e7-d88b-45a5-8165-2dba5b0450d2" providerId="AD" clId="Web-{A026B15C-7311-B715-01A1-19C48DC917C5}" dt="2024-01-03T15:25:23.318" v="5"/>
      <pc:docMkLst>
        <pc:docMk/>
      </pc:docMkLst>
      <pc:sldChg chg="modSp">
        <pc:chgData name="LIM ZHEN YANG" userId="S::zzyy.22@ichat.sp.edu.sg::cedf14e7-d88b-45a5-8165-2dba5b0450d2" providerId="AD" clId="Web-{A026B15C-7311-B715-01A1-19C48DC917C5}" dt="2024-01-03T15:25:15.709" v="3" actId="1076"/>
        <pc:sldMkLst>
          <pc:docMk/>
          <pc:sldMk cId="0" sldId="259"/>
        </pc:sldMkLst>
        <pc:spChg chg="mod">
          <ac:chgData name="LIM ZHEN YANG" userId="S::zzyy.22@ichat.sp.edu.sg::cedf14e7-d88b-45a5-8165-2dba5b0450d2" providerId="AD" clId="Web-{A026B15C-7311-B715-01A1-19C48DC917C5}" dt="2024-01-03T15:25:15.709" v="3" actId="1076"/>
          <ac:spMkLst>
            <pc:docMk/>
            <pc:sldMk cId="0" sldId="259"/>
            <ac:spMk id="109" creationId="{00000000-0000-0000-0000-000000000000}"/>
          </ac:spMkLst>
        </pc:spChg>
      </pc:sldChg>
      <pc:sldChg chg="delSp modSp">
        <pc:chgData name="LIM ZHEN YANG" userId="S::zzyy.22@ichat.sp.edu.sg::cedf14e7-d88b-45a5-8165-2dba5b0450d2" providerId="AD" clId="Web-{A026B15C-7311-B715-01A1-19C48DC917C5}" dt="2024-01-03T15:25:23.318" v="5"/>
        <pc:sldMkLst>
          <pc:docMk/>
          <pc:sldMk cId="0" sldId="260"/>
        </pc:sldMkLst>
        <pc:spChg chg="del mod">
          <ac:chgData name="LIM ZHEN YANG" userId="S::zzyy.22@ichat.sp.edu.sg::cedf14e7-d88b-45a5-8165-2dba5b0450d2" providerId="AD" clId="Web-{A026B15C-7311-B715-01A1-19C48DC917C5}" dt="2024-01-03T15:25:23.318" v="5"/>
          <ac:spMkLst>
            <pc:docMk/>
            <pc:sldMk cId="0" sldId="260"/>
            <ac:spMk id="101" creationId="{2641B2A4-E5E2-F731-31C5-2054C8AA210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783FA51-C6A8-E905-3B89-BB5006F9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2843F040-1F9D-8604-3133-5AA26FE5D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71ACA579-F43A-72A2-4C4D-587A98D95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1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681F7D80-5EF8-4AE4-99F2-E9831A64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75240A1D-2799-CA89-C337-14630482E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2826523-E597-8077-693A-C268CF40F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2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07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851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C934A1F0-2DD4-01D2-2B57-B191D158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0D240C55-BD06-45D0-6735-629166F5D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18CE43A3-3746-6D88-B666-F463F5059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69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C5505D2-CAAA-0676-B976-C8AD8E9A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>
            <a:extLst>
              <a:ext uri="{FF2B5EF4-FFF2-40B4-BE49-F238E27FC236}">
                <a16:creationId xmlns:a16="http://schemas.microsoft.com/office/drawing/2014/main" id="{094A61F2-41BA-C1E3-373A-60A3FFA15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>
            <a:extLst>
              <a:ext uri="{FF2B5EF4-FFF2-40B4-BE49-F238E27FC236}">
                <a16:creationId xmlns:a16="http://schemas.microsoft.com/office/drawing/2014/main" id="{73E2711F-BB5D-C582-DD1B-0BCE8CC40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6196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55B4CDE-5568-108F-FD7C-64C756BF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76098BFA-50A5-FFC4-CF60-C8C8EB792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0C6C7BA2-26A7-A3A0-EAFA-D5609CBCB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631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499BC2C-1FAA-1788-6F2C-6ED63A06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5AD63C47-6527-8E78-9C6F-82C095614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5F2F4BE-C20D-6641-6D45-7C2D89D28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11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9BC0BF3-BA0C-8FC6-4FA3-EA4FDAE3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107BA383-B6B5-4E5F-FCA9-0210821B9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77F06A4C-C926-EB17-7D96-561BFD32F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265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Freeform 881">
            <a:extLst>
              <a:ext uri="{FF2B5EF4-FFF2-40B4-BE49-F238E27FC236}">
                <a16:creationId xmlns:a16="http://schemas.microsoft.com/office/drawing/2014/main" id="{C1A3DF21-6CEA-2CB9-F404-CC8E1F38673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996B810B-31F0-C91D-ED29-A63315914A07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3894EBA3-744F-3C64-6B76-9338D1A6AFAC}"/>
              </a:ext>
            </a:extLst>
          </p:cNvPr>
          <p:cNvGrpSpPr/>
          <p:nvPr userDrawn="1"/>
        </p:nvGrpSpPr>
        <p:grpSpPr>
          <a:xfrm>
            <a:off x="8335771" y="-708522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69" name="Oval 357">
              <a:extLst>
                <a:ext uri="{FF2B5EF4-FFF2-40B4-BE49-F238E27FC236}">
                  <a16:creationId xmlns:a16="http://schemas.microsoft.com/office/drawing/2014/main" id="{F242B324-8BED-85E8-4B2A-9C437C8D0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8">
              <a:extLst>
                <a:ext uri="{FF2B5EF4-FFF2-40B4-BE49-F238E27FC236}">
                  <a16:creationId xmlns:a16="http://schemas.microsoft.com/office/drawing/2014/main" id="{9BAD0847-CAE3-30DA-838E-C4825090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9">
              <a:extLst>
                <a:ext uri="{FF2B5EF4-FFF2-40B4-BE49-F238E27FC236}">
                  <a16:creationId xmlns:a16="http://schemas.microsoft.com/office/drawing/2014/main" id="{BD4E88AE-B8D8-567C-9CBF-8368DA589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0">
              <a:extLst>
                <a:ext uri="{FF2B5EF4-FFF2-40B4-BE49-F238E27FC236}">
                  <a16:creationId xmlns:a16="http://schemas.microsoft.com/office/drawing/2014/main" id="{20C88ED9-8C48-564B-E728-E27CD2E0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1">
              <a:extLst>
                <a:ext uri="{FF2B5EF4-FFF2-40B4-BE49-F238E27FC236}">
                  <a16:creationId xmlns:a16="http://schemas.microsoft.com/office/drawing/2014/main" id="{4E744688-A3F4-F728-72F1-A892EDF4A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2">
              <a:extLst>
                <a:ext uri="{FF2B5EF4-FFF2-40B4-BE49-F238E27FC236}">
                  <a16:creationId xmlns:a16="http://schemas.microsoft.com/office/drawing/2014/main" id="{559F39CD-529D-2646-AD4C-B25F2329D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3">
              <a:extLst>
                <a:ext uri="{FF2B5EF4-FFF2-40B4-BE49-F238E27FC236}">
                  <a16:creationId xmlns:a16="http://schemas.microsoft.com/office/drawing/2014/main" id="{F0389133-C85E-7D18-3238-DB4E223A0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4">
              <a:extLst>
                <a:ext uri="{FF2B5EF4-FFF2-40B4-BE49-F238E27FC236}">
                  <a16:creationId xmlns:a16="http://schemas.microsoft.com/office/drawing/2014/main" id="{4ECA822A-B912-BF52-9DF6-E0412EC20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5">
              <a:extLst>
                <a:ext uri="{FF2B5EF4-FFF2-40B4-BE49-F238E27FC236}">
                  <a16:creationId xmlns:a16="http://schemas.microsoft.com/office/drawing/2014/main" id="{643962FF-48EE-5418-947B-E66486D6D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77">
              <a:extLst>
                <a:ext uri="{FF2B5EF4-FFF2-40B4-BE49-F238E27FC236}">
                  <a16:creationId xmlns:a16="http://schemas.microsoft.com/office/drawing/2014/main" id="{8B49A5AC-3B46-AFE6-8F33-D58459709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8">
              <a:extLst>
                <a:ext uri="{FF2B5EF4-FFF2-40B4-BE49-F238E27FC236}">
                  <a16:creationId xmlns:a16="http://schemas.microsoft.com/office/drawing/2014/main" id="{ECA1737E-E7B4-B322-3B84-87D428796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Oval 379">
              <a:extLst>
                <a:ext uri="{FF2B5EF4-FFF2-40B4-BE49-F238E27FC236}">
                  <a16:creationId xmlns:a16="http://schemas.microsoft.com/office/drawing/2014/main" id="{CB65C18C-C9AE-28BD-12E1-DABCF7E6A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Oval 380">
              <a:extLst>
                <a:ext uri="{FF2B5EF4-FFF2-40B4-BE49-F238E27FC236}">
                  <a16:creationId xmlns:a16="http://schemas.microsoft.com/office/drawing/2014/main" id="{9F425680-C4AA-463B-B0A6-9DDDED059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Freeform 381">
              <a:extLst>
                <a:ext uri="{FF2B5EF4-FFF2-40B4-BE49-F238E27FC236}">
                  <a16:creationId xmlns:a16="http://schemas.microsoft.com/office/drawing/2014/main" id="{4467B130-E1D0-A868-3814-D575501FF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Freeform 382">
              <a:extLst>
                <a:ext uri="{FF2B5EF4-FFF2-40B4-BE49-F238E27FC236}">
                  <a16:creationId xmlns:a16="http://schemas.microsoft.com/office/drawing/2014/main" id="{19CF19C4-0D4C-ED36-6E8C-8379A104D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83">
              <a:extLst>
                <a:ext uri="{FF2B5EF4-FFF2-40B4-BE49-F238E27FC236}">
                  <a16:creationId xmlns:a16="http://schemas.microsoft.com/office/drawing/2014/main" id="{EA0F6229-D0F8-8E0F-40D9-8836FB740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84">
              <a:extLst>
                <a:ext uri="{FF2B5EF4-FFF2-40B4-BE49-F238E27FC236}">
                  <a16:creationId xmlns:a16="http://schemas.microsoft.com/office/drawing/2014/main" id="{13DCCD00-C8A9-92F2-00A6-D9B18CF08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85">
              <a:extLst>
                <a:ext uri="{FF2B5EF4-FFF2-40B4-BE49-F238E27FC236}">
                  <a16:creationId xmlns:a16="http://schemas.microsoft.com/office/drawing/2014/main" id="{3AC505ED-5901-0A7D-0F48-83415150A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99AABA47-D86F-3F67-B586-F080489C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CD3C49F6-FAC1-9B1A-5B59-E04A210C7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99">
              <a:extLst>
                <a:ext uri="{FF2B5EF4-FFF2-40B4-BE49-F238E27FC236}">
                  <a16:creationId xmlns:a16="http://schemas.microsoft.com/office/drawing/2014/main" id="{8E912FBA-D7D6-9291-5A35-70A890C84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400">
              <a:extLst>
                <a:ext uri="{FF2B5EF4-FFF2-40B4-BE49-F238E27FC236}">
                  <a16:creationId xmlns:a16="http://schemas.microsoft.com/office/drawing/2014/main" id="{349DB72D-5ED2-7883-D717-F6D82429F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401">
              <a:extLst>
                <a:ext uri="{FF2B5EF4-FFF2-40B4-BE49-F238E27FC236}">
                  <a16:creationId xmlns:a16="http://schemas.microsoft.com/office/drawing/2014/main" id="{A0D659DA-1D38-30B0-23E2-22FC38D2F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402">
              <a:extLst>
                <a:ext uri="{FF2B5EF4-FFF2-40B4-BE49-F238E27FC236}">
                  <a16:creationId xmlns:a16="http://schemas.microsoft.com/office/drawing/2014/main" id="{3DFE78BB-EBF7-AF52-8EE1-F8888B38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403">
              <a:extLst>
                <a:ext uri="{FF2B5EF4-FFF2-40B4-BE49-F238E27FC236}">
                  <a16:creationId xmlns:a16="http://schemas.microsoft.com/office/drawing/2014/main" id="{16B3B251-8C3B-86D1-FFC0-6C13AC6E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404">
              <a:extLst>
                <a:ext uri="{FF2B5EF4-FFF2-40B4-BE49-F238E27FC236}">
                  <a16:creationId xmlns:a16="http://schemas.microsoft.com/office/drawing/2014/main" id="{73E1CA08-D16A-5B11-6E90-8CEB545D9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405">
              <a:extLst>
                <a:ext uri="{FF2B5EF4-FFF2-40B4-BE49-F238E27FC236}">
                  <a16:creationId xmlns:a16="http://schemas.microsoft.com/office/drawing/2014/main" id="{FA4E4BED-EC10-4C2E-82B8-566E139FE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418">
              <a:extLst>
                <a:ext uri="{FF2B5EF4-FFF2-40B4-BE49-F238E27FC236}">
                  <a16:creationId xmlns:a16="http://schemas.microsoft.com/office/drawing/2014/main" id="{560D7F08-2E2A-D6C1-5E9A-4693118BF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419">
              <a:extLst>
                <a:ext uri="{FF2B5EF4-FFF2-40B4-BE49-F238E27FC236}">
                  <a16:creationId xmlns:a16="http://schemas.microsoft.com/office/drawing/2014/main" id="{BFBF7AEA-2E19-5EC3-842A-A77C10E9F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420">
              <a:extLst>
                <a:ext uri="{FF2B5EF4-FFF2-40B4-BE49-F238E27FC236}">
                  <a16:creationId xmlns:a16="http://schemas.microsoft.com/office/drawing/2014/main" id="{7012CCE1-802F-BAA3-E08B-DBC7D0986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421">
              <a:extLst>
                <a:ext uri="{FF2B5EF4-FFF2-40B4-BE49-F238E27FC236}">
                  <a16:creationId xmlns:a16="http://schemas.microsoft.com/office/drawing/2014/main" id="{141BEA36-A039-1856-9C30-241193AA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422">
              <a:extLst>
                <a:ext uri="{FF2B5EF4-FFF2-40B4-BE49-F238E27FC236}">
                  <a16:creationId xmlns:a16="http://schemas.microsoft.com/office/drawing/2014/main" id="{B9EDF2C3-3EEF-EF40-6D35-24FE453FC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Oval 423">
              <a:extLst>
                <a:ext uri="{FF2B5EF4-FFF2-40B4-BE49-F238E27FC236}">
                  <a16:creationId xmlns:a16="http://schemas.microsoft.com/office/drawing/2014/main" id="{5F7FC2D5-652E-40EF-FC4D-BD8DC2BB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424">
              <a:extLst>
                <a:ext uri="{FF2B5EF4-FFF2-40B4-BE49-F238E27FC236}">
                  <a16:creationId xmlns:a16="http://schemas.microsoft.com/office/drawing/2014/main" id="{7684C8B7-8E8A-D966-9634-1532C1C55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425">
              <a:extLst>
                <a:ext uri="{FF2B5EF4-FFF2-40B4-BE49-F238E27FC236}">
                  <a16:creationId xmlns:a16="http://schemas.microsoft.com/office/drawing/2014/main" id="{5EFB04C4-3D54-7E99-B4BC-1C56265F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426">
              <a:extLst>
                <a:ext uri="{FF2B5EF4-FFF2-40B4-BE49-F238E27FC236}">
                  <a16:creationId xmlns:a16="http://schemas.microsoft.com/office/drawing/2014/main" id="{C8BC7872-F8DB-CD64-AEAB-A89468274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38">
              <a:extLst>
                <a:ext uri="{FF2B5EF4-FFF2-40B4-BE49-F238E27FC236}">
                  <a16:creationId xmlns:a16="http://schemas.microsoft.com/office/drawing/2014/main" id="{9597A79D-3F7A-837A-0196-65454C0B6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39">
              <a:extLst>
                <a:ext uri="{FF2B5EF4-FFF2-40B4-BE49-F238E27FC236}">
                  <a16:creationId xmlns:a16="http://schemas.microsoft.com/office/drawing/2014/main" id="{BE58D948-3E9D-53BA-BE7B-2C84E6AE9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40">
              <a:extLst>
                <a:ext uri="{FF2B5EF4-FFF2-40B4-BE49-F238E27FC236}">
                  <a16:creationId xmlns:a16="http://schemas.microsoft.com/office/drawing/2014/main" id="{17534B61-BAC5-F187-D0A3-F1D4C60B1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41">
              <a:extLst>
                <a:ext uri="{FF2B5EF4-FFF2-40B4-BE49-F238E27FC236}">
                  <a16:creationId xmlns:a16="http://schemas.microsoft.com/office/drawing/2014/main" id="{AEE44FEC-2E15-82DE-5979-13796949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42">
              <a:extLst>
                <a:ext uri="{FF2B5EF4-FFF2-40B4-BE49-F238E27FC236}">
                  <a16:creationId xmlns:a16="http://schemas.microsoft.com/office/drawing/2014/main" id="{1CED07B9-F4CF-FF08-0E55-00B1B08D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43">
              <a:extLst>
                <a:ext uri="{FF2B5EF4-FFF2-40B4-BE49-F238E27FC236}">
                  <a16:creationId xmlns:a16="http://schemas.microsoft.com/office/drawing/2014/main" id="{1071EAE0-124C-0653-13DA-DE1731FD8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Oval 444">
              <a:extLst>
                <a:ext uri="{FF2B5EF4-FFF2-40B4-BE49-F238E27FC236}">
                  <a16:creationId xmlns:a16="http://schemas.microsoft.com/office/drawing/2014/main" id="{FF1F18DE-7CA7-6D39-8A55-9A71365A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45">
              <a:extLst>
                <a:ext uri="{FF2B5EF4-FFF2-40B4-BE49-F238E27FC236}">
                  <a16:creationId xmlns:a16="http://schemas.microsoft.com/office/drawing/2014/main" id="{222BE954-3D71-AD07-EE12-3B807606F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46">
              <a:extLst>
                <a:ext uri="{FF2B5EF4-FFF2-40B4-BE49-F238E27FC236}">
                  <a16:creationId xmlns:a16="http://schemas.microsoft.com/office/drawing/2014/main" id="{7DE50BE0-6881-0F7F-DED2-AC2464695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58">
              <a:extLst>
                <a:ext uri="{FF2B5EF4-FFF2-40B4-BE49-F238E27FC236}">
                  <a16:creationId xmlns:a16="http://schemas.microsoft.com/office/drawing/2014/main" id="{B1ADEDC4-F704-A65A-3977-187EA377E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59">
              <a:extLst>
                <a:ext uri="{FF2B5EF4-FFF2-40B4-BE49-F238E27FC236}">
                  <a16:creationId xmlns:a16="http://schemas.microsoft.com/office/drawing/2014/main" id="{9EC1DCAB-0687-37EF-8B38-31CA15AA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60">
              <a:extLst>
                <a:ext uri="{FF2B5EF4-FFF2-40B4-BE49-F238E27FC236}">
                  <a16:creationId xmlns:a16="http://schemas.microsoft.com/office/drawing/2014/main" id="{65A1FCDA-0458-AC3B-FB18-F471DFDF3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61">
              <a:extLst>
                <a:ext uri="{FF2B5EF4-FFF2-40B4-BE49-F238E27FC236}">
                  <a16:creationId xmlns:a16="http://schemas.microsoft.com/office/drawing/2014/main" id="{D7FBBE70-8588-011F-FF5C-4B6BEFD4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62">
              <a:extLst>
                <a:ext uri="{FF2B5EF4-FFF2-40B4-BE49-F238E27FC236}">
                  <a16:creationId xmlns:a16="http://schemas.microsoft.com/office/drawing/2014/main" id="{50E7D288-D729-25AF-A70E-2222C3F0A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63">
              <a:extLst>
                <a:ext uri="{FF2B5EF4-FFF2-40B4-BE49-F238E27FC236}">
                  <a16:creationId xmlns:a16="http://schemas.microsoft.com/office/drawing/2014/main" id="{CC5400CE-DE69-E60B-B9B9-7A958986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64">
              <a:extLst>
                <a:ext uri="{FF2B5EF4-FFF2-40B4-BE49-F238E27FC236}">
                  <a16:creationId xmlns:a16="http://schemas.microsoft.com/office/drawing/2014/main" id="{A10BE02D-4485-CCE3-816F-FF683F7F8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65">
              <a:extLst>
                <a:ext uri="{FF2B5EF4-FFF2-40B4-BE49-F238E27FC236}">
                  <a16:creationId xmlns:a16="http://schemas.microsoft.com/office/drawing/2014/main" id="{92799BAF-1807-9FB4-CB4D-B6F40D8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66">
              <a:extLst>
                <a:ext uri="{FF2B5EF4-FFF2-40B4-BE49-F238E27FC236}">
                  <a16:creationId xmlns:a16="http://schemas.microsoft.com/office/drawing/2014/main" id="{D069B9C4-F4FF-A500-3708-0DC07969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78">
              <a:extLst>
                <a:ext uri="{FF2B5EF4-FFF2-40B4-BE49-F238E27FC236}">
                  <a16:creationId xmlns:a16="http://schemas.microsoft.com/office/drawing/2014/main" id="{7D1E2C2A-7699-124F-9DAB-CDDAC6E5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79">
              <a:extLst>
                <a:ext uri="{FF2B5EF4-FFF2-40B4-BE49-F238E27FC236}">
                  <a16:creationId xmlns:a16="http://schemas.microsoft.com/office/drawing/2014/main" id="{5596CBF1-A8D6-CFF2-9622-3F38CEF7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80">
              <a:extLst>
                <a:ext uri="{FF2B5EF4-FFF2-40B4-BE49-F238E27FC236}">
                  <a16:creationId xmlns:a16="http://schemas.microsoft.com/office/drawing/2014/main" id="{20D00749-1554-8FD9-087B-3C455E33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81">
              <a:extLst>
                <a:ext uri="{FF2B5EF4-FFF2-40B4-BE49-F238E27FC236}">
                  <a16:creationId xmlns:a16="http://schemas.microsoft.com/office/drawing/2014/main" id="{07551FA4-FAB6-4CD8-49F3-A95BD764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82">
              <a:extLst>
                <a:ext uri="{FF2B5EF4-FFF2-40B4-BE49-F238E27FC236}">
                  <a16:creationId xmlns:a16="http://schemas.microsoft.com/office/drawing/2014/main" id="{577DEFC2-BAC9-3953-A1DE-C3500D719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83">
              <a:extLst>
                <a:ext uri="{FF2B5EF4-FFF2-40B4-BE49-F238E27FC236}">
                  <a16:creationId xmlns:a16="http://schemas.microsoft.com/office/drawing/2014/main" id="{A6549EDC-79EE-2AAB-E18A-DE8857AA6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84">
              <a:extLst>
                <a:ext uri="{FF2B5EF4-FFF2-40B4-BE49-F238E27FC236}">
                  <a16:creationId xmlns:a16="http://schemas.microsoft.com/office/drawing/2014/main" id="{2D91C0A7-B2C4-EB82-142C-CADC9D2B6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85">
              <a:extLst>
                <a:ext uri="{FF2B5EF4-FFF2-40B4-BE49-F238E27FC236}">
                  <a16:creationId xmlns:a16="http://schemas.microsoft.com/office/drawing/2014/main" id="{15A96C28-4561-1E18-4720-DFE84916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Oval 486">
              <a:extLst>
                <a:ext uri="{FF2B5EF4-FFF2-40B4-BE49-F238E27FC236}">
                  <a16:creationId xmlns:a16="http://schemas.microsoft.com/office/drawing/2014/main" id="{110DD4B3-96A0-AEF7-089E-E7EDF620E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Oval 498">
              <a:extLst>
                <a:ext uri="{FF2B5EF4-FFF2-40B4-BE49-F238E27FC236}">
                  <a16:creationId xmlns:a16="http://schemas.microsoft.com/office/drawing/2014/main" id="{C350A5FA-BEA4-624A-BA03-34427C02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Oval 499">
              <a:extLst>
                <a:ext uri="{FF2B5EF4-FFF2-40B4-BE49-F238E27FC236}">
                  <a16:creationId xmlns:a16="http://schemas.microsoft.com/office/drawing/2014/main" id="{9447F899-8F69-BA97-206E-43859ABB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500">
              <a:extLst>
                <a:ext uri="{FF2B5EF4-FFF2-40B4-BE49-F238E27FC236}">
                  <a16:creationId xmlns:a16="http://schemas.microsoft.com/office/drawing/2014/main" id="{567DC83B-0214-655C-4373-755379D0E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501">
              <a:extLst>
                <a:ext uri="{FF2B5EF4-FFF2-40B4-BE49-F238E27FC236}">
                  <a16:creationId xmlns:a16="http://schemas.microsoft.com/office/drawing/2014/main" id="{AE06509C-34B4-22E7-AB6E-6F3B7B7F6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502">
              <a:extLst>
                <a:ext uri="{FF2B5EF4-FFF2-40B4-BE49-F238E27FC236}">
                  <a16:creationId xmlns:a16="http://schemas.microsoft.com/office/drawing/2014/main" id="{8474E5B2-EB01-8B99-12BB-0AABE7E10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503">
              <a:extLst>
                <a:ext uri="{FF2B5EF4-FFF2-40B4-BE49-F238E27FC236}">
                  <a16:creationId xmlns:a16="http://schemas.microsoft.com/office/drawing/2014/main" id="{715BD7AD-0054-2ACF-A051-996617B16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504">
              <a:extLst>
                <a:ext uri="{FF2B5EF4-FFF2-40B4-BE49-F238E27FC236}">
                  <a16:creationId xmlns:a16="http://schemas.microsoft.com/office/drawing/2014/main" id="{3AF4B560-01ED-BA6C-42DD-BCDDC9AE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505">
              <a:extLst>
                <a:ext uri="{FF2B5EF4-FFF2-40B4-BE49-F238E27FC236}">
                  <a16:creationId xmlns:a16="http://schemas.microsoft.com/office/drawing/2014/main" id="{7BE0B003-050A-F645-61A4-3AD90A9DD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506">
              <a:extLst>
                <a:ext uri="{FF2B5EF4-FFF2-40B4-BE49-F238E27FC236}">
                  <a16:creationId xmlns:a16="http://schemas.microsoft.com/office/drawing/2014/main" id="{7C276439-14F7-B3EF-666B-B5977DFA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Oval 518">
              <a:extLst>
                <a:ext uri="{FF2B5EF4-FFF2-40B4-BE49-F238E27FC236}">
                  <a16:creationId xmlns:a16="http://schemas.microsoft.com/office/drawing/2014/main" id="{61A805C2-853D-4437-3EE0-1E91F62A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519">
              <a:extLst>
                <a:ext uri="{FF2B5EF4-FFF2-40B4-BE49-F238E27FC236}">
                  <a16:creationId xmlns:a16="http://schemas.microsoft.com/office/drawing/2014/main" id="{7A104300-3D63-1BBC-CC31-C311E3478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520">
              <a:extLst>
                <a:ext uri="{FF2B5EF4-FFF2-40B4-BE49-F238E27FC236}">
                  <a16:creationId xmlns:a16="http://schemas.microsoft.com/office/drawing/2014/main" id="{E37BD3C3-91BE-7D20-914F-A44F3926E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521">
              <a:extLst>
                <a:ext uri="{FF2B5EF4-FFF2-40B4-BE49-F238E27FC236}">
                  <a16:creationId xmlns:a16="http://schemas.microsoft.com/office/drawing/2014/main" id="{123A49E5-F877-4288-1839-B1D02DF79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522">
              <a:extLst>
                <a:ext uri="{FF2B5EF4-FFF2-40B4-BE49-F238E27FC236}">
                  <a16:creationId xmlns:a16="http://schemas.microsoft.com/office/drawing/2014/main" id="{932A1DB8-EB06-D833-C9E1-324FE7940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523">
              <a:extLst>
                <a:ext uri="{FF2B5EF4-FFF2-40B4-BE49-F238E27FC236}">
                  <a16:creationId xmlns:a16="http://schemas.microsoft.com/office/drawing/2014/main" id="{E53A1196-4BEC-B474-D124-17CB5D37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524">
              <a:extLst>
                <a:ext uri="{FF2B5EF4-FFF2-40B4-BE49-F238E27FC236}">
                  <a16:creationId xmlns:a16="http://schemas.microsoft.com/office/drawing/2014/main" id="{CB93BD6B-A065-DB3F-F20A-3B583F1BD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25">
              <a:extLst>
                <a:ext uri="{FF2B5EF4-FFF2-40B4-BE49-F238E27FC236}">
                  <a16:creationId xmlns:a16="http://schemas.microsoft.com/office/drawing/2014/main" id="{51C59907-079C-3234-8DD1-608458700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26">
              <a:extLst>
                <a:ext uri="{FF2B5EF4-FFF2-40B4-BE49-F238E27FC236}">
                  <a16:creationId xmlns:a16="http://schemas.microsoft.com/office/drawing/2014/main" id="{6E564199-A4B6-634B-E06D-0765DABDB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38">
              <a:extLst>
                <a:ext uri="{FF2B5EF4-FFF2-40B4-BE49-F238E27FC236}">
                  <a16:creationId xmlns:a16="http://schemas.microsoft.com/office/drawing/2014/main" id="{1E15CDC1-EE68-B3AD-0BFC-13C74A225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39">
              <a:extLst>
                <a:ext uri="{FF2B5EF4-FFF2-40B4-BE49-F238E27FC236}">
                  <a16:creationId xmlns:a16="http://schemas.microsoft.com/office/drawing/2014/main" id="{7E0DA27A-40A7-105E-587C-7447D0BDB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Oval 540">
              <a:extLst>
                <a:ext uri="{FF2B5EF4-FFF2-40B4-BE49-F238E27FC236}">
                  <a16:creationId xmlns:a16="http://schemas.microsoft.com/office/drawing/2014/main" id="{51EEEBE0-9282-B20C-0020-04AAA9986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Oval 541">
              <a:extLst>
                <a:ext uri="{FF2B5EF4-FFF2-40B4-BE49-F238E27FC236}">
                  <a16:creationId xmlns:a16="http://schemas.microsoft.com/office/drawing/2014/main" id="{2EEC9DAC-C919-A288-3F71-C4D584D0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42">
              <a:extLst>
                <a:ext uri="{FF2B5EF4-FFF2-40B4-BE49-F238E27FC236}">
                  <a16:creationId xmlns:a16="http://schemas.microsoft.com/office/drawing/2014/main" id="{692D81FA-D809-AE1E-9466-FAE43B16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43">
              <a:extLst>
                <a:ext uri="{FF2B5EF4-FFF2-40B4-BE49-F238E27FC236}">
                  <a16:creationId xmlns:a16="http://schemas.microsoft.com/office/drawing/2014/main" id="{47E3FBCC-3609-C32A-CD56-58563FAC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44">
              <a:extLst>
                <a:ext uri="{FF2B5EF4-FFF2-40B4-BE49-F238E27FC236}">
                  <a16:creationId xmlns:a16="http://schemas.microsoft.com/office/drawing/2014/main" id="{4F03B623-4B2B-1C2C-5F52-6FF644233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45">
              <a:extLst>
                <a:ext uri="{FF2B5EF4-FFF2-40B4-BE49-F238E27FC236}">
                  <a16:creationId xmlns:a16="http://schemas.microsoft.com/office/drawing/2014/main" id="{E70A6EEB-D753-A6B3-F16E-A7A36016F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46">
              <a:extLst>
                <a:ext uri="{FF2B5EF4-FFF2-40B4-BE49-F238E27FC236}">
                  <a16:creationId xmlns:a16="http://schemas.microsoft.com/office/drawing/2014/main" id="{7B1E3F87-FACE-F299-AD7F-F6628A7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58">
              <a:extLst>
                <a:ext uri="{FF2B5EF4-FFF2-40B4-BE49-F238E27FC236}">
                  <a16:creationId xmlns:a16="http://schemas.microsoft.com/office/drawing/2014/main" id="{62624CC5-084F-70FF-2EC5-F92E23E4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59">
              <a:extLst>
                <a:ext uri="{FF2B5EF4-FFF2-40B4-BE49-F238E27FC236}">
                  <a16:creationId xmlns:a16="http://schemas.microsoft.com/office/drawing/2014/main" id="{9F2F36E8-3DCF-7ED8-9B0D-C80883BE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Oval 560">
              <a:extLst>
                <a:ext uri="{FF2B5EF4-FFF2-40B4-BE49-F238E27FC236}">
                  <a16:creationId xmlns:a16="http://schemas.microsoft.com/office/drawing/2014/main" id="{C5D9632A-5D3C-32DC-086B-97C4A1A6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Oval 561">
              <a:extLst>
                <a:ext uri="{FF2B5EF4-FFF2-40B4-BE49-F238E27FC236}">
                  <a16:creationId xmlns:a16="http://schemas.microsoft.com/office/drawing/2014/main" id="{513B18E6-A90E-B1F9-5B4F-7ACF9CFC9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62">
              <a:extLst>
                <a:ext uri="{FF2B5EF4-FFF2-40B4-BE49-F238E27FC236}">
                  <a16:creationId xmlns:a16="http://schemas.microsoft.com/office/drawing/2014/main" id="{7CD1FF44-05E8-75B6-3B55-0D66D9FC9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63">
              <a:extLst>
                <a:ext uri="{FF2B5EF4-FFF2-40B4-BE49-F238E27FC236}">
                  <a16:creationId xmlns:a16="http://schemas.microsoft.com/office/drawing/2014/main" id="{60F65CFC-82F2-53EC-7978-60704A74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64">
              <a:extLst>
                <a:ext uri="{FF2B5EF4-FFF2-40B4-BE49-F238E27FC236}">
                  <a16:creationId xmlns:a16="http://schemas.microsoft.com/office/drawing/2014/main" id="{92755443-155C-2774-7F5B-51BE793C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65">
              <a:extLst>
                <a:ext uri="{FF2B5EF4-FFF2-40B4-BE49-F238E27FC236}">
                  <a16:creationId xmlns:a16="http://schemas.microsoft.com/office/drawing/2014/main" id="{E284F115-ECA9-5406-A727-73E5075FE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66">
              <a:extLst>
                <a:ext uri="{FF2B5EF4-FFF2-40B4-BE49-F238E27FC236}">
                  <a16:creationId xmlns:a16="http://schemas.microsoft.com/office/drawing/2014/main" id="{161A9EB4-A04B-D6BE-5188-06A2D831F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78">
              <a:extLst>
                <a:ext uri="{FF2B5EF4-FFF2-40B4-BE49-F238E27FC236}">
                  <a16:creationId xmlns:a16="http://schemas.microsoft.com/office/drawing/2014/main" id="{364B5F40-EE96-AF3A-9593-058C95F9F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79">
              <a:extLst>
                <a:ext uri="{FF2B5EF4-FFF2-40B4-BE49-F238E27FC236}">
                  <a16:creationId xmlns:a16="http://schemas.microsoft.com/office/drawing/2014/main" id="{1B34280D-7272-0D93-DAC6-138A2C6F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80">
              <a:extLst>
                <a:ext uri="{FF2B5EF4-FFF2-40B4-BE49-F238E27FC236}">
                  <a16:creationId xmlns:a16="http://schemas.microsoft.com/office/drawing/2014/main" id="{D7D1D4CC-2CE6-0E40-B106-4C9D1FA6D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81">
              <a:extLst>
                <a:ext uri="{FF2B5EF4-FFF2-40B4-BE49-F238E27FC236}">
                  <a16:creationId xmlns:a16="http://schemas.microsoft.com/office/drawing/2014/main" id="{9A291B8A-C321-C22A-3E35-B522D89C3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82">
              <a:extLst>
                <a:ext uri="{FF2B5EF4-FFF2-40B4-BE49-F238E27FC236}">
                  <a16:creationId xmlns:a16="http://schemas.microsoft.com/office/drawing/2014/main" id="{596C4D5D-277F-EAA3-EF9B-0A07ECF0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Oval 583">
              <a:extLst>
                <a:ext uri="{FF2B5EF4-FFF2-40B4-BE49-F238E27FC236}">
                  <a16:creationId xmlns:a16="http://schemas.microsoft.com/office/drawing/2014/main" id="{5878E077-BC1A-E089-1488-F6443A3BA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84">
              <a:extLst>
                <a:ext uri="{FF2B5EF4-FFF2-40B4-BE49-F238E27FC236}">
                  <a16:creationId xmlns:a16="http://schemas.microsoft.com/office/drawing/2014/main" id="{DA5F17C6-D914-0A10-8963-1AC90C01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85">
              <a:extLst>
                <a:ext uri="{FF2B5EF4-FFF2-40B4-BE49-F238E27FC236}">
                  <a16:creationId xmlns:a16="http://schemas.microsoft.com/office/drawing/2014/main" id="{9D753EDE-08B5-2746-3942-E7A58125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86">
              <a:extLst>
                <a:ext uri="{FF2B5EF4-FFF2-40B4-BE49-F238E27FC236}">
                  <a16:creationId xmlns:a16="http://schemas.microsoft.com/office/drawing/2014/main" id="{937EE4E7-8A86-E810-BF32-EFC2CBEDE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98">
              <a:extLst>
                <a:ext uri="{FF2B5EF4-FFF2-40B4-BE49-F238E27FC236}">
                  <a16:creationId xmlns:a16="http://schemas.microsoft.com/office/drawing/2014/main" id="{DD227969-4482-32F1-8C9C-2EB30DA7D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99">
              <a:extLst>
                <a:ext uri="{FF2B5EF4-FFF2-40B4-BE49-F238E27FC236}">
                  <a16:creationId xmlns:a16="http://schemas.microsoft.com/office/drawing/2014/main" id="{2121C476-235B-2706-135A-B8D6908C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600">
              <a:extLst>
                <a:ext uri="{FF2B5EF4-FFF2-40B4-BE49-F238E27FC236}">
                  <a16:creationId xmlns:a16="http://schemas.microsoft.com/office/drawing/2014/main" id="{8821FF4F-A27E-EE28-D3A0-A577A52C4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601">
              <a:extLst>
                <a:ext uri="{FF2B5EF4-FFF2-40B4-BE49-F238E27FC236}">
                  <a16:creationId xmlns:a16="http://schemas.microsoft.com/office/drawing/2014/main" id="{0C67001D-5C73-D335-95DC-6AC8B558B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602">
              <a:extLst>
                <a:ext uri="{FF2B5EF4-FFF2-40B4-BE49-F238E27FC236}">
                  <a16:creationId xmlns:a16="http://schemas.microsoft.com/office/drawing/2014/main" id="{7CC19BB6-A7C9-AC91-26C4-B1713F1E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Oval 603">
              <a:extLst>
                <a:ext uri="{FF2B5EF4-FFF2-40B4-BE49-F238E27FC236}">
                  <a16:creationId xmlns:a16="http://schemas.microsoft.com/office/drawing/2014/main" id="{4DAFC7FB-17CC-EFC8-422E-45CF05629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Oval 604">
              <a:extLst>
                <a:ext uri="{FF2B5EF4-FFF2-40B4-BE49-F238E27FC236}">
                  <a16:creationId xmlns:a16="http://schemas.microsoft.com/office/drawing/2014/main" id="{860F4CC9-B945-2A22-A574-75302C1EC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605">
              <a:extLst>
                <a:ext uri="{FF2B5EF4-FFF2-40B4-BE49-F238E27FC236}">
                  <a16:creationId xmlns:a16="http://schemas.microsoft.com/office/drawing/2014/main" id="{132ECEDA-A6CA-BD51-0C78-EF718D742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606">
              <a:extLst>
                <a:ext uri="{FF2B5EF4-FFF2-40B4-BE49-F238E27FC236}">
                  <a16:creationId xmlns:a16="http://schemas.microsoft.com/office/drawing/2014/main" id="{F9CACE5B-BBE6-6ABA-60DE-0B2BF0BD6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animBg="1"/>
      <p:bldP spid="26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137472" y="1318911"/>
            <a:ext cx="6858000" cy="2078412"/>
          </a:xfrm>
        </p:spPr>
        <p:txBody>
          <a:bodyPr/>
          <a:lstStyle/>
          <a:p>
            <a:pPr lvl="0"/>
            <a:br>
              <a:rPr lang="en-US">
                <a:latin typeface="DM Sans" pitchFamily="2" charset="0"/>
                <a:cs typeface="Poppins ExtraBold"/>
              </a:rPr>
            </a:br>
            <a:r>
              <a:rPr lang="en-US">
                <a:latin typeface="DM Sans" pitchFamily="2" charset="0"/>
                <a:cs typeface="Poppins ExtraBold"/>
              </a:rPr>
              <a:t>CIFAR-10</a:t>
            </a:r>
            <a:br>
              <a:rPr lang="en-US">
                <a:latin typeface="DM Sans" pitchFamily="2" charset="0"/>
              </a:rPr>
            </a:br>
            <a:r>
              <a:rPr lang="en-US">
                <a:latin typeface="DM Sans" pitchFamily="2" charset="0"/>
                <a:cs typeface="Poppins ExtraBold"/>
              </a:rPr>
              <a:t>GAN</a:t>
            </a:r>
          </a:p>
        </p:txBody>
      </p:sp>
      <p:sp>
        <p:nvSpPr>
          <p:cNvPr id="78" name="Google Shape;78;p1"/>
          <p:cNvSpPr txBox="1">
            <a:spLocks noGrp="1"/>
          </p:cNvSpPr>
          <p:nvPr>
            <p:ph type="subTitle" idx="1"/>
          </p:nvPr>
        </p:nvSpPr>
        <p:spPr>
          <a:xfrm>
            <a:off x="1137472" y="3397323"/>
            <a:ext cx="6858000" cy="351388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DAAA / FT / 2B / 04</a:t>
            </a:r>
          </a:p>
          <a:p>
            <a:r>
              <a:rPr lang="en-US" sz="1400">
                <a:latin typeface="DM Sans" pitchFamily="2" charset="0"/>
                <a:ea typeface="Arimo"/>
                <a:cs typeface="Arimo"/>
              </a:rPr>
              <a:t>Lim Zhen Yang 2214506 | Dario Prawara Teh 2201858</a:t>
            </a:r>
            <a:endParaRPr lang="en-US" sz="1400">
              <a:latin typeface="DM Sans" pitchFamily="2" charset="0"/>
            </a:endParaRP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4CAE6-4360-4FD5-E9EF-2D2994633574}"/>
              </a:ext>
            </a:extLst>
          </p:cNvPr>
          <p:cNvSpPr txBox="1"/>
          <p:nvPr/>
        </p:nvSpPr>
        <p:spPr>
          <a:xfrm>
            <a:off x="2056271" y="964223"/>
            <a:ext cx="5073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u="sng">
                <a:latin typeface="DM Sans" pitchFamily="2" charset="0"/>
                <a:ea typeface="Arimo"/>
                <a:cs typeface="Arimo"/>
              </a:rPr>
              <a:t>CA2 – DEEP LEARNING GENERATIVE ADVERSIAL NETWORK</a:t>
            </a:r>
            <a:endParaRPr lang="en-SG" sz="1100"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E6ED4ED8-31D0-99A3-0067-24848652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3404704F-2061-C226-A583-B9DC9E9DE6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Evaluation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F85FF557-AFA8-DB89-9040-B5469BB388E3}"/>
              </a:ext>
            </a:extLst>
          </p:cNvPr>
          <p:cNvSpPr txBox="1">
            <a:spLocks/>
          </p:cNvSpPr>
          <p:nvPr/>
        </p:nvSpPr>
        <p:spPr>
          <a:xfrm>
            <a:off x="1280159" y="1332858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 has the best FID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EDC8B73B-17BF-8019-5E59-FEDFC4B4C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08" y="1859500"/>
            <a:ext cx="2982791" cy="1023572"/>
          </a:xfrm>
          <a:prstGeom prst="rect">
            <a:avLst/>
          </a:prstGeom>
        </p:spPr>
      </p:pic>
      <p:pic>
        <p:nvPicPr>
          <p:cNvPr id="3" name="Picture 2" descr="A collage of images of animals&#10;&#10;Description automatically generated">
            <a:extLst>
              <a:ext uri="{FF2B5EF4-FFF2-40B4-BE49-F238E27FC236}">
                <a16:creationId xmlns:a16="http://schemas.microsoft.com/office/drawing/2014/main" id="{D1236A49-5AD1-04A5-1D0D-A2CFE84C9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83" y="1769012"/>
            <a:ext cx="2992318" cy="30465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Google Shape;117;p5">
            <a:extLst>
              <a:ext uri="{FF2B5EF4-FFF2-40B4-BE49-F238E27FC236}">
                <a16:creationId xmlns:a16="http://schemas.microsoft.com/office/drawing/2014/main" id="{B3FC4DB4-8313-BDEA-A3B5-265AED281222}"/>
              </a:ext>
            </a:extLst>
          </p:cNvPr>
          <p:cNvSpPr txBox="1">
            <a:spLocks/>
          </p:cNvSpPr>
          <p:nvPr/>
        </p:nvSpPr>
        <p:spPr>
          <a:xfrm>
            <a:off x="5052645" y="1234491"/>
            <a:ext cx="2898529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Arimo"/>
                <a:ea typeface="Arimo"/>
                <a:cs typeface="Arimo"/>
              </a:rPr>
              <a:t>cDCGAN</a:t>
            </a:r>
            <a:r>
              <a:rPr lang="en-US" sz="1600">
                <a:latin typeface="Arimo"/>
                <a:ea typeface="Arimo"/>
                <a:cs typeface="Arimo"/>
              </a:rPr>
              <a:t> generated images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0889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C39D29A-E525-7D30-F4C6-E1865926B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F4895AE3-F57F-B799-58D0-134983CCB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439296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Improvement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EC215281-1838-321D-1C1F-AA3A0394C1CB}"/>
              </a:ext>
            </a:extLst>
          </p:cNvPr>
          <p:cNvSpPr txBox="1">
            <a:spLocks/>
          </p:cNvSpPr>
          <p:nvPr/>
        </p:nvSpPr>
        <p:spPr>
          <a:xfrm>
            <a:off x="846991" y="1285486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 After Improvement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7" name="Google Shape;117;p5">
            <a:extLst>
              <a:ext uri="{FF2B5EF4-FFF2-40B4-BE49-F238E27FC236}">
                <a16:creationId xmlns:a16="http://schemas.microsoft.com/office/drawing/2014/main" id="{AAD108C4-5BD7-4762-9B91-4AA437B398BF}"/>
              </a:ext>
            </a:extLst>
          </p:cNvPr>
          <p:cNvSpPr txBox="1">
            <a:spLocks/>
          </p:cNvSpPr>
          <p:nvPr/>
        </p:nvSpPr>
        <p:spPr>
          <a:xfrm>
            <a:off x="4785945" y="1188771"/>
            <a:ext cx="2898529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 Training Performance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189A0953-977A-BF06-EDF3-84EEEBB5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2" y="1987795"/>
            <a:ext cx="2902927" cy="526073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FA2B5ACC-14AA-10DA-59ED-7CE6620067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8" b="37348"/>
          <a:stretch/>
        </p:blipFill>
        <p:spPr>
          <a:xfrm>
            <a:off x="726467" y="3510695"/>
            <a:ext cx="2987190" cy="641290"/>
          </a:xfrm>
          <a:prstGeom prst="rect">
            <a:avLst/>
          </a:prstGeom>
        </p:spPr>
      </p:pic>
      <p:sp>
        <p:nvSpPr>
          <p:cNvPr id="9" name="Google Shape;117;p5">
            <a:extLst>
              <a:ext uri="{FF2B5EF4-FFF2-40B4-BE49-F238E27FC236}">
                <a16:creationId xmlns:a16="http://schemas.microsoft.com/office/drawing/2014/main" id="{16213751-A60E-28E8-6C2A-E2E747DA2A95}"/>
              </a:ext>
            </a:extLst>
          </p:cNvPr>
          <p:cNvSpPr txBox="1">
            <a:spLocks/>
          </p:cNvSpPr>
          <p:nvPr/>
        </p:nvSpPr>
        <p:spPr>
          <a:xfrm>
            <a:off x="846991" y="2778183"/>
            <a:ext cx="2661137" cy="4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 sz="1600" err="1">
                <a:latin typeface="DM Sans" pitchFamily="2" charset="0"/>
                <a:ea typeface="Arimo"/>
                <a:cs typeface="Arimo"/>
              </a:rPr>
              <a:t>cDCGAN</a:t>
            </a:r>
            <a:r>
              <a:rPr lang="en-US" sz="1600">
                <a:latin typeface="DM Sans" pitchFamily="2" charset="0"/>
                <a:ea typeface="Arimo"/>
                <a:cs typeface="Arimo"/>
              </a:rPr>
              <a:t> Before Improvement</a:t>
            </a:r>
            <a:endParaRPr lang="en-US" sz="1600">
              <a:latin typeface="DM Sans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281B7-7466-BFF0-3C77-B97FE6A69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76" y="1987061"/>
            <a:ext cx="3755078" cy="22903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B59B06-DF9B-7C7C-E992-A662B9F749CF}"/>
              </a:ext>
            </a:extLst>
          </p:cNvPr>
          <p:cNvSpPr/>
          <p:nvPr/>
        </p:nvSpPr>
        <p:spPr>
          <a:xfrm>
            <a:off x="723900" y="3924300"/>
            <a:ext cx="2987190" cy="2276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3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62;p13">
            <a:extLst>
              <a:ext uri="{FF2B5EF4-FFF2-40B4-BE49-F238E27FC236}">
                <a16:creationId xmlns:a16="http://schemas.microsoft.com/office/drawing/2014/main" id="{E60A3260-8979-9268-30C7-715BAF6CDAE5}"/>
              </a:ext>
            </a:extLst>
          </p:cNvPr>
          <p:cNvSpPr txBox="1">
            <a:spLocks/>
          </p:cNvSpPr>
          <p:nvPr/>
        </p:nvSpPr>
        <p:spPr>
          <a:xfrm>
            <a:off x="1591095" y="1994389"/>
            <a:ext cx="5900262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3400" b="0" i="0" u="none" strike="noStrike" cap="none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6000">
                <a:latin typeface="DM Sans" pitchFamily="2" charset="0"/>
                <a:cs typeface="Poppins ExtraBold"/>
              </a:rPr>
              <a:t>Thank you!</a:t>
            </a:r>
            <a:endParaRPr lang="en-US" sz="1800"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443622" y="2056779"/>
            <a:ext cx="2578640" cy="1926386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A GAN, or Generative Adversarial Network, is essentially a deep learning model with two neural networks, the Generator and the Discriminator, which are trained together in a competitive manner.</a:t>
            </a:r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60901" y="2259002"/>
            <a:ext cx="2789653" cy="1900010"/>
          </a:xfrm>
        </p:spPr>
        <p:txBody>
          <a:bodyPr/>
          <a:lstStyle/>
          <a:p>
            <a:r>
              <a:rPr lang="en-US" sz="1400">
                <a:latin typeface="DM Sans" pitchFamily="2" charset="0"/>
                <a:ea typeface="Arimo"/>
                <a:cs typeface="Arimo"/>
              </a:rPr>
              <a:t>GANs were then extended to a conditional model by conditioning both the generator and discriminator on some extra information in the 2014 Mehdi Mirza and Simon </a:t>
            </a:r>
            <a:r>
              <a:rPr lang="en-US" sz="1400" err="1">
                <a:latin typeface="DM Sans" pitchFamily="2" charset="0"/>
                <a:ea typeface="Arimo"/>
                <a:cs typeface="Arimo"/>
              </a:rPr>
              <a:t>Osindero</a:t>
            </a:r>
            <a:r>
              <a:rPr lang="en-US" sz="1400">
                <a:latin typeface="DM Sans" pitchFamily="2" charset="0"/>
                <a:ea typeface="Arimo"/>
                <a:cs typeface="Arimo"/>
              </a:rPr>
              <a:t>. "Conditional Generative Adversarial Nets" paper.</a:t>
            </a:r>
            <a:endParaRPr lang="en-US" sz="1400">
              <a:latin typeface="DM Sans" pitchFamily="2" charset="0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00772" y="1470462"/>
            <a:ext cx="2464340" cy="450231"/>
          </a:xfrm>
        </p:spPr>
        <p:txBody>
          <a:bodyPr/>
          <a:lstStyle/>
          <a:p>
            <a:pPr lvl="0"/>
            <a:r>
              <a:rPr lang="en-US" b="1">
                <a:latin typeface="DM Sans" pitchFamily="2" charset="0"/>
                <a:cs typeface="Poppins ExtraBold"/>
              </a:rPr>
              <a:t>GANs</a:t>
            </a:r>
            <a:endParaRPr lang="en-US" b="1">
              <a:latin typeface="DM Sans" pitchFamily="2" charset="0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4860901" y="1253585"/>
            <a:ext cx="2578639" cy="883984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Conditional GANs</a:t>
            </a:r>
            <a:endParaRPr lang="en-US" b="1">
              <a:latin typeface="DM Sans" pitchFamily="2" charset="0"/>
            </a:endParaRPr>
          </a:p>
        </p:txBody>
      </p:sp>
      <p:sp>
        <p:nvSpPr>
          <p:cNvPr id="12" name="Google Shape;118;p5">
            <a:extLst>
              <a:ext uri="{FF2B5EF4-FFF2-40B4-BE49-F238E27FC236}">
                <a16:creationId xmlns:a16="http://schemas.microsoft.com/office/drawing/2014/main" id="{B28C0124-87D5-9098-EEA9-A638CD598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/>
                <a:cs typeface="Poppins ExtraBold"/>
              </a:rPr>
              <a:t>Background Research</a:t>
            </a:r>
            <a:endParaRPr lang="en-US" b="1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5056621" y="2349890"/>
            <a:ext cx="2956707" cy="13636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>
                <a:latin typeface="DM Sans" pitchFamily="2" charset="0"/>
                <a:ea typeface="Arimo"/>
                <a:cs typeface="Arimo"/>
              </a:rPr>
              <a:t>Apply some suitable GAN architectures to the problem of image generation using the CIFAR-10 dataset and generate 1000 small </a:t>
            </a:r>
            <a:r>
              <a:rPr lang="en-US" sz="1400" err="1">
                <a:latin typeface="DM Sans" pitchFamily="2" charset="0"/>
                <a:ea typeface="Arimo"/>
                <a:cs typeface="Arimo"/>
              </a:rPr>
              <a:t>colour</a:t>
            </a:r>
            <a:r>
              <a:rPr lang="en-US" sz="1400">
                <a:latin typeface="DM Sans" pitchFamily="2" charset="0"/>
                <a:ea typeface="Arimo"/>
                <a:cs typeface="Arimo"/>
              </a:rPr>
              <a:t> images.</a:t>
            </a:r>
            <a:endParaRPr lang="en-US" sz="1400">
              <a:latin typeface="DM Sans" pitchFamily="2" charset="0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4"/>
          </p:nvPr>
        </p:nvSpPr>
        <p:spPr>
          <a:xfrm>
            <a:off x="5056621" y="1841044"/>
            <a:ext cx="2464338" cy="450231"/>
          </a:xfrm>
        </p:spPr>
        <p:txBody>
          <a:bodyPr/>
          <a:lstStyle/>
          <a:p>
            <a:pPr lvl="0"/>
            <a:r>
              <a:rPr lang="en-US">
                <a:latin typeface="Poppins ExtraBold"/>
                <a:cs typeface="Poppins ExtraBold"/>
              </a:rPr>
              <a:t>CIFAR-10</a:t>
            </a:r>
            <a:endParaRPr lang="en-US"/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Google Shape;118;p5">
            <a:extLst>
              <a:ext uri="{FF2B5EF4-FFF2-40B4-BE49-F238E27FC236}">
                <a16:creationId xmlns:a16="http://schemas.microsoft.com/office/drawing/2014/main" id="{B28C0124-87D5-9098-EEA9-A638CD598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Project Objective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15" name="Picture 14" descr="A collage of images of animals and vehicles&#10;&#10;Description automatically generated">
            <a:extLst>
              <a:ext uri="{FF2B5EF4-FFF2-40B4-BE49-F238E27FC236}">
                <a16:creationId xmlns:a16="http://schemas.microsoft.com/office/drawing/2014/main" id="{73288159-7C9D-D0E8-8DCE-EFC43F40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9" y="1329388"/>
            <a:ext cx="3405895" cy="26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25524" y="1215972"/>
            <a:ext cx="3848100" cy="2295727"/>
          </a:xfrm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Very small images of 32x32</a:t>
            </a:r>
            <a:endParaRPr lang="en-US">
              <a:latin typeface="DM Sans" pitchFamily="2" charset="0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Low resolution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Some images are difficult even for humans to discern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Main object is centered in the middle of the image</a:t>
            </a:r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Data Exploration</a:t>
            </a:r>
            <a:endParaRPr lang="en-US" b="1">
              <a:latin typeface="DM Sans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A233D4-F385-20C1-2253-ED03778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609" y="1013957"/>
            <a:ext cx="3448366" cy="345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9D606BC9-9658-1EFB-9985-BBFF42DD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>
            <a:extLst>
              <a:ext uri="{FF2B5EF4-FFF2-40B4-BE49-F238E27FC236}">
                <a16:creationId xmlns:a16="http://schemas.microsoft.com/office/drawing/2014/main" id="{DA977238-C6B2-0629-5C0B-A31076623F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5524" y="41999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Data Exploration</a:t>
            </a:r>
            <a:endParaRPr lang="en-US" b="1">
              <a:latin typeface="DM Sans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3E0845-C84E-FEF0-C3A0-45CBEA0FBABB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8E042A49-2976-6EF2-0A23-4A92E2537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8F7FF5B5-FECE-9701-BB28-8B7A0E803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A787F005-CB95-084D-6459-FDADAB74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F8A3A6B2-34CF-9AE2-1EE8-A3F08DDED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719457A5-7C0D-12E5-BDC1-D618533A5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8BD1D2B4-9DE4-14DC-A225-08FFE966E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739165C9-7505-6C82-6AD2-FEFB80844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9B7041BB-AD64-7085-AB16-22BAE7F2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1E4320D5-1048-0AF0-A18E-935452433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D29505A8-8390-A46F-F0F6-8BF10F5C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C6A5A524-86FD-6632-77BE-48A072BAA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9C42611A-F375-089B-519C-9C43C4869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AAB067D3-425C-BAF1-5ED4-016A2F65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B61DE009-AF7E-BA71-CE8A-4751B04AE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CFC54B07-85D7-909D-4D2D-35D8464DA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F33B66C4-34C2-CA3A-07E1-BB096B5E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03B5B6B6-2A2E-B744-476C-CA50EA72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FFF72313-D7C3-3CA8-E90D-F3F462E88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65EC10D2-AA06-2BF0-0EC1-6EDEAF02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0D374907-9967-CDF5-B36F-5AA6D0DEE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FC429CE0-6383-B5D8-D71B-51871623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BF62F42-F2F6-DA17-0B94-8BB318B5B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0D48BB92-F467-7245-61DD-238E7E695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F63BB803-2EE1-EF25-42F0-FDADA3440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1A3D891D-9B0F-F593-6EBB-BDBE36D2D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64D082E5-8FAF-C1E7-4A52-04CD4176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0E4C2968-A0D2-252D-86CA-E001E786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815CFCB0-B60B-1170-FC34-7F04AC595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0B888FAD-42EC-9968-9310-D71BDBDE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37314DC6-8F88-8E7C-9014-9ABFF8C9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7AB24053-226C-011F-E45E-7B36FCAB7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B792ED18-A3CE-6E01-473B-8551EFB13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EE33BC25-2B30-29BA-FBEF-4738434B6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A0A9E6AB-85A9-387E-1B63-E966F7F9E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B5A4A313-4B53-6BBA-CAB6-7CC41F0E0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9B703735-D1D1-295F-BF2F-8B38C1DCF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7D731386-BECE-0B03-3607-1BAB2A1E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13368AE6-F7AB-C658-4BF2-E6EF6A550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6B647AD5-C52E-2E45-25CB-E0F0EECFC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8F4124CB-855F-F61D-454A-577A19EA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C321CEF0-BCAD-57F1-ABB7-212EDA69B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F4B79929-4230-1CE7-026F-4FB482EAE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8C909913-94C1-2940-0BAE-AAFA6C7E1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E7484623-51CF-24CD-9B42-427A5BF2E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4420BA89-B096-25BC-E0E7-9EA39F83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F474C5E0-0D32-4845-263F-566A2C25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9AC23823-331C-61DD-9066-BB12F5B54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34A52248-E9F7-BD51-5626-38883150F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CCB3D767-66BD-7BBA-C5F6-CB999D6C1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A1E13575-E04C-5387-4E77-F2385E7BF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18C6EAFC-081E-E167-891E-862F03192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1EDDDB4A-4271-04D2-A4E4-80653D287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8A5726E-98A5-C7C5-C474-FCE1FEDF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3BB2570D-F498-9169-1167-D977EBF18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6AA6A157-2D31-68DC-0679-9A8605917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46E6BD6C-BAD5-F647-C079-45147537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1763E54B-D891-30DF-EE21-64100EBC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78123373-9AE8-A2A2-0DC1-FAF9FAB1B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5FD9599B-B309-B3BA-180B-56A95AE9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DA6F6498-A261-16A0-7D97-50642D4C5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0E154FB6-F139-F9B7-6BBD-49F5FD1E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C6977D49-5CF6-0C71-EFFC-18BA8020F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ED695907-3252-88BC-EC3E-99E5B5FB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33F62897-8E92-BC05-2F08-9AC90DA1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518CAC8-4974-A918-78D7-DC4BB8589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5E212A1-3FA8-0B0B-F54C-6D7E98D8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1924C257-5137-BE53-A93B-B43859C3E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48182212-89A2-2431-618E-7CAB8A11F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FF75449-13DF-7F33-131F-214684727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F510A88-F965-6792-C5F7-92608A36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34ADF127-1A56-2DFE-4AC0-44F316A6E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9400426-BF26-1443-99D1-810F69C35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4C56B46B-6324-97FD-9665-2A7E2F86F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F897E0A5-83CC-6EE7-5FEB-6D38A1509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73628225-A200-0425-CEFE-A5285CC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9A1D4152-9149-3092-1948-4D3F8D157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3976FA6-F65E-34D3-464F-3A4E55756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356704B4-5B5A-E919-9DD1-06570CEF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EEC42EE4-55D0-9A07-B936-5F1CE8AA7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DF687CD9-B3E1-4111-2A36-677DD649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B473C367-E9DA-6BE4-2B8F-D53C0431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1804D6B2-A4AF-9F6A-DC8E-AA93F4B3D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9251E7ED-075D-289E-F61D-A23EBC24D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FF42903A-CB2E-65FB-A7D6-C908F8E24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1C5707A2-9859-2D46-D02E-4F8A30754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C6C6F304-0B49-1CD3-5F64-2734006D2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79C28540-7752-0A79-71FE-A98AF9971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69F8B72D-2B09-F00F-D656-8928C7C63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24FEBA68-2B09-E92E-47C1-30674069B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A9F32195-A327-4179-9E26-063D08D53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0083987B-6183-42BF-5B44-B10E8E144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89DF0467-AF0C-0805-7FCD-4B0FCA7BD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C19A142-092D-B5DA-DC3A-83540F6F1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8BBAA4F-C7E1-CDD4-34ED-3D0175F0E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1786F50F-98AD-5822-EFF5-135640908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096BE08C-A38A-2B5F-592F-7A1AA3734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BD16AC9C-302F-9BAB-03A5-1D5544FC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ACE1F274-AB00-3B91-715C-3BFA650F8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DAB78ACE-F619-E9F9-A0CB-5F624E17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B06C8594-254A-A5BF-4B4C-3928BDB8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92035DE4-0C51-1F2C-6EAB-4CEE09C44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E15D71B6-B3B5-9779-155B-6DFC40F98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AD8B45C2-7995-833B-2AA5-C6CCA94B8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859F00B1-0981-808C-D81E-671E15813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DE5E3961-5BF8-BDE4-FA0D-F93B1583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4375AAC9-529F-387C-7192-CE082FE8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F09F8BAF-7591-0D06-AE65-E7A6DB138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A8DA93F9-0B7A-5B13-1A5B-2BE91F55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D20B0F46-8162-1E3A-C499-094578F0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A96D69EC-33EA-40F2-05FB-91B63D820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D3CE7C2E-0EF8-7D32-AC75-E15ADE3D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3E5BBBBB-942A-7AA4-BB07-C5AA6A2DD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75DD63C8-74AF-EDFB-E802-05712CA9C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4B86A19A-7765-2E3A-E3A1-817F9F93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F13EBF16-9CA3-B451-11B6-1DAD327E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489B4705-22C8-A8FB-8E09-B9DF4F48C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FEB29E7B-CE50-48D7-B5FF-A3F2531F8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pic>
        <p:nvPicPr>
          <p:cNvPr id="7" name="Picture 6" descr="A blue and white bar graph&#10;&#10;Description automatically generated">
            <a:extLst>
              <a:ext uri="{FF2B5EF4-FFF2-40B4-BE49-F238E27FC236}">
                <a16:creationId xmlns:a16="http://schemas.microsoft.com/office/drawing/2014/main" id="{8D438CAD-B8A8-1D4E-E5C9-20CA7962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5" y="1056542"/>
            <a:ext cx="2595930" cy="175553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C50F134-BAED-C7F8-2A73-971D544C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97" y="3089397"/>
            <a:ext cx="6620608" cy="176065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D029E15E-6BA2-B104-D411-842A95CE6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175" y="1059385"/>
            <a:ext cx="1687390" cy="1762125"/>
          </a:xfrm>
          <a:prstGeom prst="rect">
            <a:avLst/>
          </a:prstGeom>
        </p:spPr>
      </p:pic>
      <p:pic>
        <p:nvPicPr>
          <p:cNvPr id="103" name="Picture 102" descr="A group of images of animals&#10;&#10;Description automatically generated">
            <a:extLst>
              <a:ext uri="{FF2B5EF4-FFF2-40B4-BE49-F238E27FC236}">
                <a16:creationId xmlns:a16="http://schemas.microsoft.com/office/drawing/2014/main" id="{2B7EBBA3-8BAE-45FF-0170-FA517A2C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686" y="1039330"/>
            <a:ext cx="4211917" cy="17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E9DE5BD1-685D-EE7A-D6C2-D7B3342CB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>
            <a:extLst>
              <a:ext uri="{FF2B5EF4-FFF2-40B4-BE49-F238E27FC236}">
                <a16:creationId xmlns:a16="http://schemas.microsoft.com/office/drawing/2014/main" id="{62722C05-97BE-EEB4-48C6-E494F1EBE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b="1">
                <a:latin typeface="DM Sans" pitchFamily="2" charset="0"/>
                <a:cs typeface="Poppins ExtraBold"/>
              </a:rPr>
              <a:t>Feature Engineering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A7AF1E2-6108-C468-68DF-8985B075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81" y="3013114"/>
            <a:ext cx="5976798" cy="1241147"/>
          </a:xfrm>
          <a:prstGeom prst="rect">
            <a:avLst/>
          </a:prstGeom>
        </p:spPr>
      </p:pic>
      <p:sp>
        <p:nvSpPr>
          <p:cNvPr id="11" name="Google Shape;117;p5">
            <a:extLst>
              <a:ext uri="{FF2B5EF4-FFF2-40B4-BE49-F238E27FC236}">
                <a16:creationId xmlns:a16="http://schemas.microsoft.com/office/drawing/2014/main" id="{E96B5416-EBC0-19E8-8F86-6464F6E049DB}"/>
              </a:ext>
            </a:extLst>
          </p:cNvPr>
          <p:cNvSpPr txBox="1">
            <a:spLocks/>
          </p:cNvSpPr>
          <p:nvPr/>
        </p:nvSpPr>
        <p:spPr>
          <a:xfrm>
            <a:off x="1118968" y="1587062"/>
            <a:ext cx="7119424" cy="160992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sz="1600">
                <a:latin typeface="DM Sans" pitchFamily="2" charset="0"/>
                <a:ea typeface="Arimo"/>
                <a:cs typeface="Arimo"/>
              </a:rPr>
              <a:t>Convert images to a TensorFlow dataset for easier model training.</a:t>
            </a:r>
          </a:p>
          <a:p>
            <a:endParaRPr lang="en-US" sz="1600">
              <a:latin typeface="DM Sans" pitchFamily="2" charset="0"/>
              <a:ea typeface="Arimo"/>
              <a:cs typeface="Arimo"/>
            </a:endParaRPr>
          </a:p>
          <a:p>
            <a:pPr marL="171450" indent="-171450">
              <a:buFont typeface="Arial"/>
              <a:buChar char="•"/>
            </a:pPr>
            <a:r>
              <a:rPr lang="en-US" sz="1600">
                <a:latin typeface="DM Sans" pitchFamily="2" charset="0"/>
                <a:ea typeface="Arimo"/>
                <a:cs typeface="Arimo"/>
              </a:rPr>
              <a:t>Normalizing pixel values to be between –1 and 1 because our generator is using tanh normalization.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DM Sans" pitchFamily="2" charset="0"/>
              <a:ea typeface="Arimo"/>
              <a:cs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53161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772D4DAD-72B6-DBE9-18B3-2E429D66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9FA9C801-B859-42D1-62BD-A6807344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991" y="2466669"/>
            <a:ext cx="2068160" cy="1050385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4.92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217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3.36</a:t>
            </a:r>
            <a:endParaRPr lang="en-US">
              <a:latin typeface="DM Sans" pitchFamily="2" charset="0"/>
            </a:endParaRPr>
          </a:p>
        </p:txBody>
      </p:sp>
      <p:sp>
        <p:nvSpPr>
          <p:cNvPr id="134" name="Google Shape;134;p7">
            <a:extLst>
              <a:ext uri="{FF2B5EF4-FFF2-40B4-BE49-F238E27FC236}">
                <a16:creationId xmlns:a16="http://schemas.microsoft.com/office/drawing/2014/main" id="{74839356-CA23-E00D-9869-B4FB1F2800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403713" y="2506234"/>
            <a:ext cx="1962653" cy="834974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 4.57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209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2.71</a:t>
            </a:r>
          </a:p>
          <a:p>
            <a:pPr lvl="0"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135" name="Google Shape;135;p7">
            <a:extLst>
              <a:ext uri="{FF2B5EF4-FFF2-40B4-BE49-F238E27FC236}">
                <a16:creationId xmlns:a16="http://schemas.microsoft.com/office/drawing/2014/main" id="{5DBC43C9-8365-523D-F5DB-8107C401961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44303" y="2111561"/>
            <a:ext cx="951538" cy="392482"/>
          </a:xfrm>
        </p:spPr>
        <p:txBody>
          <a:bodyPr/>
          <a:lstStyle/>
          <a:p>
            <a:pPr algn="ctr"/>
            <a:r>
              <a:rPr lang="en-US" sz="1600" b="1">
                <a:latin typeface="DM Sans" pitchFamily="2" charset="0"/>
              </a:rPr>
              <a:t>DCGAN</a:t>
            </a:r>
          </a:p>
        </p:txBody>
      </p:sp>
      <p:sp>
        <p:nvSpPr>
          <p:cNvPr id="136" name="Google Shape;136;p7">
            <a:extLst>
              <a:ext uri="{FF2B5EF4-FFF2-40B4-BE49-F238E27FC236}">
                <a16:creationId xmlns:a16="http://schemas.microsoft.com/office/drawing/2014/main" id="{A15317F4-3A63-5CDB-17B9-FD00F6CFCACC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2671878" y="2109883"/>
            <a:ext cx="1426323" cy="392482"/>
          </a:xfrm>
        </p:spPr>
        <p:txBody>
          <a:bodyPr/>
          <a:lstStyle/>
          <a:p>
            <a:pPr lvl="0" algn="ctr"/>
            <a:r>
              <a:rPr lang="en-US" sz="1600" b="1" err="1">
                <a:latin typeface="DM Sans" pitchFamily="2" charset="0"/>
                <a:cs typeface="Poppins ExtraBold"/>
              </a:rPr>
              <a:t>cDCGAN</a:t>
            </a:r>
            <a:endParaRPr lang="en-US" sz="1600" b="1">
              <a:latin typeface="DM Sans" pitchFamily="2" charset="0"/>
            </a:endParaRPr>
          </a:p>
        </p:txBody>
      </p:sp>
      <p:sp>
        <p:nvSpPr>
          <p:cNvPr id="137" name="Google Shape;137;p7">
            <a:extLst>
              <a:ext uri="{FF2B5EF4-FFF2-40B4-BE49-F238E27FC236}">
                <a16:creationId xmlns:a16="http://schemas.microsoft.com/office/drawing/2014/main" id="{23EB4F93-4B61-0637-5E61-60AACE57DE19}"/>
              </a:ext>
            </a:extLst>
          </p:cNvPr>
          <p:cNvSpPr txBox="1">
            <a:spLocks noGrp="1"/>
          </p:cNvSpPr>
          <p:nvPr>
            <p:ph type="body" idx="5"/>
          </p:nvPr>
        </p:nvSpPr>
        <p:spPr>
          <a:xfrm>
            <a:off x="4401650" y="2466668"/>
            <a:ext cx="2274780" cy="830578"/>
          </a:xfrm>
        </p:spPr>
        <p:txBody>
          <a:bodyPr/>
          <a:lstStyle/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4.90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225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2.91</a:t>
            </a: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  <a:p>
            <a:pPr lvl="0"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138" name="Google Shape;138;p7">
            <a:extLst>
              <a:ext uri="{FF2B5EF4-FFF2-40B4-BE49-F238E27FC236}">
                <a16:creationId xmlns:a16="http://schemas.microsoft.com/office/drawing/2014/main" id="{D618167D-BF11-0A69-082C-40FA04548E91}"/>
              </a:ext>
            </a:extLst>
          </p:cNvPr>
          <p:cNvSpPr txBox="1">
            <a:spLocks noGrp="1"/>
          </p:cNvSpPr>
          <p:nvPr>
            <p:ph type="body" idx="6"/>
          </p:nvPr>
        </p:nvSpPr>
        <p:spPr>
          <a:xfrm>
            <a:off x="4876435" y="2127714"/>
            <a:ext cx="1320815" cy="392482"/>
          </a:xfrm>
        </p:spPr>
        <p:txBody>
          <a:bodyPr/>
          <a:lstStyle/>
          <a:p>
            <a:pPr lvl="0" algn="ctr"/>
            <a:r>
              <a:rPr lang="en-US" sz="1600" b="1">
                <a:latin typeface="DM Sans" pitchFamily="2" charset="0"/>
                <a:cs typeface="Poppins ExtraBold"/>
              </a:rPr>
              <a:t>SNGAN</a:t>
            </a:r>
            <a:endParaRPr lang="en-US" sz="1600" b="1">
              <a:latin typeface="DM Sans" pitchFamily="2" charset="0"/>
            </a:endParaRPr>
          </a:p>
        </p:txBody>
      </p:sp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22EAB35E-CA53-DC9F-AB1B-F505094E39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Building</a:t>
            </a:r>
            <a:endParaRPr lang="en-US" b="1">
              <a:latin typeface="DM Sans" pitchFamily="2" charset="0"/>
            </a:endParaRPr>
          </a:p>
        </p:txBody>
      </p:sp>
      <p:sp>
        <p:nvSpPr>
          <p:cNvPr id="29" name="Google Shape;137;p7">
            <a:extLst>
              <a:ext uri="{FF2B5EF4-FFF2-40B4-BE49-F238E27FC236}">
                <a16:creationId xmlns:a16="http://schemas.microsoft.com/office/drawing/2014/main" id="{04CA9F22-2845-029B-C738-A2AA9F1CC204}"/>
              </a:ext>
            </a:extLst>
          </p:cNvPr>
          <p:cNvSpPr txBox="1">
            <a:spLocks/>
          </p:cNvSpPr>
          <p:nvPr/>
        </p:nvSpPr>
        <p:spPr>
          <a:xfrm>
            <a:off x="6492754" y="2460806"/>
            <a:ext cx="2345117" cy="83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KL Divergence: 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FID: 220</a:t>
            </a:r>
          </a:p>
          <a:p>
            <a:pPr algn="ctr"/>
            <a:r>
              <a:rPr lang="en-US">
                <a:latin typeface="DM Sans" pitchFamily="2" charset="0"/>
                <a:ea typeface="Arimo"/>
                <a:cs typeface="Arimo"/>
              </a:rPr>
              <a:t>Best IS: 2.87</a:t>
            </a: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  <a:p>
            <a:pPr algn="ctr"/>
            <a:endParaRPr lang="en-US">
              <a:latin typeface="DM Sans" pitchFamily="2" charset="0"/>
              <a:ea typeface="Arimo"/>
              <a:cs typeface="Arimo"/>
            </a:endParaRPr>
          </a:p>
        </p:txBody>
      </p:sp>
      <p:sp>
        <p:nvSpPr>
          <p:cNvPr id="31" name="Google Shape;138;p7">
            <a:extLst>
              <a:ext uri="{FF2B5EF4-FFF2-40B4-BE49-F238E27FC236}">
                <a16:creationId xmlns:a16="http://schemas.microsoft.com/office/drawing/2014/main" id="{C84B787A-7074-0C49-4B4E-606C1E89D086}"/>
              </a:ext>
            </a:extLst>
          </p:cNvPr>
          <p:cNvSpPr txBox="1">
            <a:spLocks/>
          </p:cNvSpPr>
          <p:nvPr/>
        </p:nvSpPr>
        <p:spPr>
          <a:xfrm>
            <a:off x="7090631" y="2082287"/>
            <a:ext cx="1144969" cy="38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 b="1">
                <a:latin typeface="DM Sans" pitchFamily="2" charset="0"/>
                <a:cs typeface="Poppins ExtraBold"/>
              </a:rPr>
              <a:t>ACGAN</a:t>
            </a:r>
            <a:endParaRPr lang="en-US" b="1">
              <a:latin typeface="DM Sans" pitchFamily="2" charset="0"/>
            </a:endParaRPr>
          </a:p>
        </p:txBody>
      </p:sp>
      <p:sp>
        <p:nvSpPr>
          <p:cNvPr id="33" name="Google Shape;117;p5">
            <a:extLst>
              <a:ext uri="{FF2B5EF4-FFF2-40B4-BE49-F238E27FC236}">
                <a16:creationId xmlns:a16="http://schemas.microsoft.com/office/drawing/2014/main" id="{F335C830-8551-610C-B25F-B884D5015BFB}"/>
              </a:ext>
            </a:extLst>
          </p:cNvPr>
          <p:cNvSpPr txBox="1">
            <a:spLocks/>
          </p:cNvSpPr>
          <p:nvPr/>
        </p:nvSpPr>
        <p:spPr>
          <a:xfrm>
            <a:off x="1356946" y="3844048"/>
            <a:ext cx="6433037" cy="83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Based on the 4 models tested, Conditional Deep Convolutional GAN achieved the highest FID and lowest KL Divergence</a:t>
            </a:r>
            <a:endParaRPr lang="en-US">
              <a:latin typeface="DM Sans" pitchFamily="2" charset="0"/>
            </a:endParaRPr>
          </a:p>
          <a:p>
            <a:pPr algn="ctr">
              <a:buFont typeface="Arial"/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DCGAN performed significantly better in terms of Inception Score</a:t>
            </a:r>
            <a:endParaRPr lang="en-US">
              <a:latin typeface="DM Sans" pitchFamily="2" charset="0"/>
            </a:endParaRPr>
          </a:p>
        </p:txBody>
      </p:sp>
      <p:sp>
        <p:nvSpPr>
          <p:cNvPr id="3" name="Google Shape;135;p7">
            <a:extLst>
              <a:ext uri="{FF2B5EF4-FFF2-40B4-BE49-F238E27FC236}">
                <a16:creationId xmlns:a16="http://schemas.microsoft.com/office/drawing/2014/main" id="{42D8B68D-C59B-29E6-176A-C5ECD2E787F1}"/>
              </a:ext>
            </a:extLst>
          </p:cNvPr>
          <p:cNvSpPr txBox="1">
            <a:spLocks/>
          </p:cNvSpPr>
          <p:nvPr/>
        </p:nvSpPr>
        <p:spPr>
          <a:xfrm>
            <a:off x="882403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1</a:t>
            </a:r>
            <a:endParaRPr lang="en-US">
              <a:latin typeface="DM Sans" pitchFamily="2" charset="0"/>
            </a:endParaRPr>
          </a:p>
        </p:txBody>
      </p:sp>
      <p:sp>
        <p:nvSpPr>
          <p:cNvPr id="4" name="Google Shape;135;p7">
            <a:extLst>
              <a:ext uri="{FF2B5EF4-FFF2-40B4-BE49-F238E27FC236}">
                <a16:creationId xmlns:a16="http://schemas.microsoft.com/office/drawing/2014/main" id="{51C80978-E234-AECB-22C2-FE6D9C08CB03}"/>
              </a:ext>
            </a:extLst>
          </p:cNvPr>
          <p:cNvSpPr txBox="1">
            <a:spLocks/>
          </p:cNvSpPr>
          <p:nvPr/>
        </p:nvSpPr>
        <p:spPr>
          <a:xfrm>
            <a:off x="2909030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2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5" name="Google Shape;135;p7">
            <a:extLst>
              <a:ext uri="{FF2B5EF4-FFF2-40B4-BE49-F238E27FC236}">
                <a16:creationId xmlns:a16="http://schemas.microsoft.com/office/drawing/2014/main" id="{552AD198-AD58-2E0D-7B7B-B343C68B41E0}"/>
              </a:ext>
            </a:extLst>
          </p:cNvPr>
          <p:cNvSpPr txBox="1">
            <a:spLocks/>
          </p:cNvSpPr>
          <p:nvPr/>
        </p:nvSpPr>
        <p:spPr>
          <a:xfrm>
            <a:off x="5063145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3</a:t>
            </a:r>
            <a:endParaRPr lang="en-US" sz="1600">
              <a:latin typeface="DM Sans" pitchFamily="2" charset="0"/>
            </a:endParaRPr>
          </a:p>
        </p:txBody>
      </p:sp>
      <p:sp>
        <p:nvSpPr>
          <p:cNvPr id="6" name="Google Shape;135;p7">
            <a:extLst>
              <a:ext uri="{FF2B5EF4-FFF2-40B4-BE49-F238E27FC236}">
                <a16:creationId xmlns:a16="http://schemas.microsoft.com/office/drawing/2014/main" id="{E20D1F0A-07E1-E06C-87BF-63F986AF990A}"/>
              </a:ext>
            </a:extLst>
          </p:cNvPr>
          <p:cNvSpPr txBox="1">
            <a:spLocks/>
          </p:cNvSpPr>
          <p:nvPr/>
        </p:nvSpPr>
        <p:spPr>
          <a:xfrm>
            <a:off x="7190884" y="1718838"/>
            <a:ext cx="95153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1600">
                <a:latin typeface="DM Sans" pitchFamily="2" charset="0"/>
                <a:cs typeface="Poppins ExtraBold"/>
              </a:rPr>
              <a:t>4</a:t>
            </a:r>
            <a:endParaRPr lang="en-US" sz="1600">
              <a:latin typeface="DM Sans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873831-7622-3B98-A02F-E850F6850939}"/>
              </a:ext>
            </a:extLst>
          </p:cNvPr>
          <p:cNvCxnSpPr/>
          <p:nvPr/>
        </p:nvCxnSpPr>
        <p:spPr>
          <a:xfrm>
            <a:off x="1507881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1353B9-D342-C6BA-A805-F8729E981C7A}"/>
              </a:ext>
            </a:extLst>
          </p:cNvPr>
          <p:cNvCxnSpPr>
            <a:cxnSpLocks/>
          </p:cNvCxnSpPr>
          <p:nvPr/>
        </p:nvCxnSpPr>
        <p:spPr>
          <a:xfrm>
            <a:off x="3613639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CF651-6A16-F114-7581-E2847CA63667}"/>
              </a:ext>
            </a:extLst>
          </p:cNvPr>
          <p:cNvCxnSpPr>
            <a:cxnSpLocks/>
          </p:cNvCxnSpPr>
          <p:nvPr/>
        </p:nvCxnSpPr>
        <p:spPr>
          <a:xfrm>
            <a:off x="5736980" y="1973874"/>
            <a:ext cx="1696916" cy="8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Crown with solid fill">
            <a:extLst>
              <a:ext uri="{FF2B5EF4-FFF2-40B4-BE49-F238E27FC236}">
                <a16:creationId xmlns:a16="http://schemas.microsoft.com/office/drawing/2014/main" id="{AD85BED6-841B-C601-AB92-28758206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597" y="1182048"/>
            <a:ext cx="536331" cy="5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B61DDD4-6B33-AACE-8778-8CD15B3F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BE505BD3-F733-125B-6DAF-1CBD98678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713" y="463247"/>
            <a:ext cx="7696200" cy="639388"/>
          </a:xfrm>
        </p:spPr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Building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5778576-F31D-8002-D6B8-7627801C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8" y="1237117"/>
            <a:ext cx="3773236" cy="2518998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B8FD4E-C8EF-704B-403F-1AE3EBA2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91" y="1237116"/>
            <a:ext cx="3814022" cy="2518996"/>
          </a:xfrm>
          <a:prstGeom prst="rect">
            <a:avLst/>
          </a:prstGeom>
        </p:spPr>
      </p:pic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11D7FDEB-2BEB-8B52-A2BE-1F2655E90FC6}"/>
              </a:ext>
            </a:extLst>
          </p:cNvPr>
          <p:cNvSpPr txBox="1">
            <a:spLocks/>
          </p:cNvSpPr>
          <p:nvPr/>
        </p:nvSpPr>
        <p:spPr>
          <a:xfrm>
            <a:off x="1355294" y="3890596"/>
            <a:ext cx="6433037" cy="83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algn="ctr"/>
            <a:r>
              <a:rPr lang="en-US">
                <a:latin typeface="DM Sans" pitchFamily="2" charset="0"/>
                <a:ea typeface="Arimo"/>
                <a:cs typeface="Arimo"/>
              </a:rPr>
              <a:t>Conditional GANs have the same architecture as DCGANs, except with an added embedding layer for class labels.</a:t>
            </a:r>
          </a:p>
          <a:p>
            <a:pPr indent="0" algn="ctr"/>
            <a:r>
              <a:rPr lang="en-US">
                <a:latin typeface="DM Sans" pitchFamily="2" charset="0"/>
                <a:ea typeface="Arimo"/>
                <a:cs typeface="Arimo"/>
              </a:rPr>
              <a:t>This allows us to control the output image generated.</a:t>
            </a:r>
            <a:endParaRPr lang="en-US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F40AE2AC-95EB-2911-755F-6BE0D334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>
            <a:extLst>
              <a:ext uri="{FF2B5EF4-FFF2-40B4-BE49-F238E27FC236}">
                <a16:creationId xmlns:a16="http://schemas.microsoft.com/office/drawing/2014/main" id="{2621CF0C-F43F-C9DF-FAEA-F25F39A81F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DM Sans" pitchFamily="2" charset="0"/>
                <a:cs typeface="Poppins ExtraBold"/>
              </a:rPr>
              <a:t>Model Training (</a:t>
            </a:r>
            <a:r>
              <a:rPr lang="en-US" b="1" err="1">
                <a:latin typeface="DM Sans" pitchFamily="2" charset="0"/>
                <a:cs typeface="Poppins ExtraBold"/>
              </a:rPr>
              <a:t>cDCGAN</a:t>
            </a:r>
            <a:r>
              <a:rPr lang="en-US" b="1">
                <a:latin typeface="DM Sans" pitchFamily="2" charset="0"/>
                <a:cs typeface="Poppins ExtraBold"/>
              </a:rPr>
              <a:t>)</a:t>
            </a:r>
            <a:endParaRPr lang="en-US" b="1">
              <a:latin typeface="DM Sans" pitchFamily="2" charset="0"/>
            </a:endParaRPr>
          </a:p>
        </p:txBody>
      </p:sp>
      <p:sp>
        <p:nvSpPr>
          <p:cNvPr id="5" name="Google Shape;117;p5">
            <a:extLst>
              <a:ext uri="{FF2B5EF4-FFF2-40B4-BE49-F238E27FC236}">
                <a16:creationId xmlns:a16="http://schemas.microsoft.com/office/drawing/2014/main" id="{02A062DE-9CC0-3A96-FEC3-DC33475067E3}"/>
              </a:ext>
            </a:extLst>
          </p:cNvPr>
          <p:cNvSpPr txBox="1">
            <a:spLocks/>
          </p:cNvSpPr>
          <p:nvPr/>
        </p:nvSpPr>
        <p:spPr>
          <a:xfrm>
            <a:off x="663081" y="1691981"/>
            <a:ext cx="3443272" cy="317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KL Divergence starts high, sharply drops, then gradually declines, indicating model improvement.</a:t>
            </a:r>
          </a:p>
          <a:p>
            <a:pPr marL="171450" indent="-171450"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Discriminator accuracy spikes initially, declines, then gradually improves.</a:t>
            </a:r>
            <a:endParaRPr lang="en-US">
              <a:latin typeface="DM Sans" pitchFamily="2" charset="0"/>
            </a:endParaRPr>
          </a:p>
          <a:p>
            <a:pPr marL="171450" indent="-171450"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Generator loss starts high, decreases but trends upwards, indicating a harder time fooling the discriminator.</a:t>
            </a:r>
            <a:endParaRPr lang="en-US">
              <a:latin typeface="DM Sans" pitchFamily="2" charset="0"/>
            </a:endParaRPr>
          </a:p>
          <a:p>
            <a:pPr marL="171450" indent="-171450">
              <a:buChar char="•"/>
            </a:pPr>
            <a:r>
              <a:rPr lang="en-US">
                <a:latin typeface="DM Sans" pitchFamily="2" charset="0"/>
                <a:ea typeface="Arimo"/>
                <a:cs typeface="Arimo"/>
              </a:rPr>
              <a:t>Discriminator losses decrease sharply and level out, with limited improvement in fake image discrimination.</a:t>
            </a:r>
            <a:endParaRPr lang="en-US">
              <a:latin typeface="DM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454B-8620-6496-BA21-E76A2977C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251" y="1529326"/>
            <a:ext cx="4251844" cy="25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94975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C8A1A3305B74F9D575418AD4E1EC5" ma:contentTypeVersion="17" ma:contentTypeDescription="Create a new document." ma:contentTypeScope="" ma:versionID="7255bb28bbadc05e128c15c1bd87d653">
  <xsd:schema xmlns:xsd="http://www.w3.org/2001/XMLSchema" xmlns:xs="http://www.w3.org/2001/XMLSchema" xmlns:p="http://schemas.microsoft.com/office/2006/metadata/properties" xmlns:ns3="c47168d0-be34-42b2-a9a2-79b9ac9e352a" xmlns:ns4="7bcc944a-fec8-4ab8-beaa-a3ce9d28f6a6" targetNamespace="http://schemas.microsoft.com/office/2006/metadata/properties" ma:root="true" ma:fieldsID="3fe30204cd04845bce0d248230cf81a9" ns3:_="" ns4:_="">
    <xsd:import namespace="c47168d0-be34-42b2-a9a2-79b9ac9e352a"/>
    <xsd:import namespace="7bcc944a-fec8-4ab8-beaa-a3ce9d28f6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168d0-be34-42b2-a9a2-79b9ac9e35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944a-fec8-4ab8-beaa-a3ce9d28f6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7168d0-be34-42b2-a9a2-79b9ac9e352a" xsi:nil="true"/>
  </documentManagement>
</p:properties>
</file>

<file path=customXml/itemProps1.xml><?xml version="1.0" encoding="utf-8"?>
<ds:datastoreItem xmlns:ds="http://schemas.openxmlformats.org/officeDocument/2006/customXml" ds:itemID="{9072DB3C-6B9E-4927-B9D6-BC4BC0C79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130CD4-A0AB-4544-B3B7-50A88E1714F7}">
  <ds:schemaRefs>
    <ds:schemaRef ds:uri="7bcc944a-fec8-4ab8-beaa-a3ce9d28f6a6"/>
    <ds:schemaRef ds:uri="c47168d0-be34-42b2-a9a2-79b9ac9e35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D5ABBFF-48C2-4880-ACCB-5D1C975C9EC4}">
  <ds:schemaRefs>
    <ds:schemaRef ds:uri="7bcc944a-fec8-4ab8-beaa-a3ce9d28f6a6"/>
    <ds:schemaRef ds:uri="c47168d0-be34-42b2-a9a2-79b9ac9e352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On-screen Show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Anaheim</vt:lpstr>
      <vt:lpstr>Arimo</vt:lpstr>
      <vt:lpstr>DM Sans</vt:lpstr>
      <vt:lpstr>Poppins ExtraBold</vt:lpstr>
      <vt:lpstr>Elegant Workplan by Slidesgo</vt:lpstr>
      <vt:lpstr> CIFAR-10 GAN</vt:lpstr>
      <vt:lpstr>Background Research</vt:lpstr>
      <vt:lpstr>Project Objective</vt:lpstr>
      <vt:lpstr>Data Exploration</vt:lpstr>
      <vt:lpstr>Data Exploration</vt:lpstr>
      <vt:lpstr>Feature Engineering</vt:lpstr>
      <vt:lpstr>Model Building</vt:lpstr>
      <vt:lpstr>Model Building (cDCGAN)</vt:lpstr>
      <vt:lpstr>Model Training (cDCGAN)</vt:lpstr>
      <vt:lpstr>Model Evaluation (cDCGAN)</vt:lpstr>
      <vt:lpstr>Model Improvement (cDCGAN)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DARIO PRAWARA TEH WEI RONG</cp:lastModifiedBy>
  <cp:revision>1</cp:revision>
  <dcterms:created xsi:type="dcterms:W3CDTF">2021-10-12T08:06:43Z</dcterms:created>
  <dcterms:modified xsi:type="dcterms:W3CDTF">2024-02-06T03:28:41Z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0x0101009C3C8A1A3305B74F9D575418AD4E1EC5</vt:lpwstr>
  </property>
</Properties>
</file>