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8"/>
  </p:notesMasterIdLst>
  <p:sldIdLst>
    <p:sldId id="256" r:id="rId2"/>
    <p:sldId id="273" r:id="rId3"/>
    <p:sldId id="274" r:id="rId4"/>
    <p:sldId id="275" r:id="rId5"/>
    <p:sldId id="318" r:id="rId6"/>
    <p:sldId id="276" r:id="rId7"/>
    <p:sldId id="308" r:id="rId8"/>
    <p:sldId id="277" r:id="rId9"/>
    <p:sldId id="278" r:id="rId10"/>
    <p:sldId id="279" r:id="rId11"/>
    <p:sldId id="280" r:id="rId12"/>
    <p:sldId id="281" r:id="rId13"/>
    <p:sldId id="282" r:id="rId14"/>
    <p:sldId id="283" r:id="rId15"/>
    <p:sldId id="284" r:id="rId16"/>
    <p:sldId id="309" r:id="rId17"/>
    <p:sldId id="307" r:id="rId18"/>
    <p:sldId id="310" r:id="rId19"/>
    <p:sldId id="301" r:id="rId20"/>
    <p:sldId id="306" r:id="rId21"/>
    <p:sldId id="302" r:id="rId22"/>
    <p:sldId id="303" r:id="rId23"/>
    <p:sldId id="311" r:id="rId24"/>
    <p:sldId id="312" r:id="rId25"/>
    <p:sldId id="292" r:id="rId26"/>
    <p:sldId id="293" r:id="rId27"/>
    <p:sldId id="294" r:id="rId28"/>
    <p:sldId id="295" r:id="rId29"/>
    <p:sldId id="296" r:id="rId30"/>
    <p:sldId id="317" r:id="rId31"/>
    <p:sldId id="298" r:id="rId32"/>
    <p:sldId id="313" r:id="rId33"/>
    <p:sldId id="315" r:id="rId34"/>
    <p:sldId id="316" r:id="rId35"/>
    <p:sldId id="299" r:id="rId36"/>
    <p:sldId id="300" r:id="rId37"/>
  </p:sldIdLst>
  <p:sldSz cx="9144000" cy="5143500" type="screen16x9"/>
  <p:notesSz cx="6858000" cy="9144000"/>
  <p:embeddedFontLst>
    <p:embeddedFont>
      <p:font typeface="Lato" panose="020F0502020204030203" pitchFamily="34" charset="0"/>
      <p:regular r:id="rId39"/>
      <p:bold r:id="rId40"/>
      <p:italic r:id="rId41"/>
      <p:boldItalic r:id="rId42"/>
    </p:embeddedFont>
    <p:embeddedFont>
      <p:font typeface="Mandali" panose="020B0604020202020204" charset="0"/>
      <p:regular r:id="rId43"/>
    </p:embeddedFont>
    <p:embeddedFont>
      <p:font typeface="Poppins" panose="00000500000000000000" pitchFamily="2" charset="0"/>
      <p:regular r:id="rId44"/>
      <p:bold r:id="rId45"/>
      <p:italic r:id="rId46"/>
      <p:boldItalic r:id="rId47"/>
    </p:embeddedFont>
    <p:embeddedFont>
      <p:font typeface="Poppins Black" panose="00000A00000000000000" pitchFamily="2" charset="0"/>
      <p:bold r:id="rId48"/>
      <p:italic r:id="rId49"/>
      <p:boldItalic r:id="rId50"/>
    </p:embeddedFont>
    <p:embeddedFont>
      <p:font typeface="Poppins Medium" panose="00000600000000000000" pitchFamily="2" charset="0"/>
      <p:regular r:id="rId51"/>
      <p:italic r:id="rId52"/>
    </p:embeddedFont>
    <p:embeddedFont>
      <p:font typeface="Spinnaker" panose="020B0604020202020204" charset="0"/>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8D7CAE-E484-4C99-9A0C-E4D92B474B5D}" v="559" dt="2023-08-11T15:52:07.830"/>
  </p1510:revLst>
</p1510:revInfo>
</file>

<file path=ppt/tableStyles.xml><?xml version="1.0" encoding="utf-8"?>
<a:tblStyleLst xmlns:a="http://schemas.openxmlformats.org/drawingml/2006/main" def="{39FE1687-7EA3-4727-8CE7-F756C4185AC3}">
  <a:tblStyle styleId="{39FE1687-7EA3-4727-8CE7-F756C4185A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2382AF7-9CE2-4C42-9310-606C327198C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94660"/>
  </p:normalViewPr>
  <p:slideViewPr>
    <p:cSldViewPr snapToGrid="0">
      <p:cViewPr varScale="1">
        <p:scale>
          <a:sx n="54" d="100"/>
          <a:sy n="54" d="100"/>
        </p:scale>
        <p:origin x="45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O PRAWARA TEH WEI RONG" userId="1332e4ec-ce71-475b-a32a-299703817a3d" providerId="ADAL" clId="{E68D7CAE-E484-4C99-9A0C-E4D92B474B5D}"/>
    <pc:docChg chg="undo redo custSel addSld delSld modSld sldOrd delMainMaster">
      <pc:chgData name="DARIO PRAWARA TEH WEI RONG" userId="1332e4ec-ce71-475b-a32a-299703817a3d" providerId="ADAL" clId="{E68D7CAE-E484-4C99-9A0C-E4D92B474B5D}" dt="2023-08-13T01:03:03.806" v="14379" actId="20577"/>
      <pc:docMkLst>
        <pc:docMk/>
      </pc:docMkLst>
      <pc:sldChg chg="addSp modSp mod ord">
        <pc:chgData name="DARIO PRAWARA TEH WEI RONG" userId="1332e4ec-ce71-475b-a32a-299703817a3d" providerId="ADAL" clId="{E68D7CAE-E484-4C99-9A0C-E4D92B474B5D}" dt="2023-08-10T18:11:10.118" v="5815" actId="1076"/>
        <pc:sldMkLst>
          <pc:docMk/>
          <pc:sldMk cId="0" sldId="256"/>
        </pc:sldMkLst>
        <pc:spChg chg="add mod">
          <ac:chgData name="DARIO PRAWARA TEH WEI RONG" userId="1332e4ec-ce71-475b-a32a-299703817a3d" providerId="ADAL" clId="{E68D7CAE-E484-4C99-9A0C-E4D92B474B5D}" dt="2023-08-10T16:34:14.060" v="880" actId="20577"/>
          <ac:spMkLst>
            <pc:docMk/>
            <pc:sldMk cId="0" sldId="256"/>
            <ac:spMk id="3" creationId="{C43E884C-1E51-7A74-46BE-C8E38B27D410}"/>
          </ac:spMkLst>
        </pc:spChg>
        <pc:spChg chg="mod">
          <ac:chgData name="DARIO PRAWARA TEH WEI RONG" userId="1332e4ec-ce71-475b-a32a-299703817a3d" providerId="ADAL" clId="{E68D7CAE-E484-4C99-9A0C-E4D92B474B5D}" dt="2023-08-10T11:52:14.516" v="252" actId="1076"/>
          <ac:spMkLst>
            <pc:docMk/>
            <pc:sldMk cId="0" sldId="256"/>
            <ac:spMk id="410" creationId="{00000000-0000-0000-0000-000000000000}"/>
          </ac:spMkLst>
        </pc:spChg>
        <pc:spChg chg="mod">
          <ac:chgData name="DARIO PRAWARA TEH WEI RONG" userId="1332e4ec-ce71-475b-a32a-299703817a3d" providerId="ADAL" clId="{E68D7CAE-E484-4C99-9A0C-E4D92B474B5D}" dt="2023-08-10T11:52:14.516" v="252" actId="1076"/>
          <ac:spMkLst>
            <pc:docMk/>
            <pc:sldMk cId="0" sldId="256"/>
            <ac:spMk id="411" creationId="{00000000-0000-0000-0000-000000000000}"/>
          </ac:spMkLst>
        </pc:spChg>
        <pc:picChg chg="add mod">
          <ac:chgData name="DARIO PRAWARA TEH WEI RONG" userId="1332e4ec-ce71-475b-a32a-299703817a3d" providerId="ADAL" clId="{E68D7CAE-E484-4C99-9A0C-E4D92B474B5D}" dt="2023-08-10T18:11:10.118" v="5815" actId="1076"/>
          <ac:picMkLst>
            <pc:docMk/>
            <pc:sldMk cId="0" sldId="256"/>
            <ac:picMk id="4" creationId="{5932FFC9-E4E4-085E-E10B-91AE11DB9D56}"/>
          </ac:picMkLst>
        </pc:picChg>
      </pc:sldChg>
      <pc:sldChg chg="del">
        <pc:chgData name="DARIO PRAWARA TEH WEI RONG" userId="1332e4ec-ce71-475b-a32a-299703817a3d" providerId="ADAL" clId="{E68D7CAE-E484-4C99-9A0C-E4D92B474B5D}" dt="2023-08-10T11:43:32.722" v="0" actId="47"/>
        <pc:sldMkLst>
          <pc:docMk/>
          <pc:sldMk cId="0" sldId="257"/>
        </pc:sldMkLst>
      </pc:sldChg>
      <pc:sldChg chg="del">
        <pc:chgData name="DARIO PRAWARA TEH WEI RONG" userId="1332e4ec-ce71-475b-a32a-299703817a3d" providerId="ADAL" clId="{E68D7CAE-E484-4C99-9A0C-E4D92B474B5D}" dt="2023-08-10T11:43:33.226" v="1" actId="47"/>
        <pc:sldMkLst>
          <pc:docMk/>
          <pc:sldMk cId="0" sldId="258"/>
        </pc:sldMkLst>
      </pc:sldChg>
      <pc:sldChg chg="del">
        <pc:chgData name="DARIO PRAWARA TEH WEI RONG" userId="1332e4ec-ce71-475b-a32a-299703817a3d" providerId="ADAL" clId="{E68D7CAE-E484-4C99-9A0C-E4D92B474B5D}" dt="2023-08-10T11:43:33.485" v="2" actId="47"/>
        <pc:sldMkLst>
          <pc:docMk/>
          <pc:sldMk cId="0" sldId="259"/>
        </pc:sldMkLst>
      </pc:sldChg>
      <pc:sldChg chg="del">
        <pc:chgData name="DARIO PRAWARA TEH WEI RONG" userId="1332e4ec-ce71-475b-a32a-299703817a3d" providerId="ADAL" clId="{E68D7CAE-E484-4C99-9A0C-E4D92B474B5D}" dt="2023-08-10T11:43:34.078" v="3" actId="47"/>
        <pc:sldMkLst>
          <pc:docMk/>
          <pc:sldMk cId="0" sldId="260"/>
        </pc:sldMkLst>
      </pc:sldChg>
      <pc:sldChg chg="del">
        <pc:chgData name="DARIO PRAWARA TEH WEI RONG" userId="1332e4ec-ce71-475b-a32a-299703817a3d" providerId="ADAL" clId="{E68D7CAE-E484-4C99-9A0C-E4D92B474B5D}" dt="2023-08-10T11:43:34.238" v="4" actId="47"/>
        <pc:sldMkLst>
          <pc:docMk/>
          <pc:sldMk cId="0" sldId="261"/>
        </pc:sldMkLst>
      </pc:sldChg>
      <pc:sldChg chg="del">
        <pc:chgData name="DARIO PRAWARA TEH WEI RONG" userId="1332e4ec-ce71-475b-a32a-299703817a3d" providerId="ADAL" clId="{E68D7CAE-E484-4C99-9A0C-E4D92B474B5D}" dt="2023-08-10T11:43:34.487" v="5" actId="47"/>
        <pc:sldMkLst>
          <pc:docMk/>
          <pc:sldMk cId="0" sldId="262"/>
        </pc:sldMkLst>
      </pc:sldChg>
      <pc:sldChg chg="del">
        <pc:chgData name="DARIO PRAWARA TEH WEI RONG" userId="1332e4ec-ce71-475b-a32a-299703817a3d" providerId="ADAL" clId="{E68D7CAE-E484-4C99-9A0C-E4D92B474B5D}" dt="2023-08-10T11:43:35.008" v="6" actId="47"/>
        <pc:sldMkLst>
          <pc:docMk/>
          <pc:sldMk cId="0" sldId="263"/>
        </pc:sldMkLst>
      </pc:sldChg>
      <pc:sldChg chg="del">
        <pc:chgData name="DARIO PRAWARA TEH WEI RONG" userId="1332e4ec-ce71-475b-a32a-299703817a3d" providerId="ADAL" clId="{E68D7CAE-E484-4C99-9A0C-E4D92B474B5D}" dt="2023-08-10T11:43:35.168" v="7" actId="47"/>
        <pc:sldMkLst>
          <pc:docMk/>
          <pc:sldMk cId="0" sldId="264"/>
        </pc:sldMkLst>
      </pc:sldChg>
      <pc:sldChg chg="del">
        <pc:chgData name="DARIO PRAWARA TEH WEI RONG" userId="1332e4ec-ce71-475b-a32a-299703817a3d" providerId="ADAL" clId="{E68D7CAE-E484-4C99-9A0C-E4D92B474B5D}" dt="2023-08-10T11:43:35.495" v="8" actId="47"/>
        <pc:sldMkLst>
          <pc:docMk/>
          <pc:sldMk cId="0" sldId="265"/>
        </pc:sldMkLst>
      </pc:sldChg>
      <pc:sldChg chg="del">
        <pc:chgData name="DARIO PRAWARA TEH WEI RONG" userId="1332e4ec-ce71-475b-a32a-299703817a3d" providerId="ADAL" clId="{E68D7CAE-E484-4C99-9A0C-E4D92B474B5D}" dt="2023-08-10T11:43:35.532" v="9" actId="47"/>
        <pc:sldMkLst>
          <pc:docMk/>
          <pc:sldMk cId="0" sldId="266"/>
        </pc:sldMkLst>
      </pc:sldChg>
      <pc:sldChg chg="del">
        <pc:chgData name="DARIO PRAWARA TEH WEI RONG" userId="1332e4ec-ce71-475b-a32a-299703817a3d" providerId="ADAL" clId="{E68D7CAE-E484-4C99-9A0C-E4D92B474B5D}" dt="2023-08-10T11:43:36.778" v="10" actId="47"/>
        <pc:sldMkLst>
          <pc:docMk/>
          <pc:sldMk cId="0" sldId="267"/>
        </pc:sldMkLst>
      </pc:sldChg>
      <pc:sldChg chg="del">
        <pc:chgData name="DARIO PRAWARA TEH WEI RONG" userId="1332e4ec-ce71-475b-a32a-299703817a3d" providerId="ADAL" clId="{E68D7CAE-E484-4C99-9A0C-E4D92B474B5D}" dt="2023-08-10T11:43:36.832" v="11" actId="47"/>
        <pc:sldMkLst>
          <pc:docMk/>
          <pc:sldMk cId="0" sldId="268"/>
        </pc:sldMkLst>
      </pc:sldChg>
      <pc:sldChg chg="del">
        <pc:chgData name="DARIO PRAWARA TEH WEI RONG" userId="1332e4ec-ce71-475b-a32a-299703817a3d" providerId="ADAL" clId="{E68D7CAE-E484-4C99-9A0C-E4D92B474B5D}" dt="2023-08-10T11:43:36.886" v="12" actId="47"/>
        <pc:sldMkLst>
          <pc:docMk/>
          <pc:sldMk cId="0" sldId="269"/>
        </pc:sldMkLst>
      </pc:sldChg>
      <pc:sldChg chg="del">
        <pc:chgData name="DARIO PRAWARA TEH WEI RONG" userId="1332e4ec-ce71-475b-a32a-299703817a3d" providerId="ADAL" clId="{E68D7CAE-E484-4C99-9A0C-E4D92B474B5D}" dt="2023-08-10T11:43:38.186" v="13" actId="47"/>
        <pc:sldMkLst>
          <pc:docMk/>
          <pc:sldMk cId="0" sldId="270"/>
        </pc:sldMkLst>
      </pc:sldChg>
      <pc:sldChg chg="del">
        <pc:chgData name="DARIO PRAWARA TEH WEI RONG" userId="1332e4ec-ce71-475b-a32a-299703817a3d" providerId="ADAL" clId="{E68D7CAE-E484-4C99-9A0C-E4D92B474B5D}" dt="2023-08-10T11:43:40.104" v="14" actId="47"/>
        <pc:sldMkLst>
          <pc:docMk/>
          <pc:sldMk cId="0" sldId="271"/>
        </pc:sldMkLst>
      </pc:sldChg>
      <pc:sldChg chg="del">
        <pc:chgData name="DARIO PRAWARA TEH WEI RONG" userId="1332e4ec-ce71-475b-a32a-299703817a3d" providerId="ADAL" clId="{E68D7CAE-E484-4C99-9A0C-E4D92B474B5D}" dt="2023-08-10T11:44:17.716" v="47" actId="47"/>
        <pc:sldMkLst>
          <pc:docMk/>
          <pc:sldMk cId="0" sldId="272"/>
        </pc:sldMkLst>
      </pc:sldChg>
      <pc:sldChg chg="addSp delSp modSp add del mod">
        <pc:chgData name="DARIO PRAWARA TEH WEI RONG" userId="1332e4ec-ce71-475b-a32a-299703817a3d" providerId="ADAL" clId="{E68D7CAE-E484-4C99-9A0C-E4D92B474B5D}" dt="2023-08-11T15:35:36.820" v="13594" actId="20577"/>
        <pc:sldMkLst>
          <pc:docMk/>
          <pc:sldMk cId="0" sldId="273"/>
        </pc:sldMkLst>
        <pc:spChg chg="add del mod">
          <ac:chgData name="DARIO PRAWARA TEH WEI RONG" userId="1332e4ec-ce71-475b-a32a-299703817a3d" providerId="ADAL" clId="{E68D7CAE-E484-4C99-9A0C-E4D92B474B5D}" dt="2023-08-11T15:35:36.820" v="13594" actId="20577"/>
          <ac:spMkLst>
            <pc:docMk/>
            <pc:sldMk cId="0" sldId="273"/>
            <ac:spMk id="2" creationId="{6B97DC33-A930-C8DB-B1C8-0146BF5325EF}"/>
          </ac:spMkLst>
        </pc:spChg>
        <pc:spChg chg="add del mod">
          <ac:chgData name="DARIO PRAWARA TEH WEI RONG" userId="1332e4ec-ce71-475b-a32a-299703817a3d" providerId="ADAL" clId="{E68D7CAE-E484-4C99-9A0C-E4D92B474B5D}" dt="2023-08-10T11:45:09.891" v="51" actId="478"/>
          <ac:spMkLst>
            <pc:docMk/>
            <pc:sldMk cId="0" sldId="273"/>
            <ac:spMk id="3" creationId="{6C7DAEBE-8056-A9D2-35F8-DAF3D411E3C9}"/>
          </ac:spMkLst>
        </pc:spChg>
        <pc:spChg chg="add mod">
          <ac:chgData name="DARIO PRAWARA TEH WEI RONG" userId="1332e4ec-ce71-475b-a32a-299703817a3d" providerId="ADAL" clId="{E68D7CAE-E484-4C99-9A0C-E4D92B474B5D}" dt="2023-08-10T15:12:20.372" v="567" actId="404"/>
          <ac:spMkLst>
            <pc:docMk/>
            <pc:sldMk cId="0" sldId="273"/>
            <ac:spMk id="5" creationId="{3FA5B909-4E84-81F0-0930-583B5A7A6A06}"/>
          </ac:spMkLst>
        </pc:spChg>
        <pc:spChg chg="del mod">
          <ac:chgData name="DARIO PRAWARA TEH WEI RONG" userId="1332e4ec-ce71-475b-a32a-299703817a3d" providerId="ADAL" clId="{E68D7CAE-E484-4C99-9A0C-E4D92B474B5D}" dt="2023-08-10T11:44:25.981" v="50" actId="478"/>
          <ac:spMkLst>
            <pc:docMk/>
            <pc:sldMk cId="0" sldId="273"/>
            <ac:spMk id="804" creationId="{00000000-0000-0000-0000-000000000000}"/>
          </ac:spMkLst>
        </pc:spChg>
        <pc:spChg chg="del">
          <ac:chgData name="DARIO PRAWARA TEH WEI RONG" userId="1332e4ec-ce71-475b-a32a-299703817a3d" providerId="ADAL" clId="{E68D7CAE-E484-4C99-9A0C-E4D92B474B5D}" dt="2023-08-10T11:45:11.435" v="52" actId="478"/>
          <ac:spMkLst>
            <pc:docMk/>
            <pc:sldMk cId="0" sldId="273"/>
            <ac:spMk id="805" creationId="{00000000-0000-0000-0000-000000000000}"/>
          </ac:spMkLst>
        </pc:spChg>
        <pc:spChg chg="del">
          <ac:chgData name="DARIO PRAWARA TEH WEI RONG" userId="1332e4ec-ce71-475b-a32a-299703817a3d" providerId="ADAL" clId="{E68D7CAE-E484-4C99-9A0C-E4D92B474B5D}" dt="2023-08-10T11:45:11.435" v="52" actId="478"/>
          <ac:spMkLst>
            <pc:docMk/>
            <pc:sldMk cId="0" sldId="273"/>
            <ac:spMk id="806" creationId="{00000000-0000-0000-0000-000000000000}"/>
          </ac:spMkLst>
        </pc:spChg>
        <pc:spChg chg="del">
          <ac:chgData name="DARIO PRAWARA TEH WEI RONG" userId="1332e4ec-ce71-475b-a32a-299703817a3d" providerId="ADAL" clId="{E68D7CAE-E484-4C99-9A0C-E4D92B474B5D}" dt="2023-08-10T11:45:11.435" v="52" actId="478"/>
          <ac:spMkLst>
            <pc:docMk/>
            <pc:sldMk cId="0" sldId="273"/>
            <ac:spMk id="807" creationId="{00000000-0000-0000-0000-000000000000}"/>
          </ac:spMkLst>
        </pc:spChg>
        <pc:spChg chg="del">
          <ac:chgData name="DARIO PRAWARA TEH WEI RONG" userId="1332e4ec-ce71-475b-a32a-299703817a3d" providerId="ADAL" clId="{E68D7CAE-E484-4C99-9A0C-E4D92B474B5D}" dt="2023-08-10T11:45:11.435" v="52" actId="478"/>
          <ac:spMkLst>
            <pc:docMk/>
            <pc:sldMk cId="0" sldId="273"/>
            <ac:spMk id="808" creationId="{00000000-0000-0000-0000-000000000000}"/>
          </ac:spMkLst>
        </pc:spChg>
        <pc:spChg chg="del">
          <ac:chgData name="DARIO PRAWARA TEH WEI RONG" userId="1332e4ec-ce71-475b-a32a-299703817a3d" providerId="ADAL" clId="{E68D7CAE-E484-4C99-9A0C-E4D92B474B5D}" dt="2023-08-10T11:45:11.435" v="52" actId="478"/>
          <ac:spMkLst>
            <pc:docMk/>
            <pc:sldMk cId="0" sldId="273"/>
            <ac:spMk id="809" creationId="{00000000-0000-0000-0000-000000000000}"/>
          </ac:spMkLst>
        </pc:spChg>
        <pc:spChg chg="del">
          <ac:chgData name="DARIO PRAWARA TEH WEI RONG" userId="1332e4ec-ce71-475b-a32a-299703817a3d" providerId="ADAL" clId="{E68D7CAE-E484-4C99-9A0C-E4D92B474B5D}" dt="2023-08-10T11:45:11.435" v="52" actId="478"/>
          <ac:spMkLst>
            <pc:docMk/>
            <pc:sldMk cId="0" sldId="273"/>
            <ac:spMk id="810" creationId="{00000000-0000-0000-0000-000000000000}"/>
          </ac:spMkLst>
        </pc:spChg>
        <pc:spChg chg="del">
          <ac:chgData name="DARIO PRAWARA TEH WEI RONG" userId="1332e4ec-ce71-475b-a32a-299703817a3d" providerId="ADAL" clId="{E68D7CAE-E484-4C99-9A0C-E4D92B474B5D}" dt="2023-08-10T11:45:11.435" v="52" actId="478"/>
          <ac:spMkLst>
            <pc:docMk/>
            <pc:sldMk cId="0" sldId="273"/>
            <ac:spMk id="811" creationId="{00000000-0000-0000-0000-000000000000}"/>
          </ac:spMkLst>
        </pc:spChg>
        <pc:spChg chg="del">
          <ac:chgData name="DARIO PRAWARA TEH WEI RONG" userId="1332e4ec-ce71-475b-a32a-299703817a3d" providerId="ADAL" clId="{E68D7CAE-E484-4C99-9A0C-E4D92B474B5D}" dt="2023-08-10T11:45:11.435" v="52" actId="478"/>
          <ac:spMkLst>
            <pc:docMk/>
            <pc:sldMk cId="0" sldId="273"/>
            <ac:spMk id="812" creationId="{00000000-0000-0000-0000-000000000000}"/>
          </ac:spMkLst>
        </pc:spChg>
        <pc:spChg chg="del">
          <ac:chgData name="DARIO PRAWARA TEH WEI RONG" userId="1332e4ec-ce71-475b-a32a-299703817a3d" providerId="ADAL" clId="{E68D7CAE-E484-4C99-9A0C-E4D92B474B5D}" dt="2023-08-10T11:45:11.435" v="52" actId="478"/>
          <ac:spMkLst>
            <pc:docMk/>
            <pc:sldMk cId="0" sldId="273"/>
            <ac:spMk id="813" creationId="{00000000-0000-0000-0000-000000000000}"/>
          </ac:spMkLst>
        </pc:spChg>
        <pc:spChg chg="del">
          <ac:chgData name="DARIO PRAWARA TEH WEI RONG" userId="1332e4ec-ce71-475b-a32a-299703817a3d" providerId="ADAL" clId="{E68D7CAE-E484-4C99-9A0C-E4D92B474B5D}" dt="2023-08-10T11:45:13.165" v="53" actId="478"/>
          <ac:spMkLst>
            <pc:docMk/>
            <pc:sldMk cId="0" sldId="273"/>
            <ac:spMk id="866" creationId="{00000000-0000-0000-0000-000000000000}"/>
          </ac:spMkLst>
        </pc:spChg>
        <pc:spChg chg="del">
          <ac:chgData name="DARIO PRAWARA TEH WEI RONG" userId="1332e4ec-ce71-475b-a32a-299703817a3d" providerId="ADAL" clId="{E68D7CAE-E484-4C99-9A0C-E4D92B474B5D}" dt="2023-08-10T11:45:13.165" v="53" actId="478"/>
          <ac:spMkLst>
            <pc:docMk/>
            <pc:sldMk cId="0" sldId="273"/>
            <ac:spMk id="867" creationId="{00000000-0000-0000-0000-000000000000}"/>
          </ac:spMkLst>
        </pc:spChg>
        <pc:spChg chg="del">
          <ac:chgData name="DARIO PRAWARA TEH WEI RONG" userId="1332e4ec-ce71-475b-a32a-299703817a3d" providerId="ADAL" clId="{E68D7CAE-E484-4C99-9A0C-E4D92B474B5D}" dt="2023-08-10T11:45:11.435" v="52" actId="478"/>
          <ac:spMkLst>
            <pc:docMk/>
            <pc:sldMk cId="0" sldId="273"/>
            <ac:spMk id="868" creationId="{00000000-0000-0000-0000-000000000000}"/>
          </ac:spMkLst>
        </pc:spChg>
        <pc:grpChg chg="del">
          <ac:chgData name="DARIO PRAWARA TEH WEI RONG" userId="1332e4ec-ce71-475b-a32a-299703817a3d" providerId="ADAL" clId="{E68D7CAE-E484-4C99-9A0C-E4D92B474B5D}" dt="2023-08-10T11:45:14.222" v="54" actId="478"/>
          <ac:grpSpMkLst>
            <pc:docMk/>
            <pc:sldMk cId="0" sldId="273"/>
            <ac:grpSpMk id="814" creationId="{00000000-0000-0000-0000-000000000000}"/>
          </ac:grpSpMkLst>
        </pc:grpChg>
        <pc:picChg chg="add mod">
          <ac:chgData name="DARIO PRAWARA TEH WEI RONG" userId="1332e4ec-ce71-475b-a32a-299703817a3d" providerId="ADAL" clId="{E68D7CAE-E484-4C99-9A0C-E4D92B474B5D}" dt="2023-08-10T16:38:13.449" v="1342" actId="1076"/>
          <ac:picMkLst>
            <pc:docMk/>
            <pc:sldMk cId="0" sldId="273"/>
            <ac:picMk id="7" creationId="{732F73A3-1FE8-50F7-1B30-00CBBD2A15A8}"/>
          </ac:picMkLst>
        </pc:picChg>
      </pc:sldChg>
      <pc:sldChg chg="addSp delSp modSp add mod">
        <pc:chgData name="DARIO PRAWARA TEH WEI RONG" userId="1332e4ec-ce71-475b-a32a-299703817a3d" providerId="ADAL" clId="{E68D7CAE-E484-4C99-9A0C-E4D92B474B5D}" dt="2023-08-10T16:40:25.493" v="1390" actId="1076"/>
        <pc:sldMkLst>
          <pc:docMk/>
          <pc:sldMk cId="341331655" sldId="274"/>
        </pc:sldMkLst>
        <pc:spChg chg="add mod">
          <ac:chgData name="DARIO PRAWARA TEH WEI RONG" userId="1332e4ec-ce71-475b-a32a-299703817a3d" providerId="ADAL" clId="{E68D7CAE-E484-4C99-9A0C-E4D92B474B5D}" dt="2023-08-10T16:40:25.493" v="1390" actId="1076"/>
          <ac:spMkLst>
            <pc:docMk/>
            <pc:sldMk cId="341331655" sldId="274"/>
            <ac:spMk id="4" creationId="{D49658D8-E47F-6685-B6B6-F0108A5E4B0E}"/>
          </ac:spMkLst>
        </pc:spChg>
        <pc:spChg chg="mod">
          <ac:chgData name="DARIO PRAWARA TEH WEI RONG" userId="1332e4ec-ce71-475b-a32a-299703817a3d" providerId="ADAL" clId="{E68D7CAE-E484-4C99-9A0C-E4D92B474B5D}" dt="2023-08-10T16:39:34.055" v="1356" actId="1076"/>
          <ac:spMkLst>
            <pc:docMk/>
            <pc:sldMk cId="341331655" sldId="274"/>
            <ac:spMk id="5" creationId="{3FA5B909-4E84-81F0-0930-583B5A7A6A06}"/>
          </ac:spMkLst>
        </pc:spChg>
        <pc:picChg chg="add mod">
          <ac:chgData name="DARIO PRAWARA TEH WEI RONG" userId="1332e4ec-ce71-475b-a32a-299703817a3d" providerId="ADAL" clId="{E68D7CAE-E484-4C99-9A0C-E4D92B474B5D}" dt="2023-08-10T16:39:36.857" v="1357" actId="1076"/>
          <ac:picMkLst>
            <pc:docMk/>
            <pc:sldMk cId="341331655" sldId="274"/>
            <ac:picMk id="3" creationId="{A87FC456-D32E-D130-D6C4-5D5E6260FCFD}"/>
          </ac:picMkLst>
        </pc:picChg>
        <pc:picChg chg="del">
          <ac:chgData name="DARIO PRAWARA TEH WEI RONG" userId="1332e4ec-ce71-475b-a32a-299703817a3d" providerId="ADAL" clId="{E68D7CAE-E484-4C99-9A0C-E4D92B474B5D}" dt="2023-08-10T11:54:15.640" v="306" actId="478"/>
          <ac:picMkLst>
            <pc:docMk/>
            <pc:sldMk cId="341331655" sldId="274"/>
            <ac:picMk id="7" creationId="{732F73A3-1FE8-50F7-1B30-00CBBD2A15A8}"/>
          </ac:picMkLst>
        </pc:picChg>
      </pc:sldChg>
      <pc:sldChg chg="add del">
        <pc:chgData name="DARIO PRAWARA TEH WEI RONG" userId="1332e4ec-ce71-475b-a32a-299703817a3d" providerId="ADAL" clId="{E68D7CAE-E484-4C99-9A0C-E4D92B474B5D}" dt="2023-08-10T11:52:34.710" v="254"/>
        <pc:sldMkLst>
          <pc:docMk/>
          <pc:sldMk cId="1293546746" sldId="274"/>
        </pc:sldMkLst>
      </pc:sldChg>
      <pc:sldChg chg="addSp modSp add del mod modAnim">
        <pc:chgData name="DARIO PRAWARA TEH WEI RONG" userId="1332e4ec-ce71-475b-a32a-299703817a3d" providerId="ADAL" clId="{E68D7CAE-E484-4C99-9A0C-E4D92B474B5D}" dt="2023-08-10T16:49:40.162" v="1613" actId="14100"/>
        <pc:sldMkLst>
          <pc:docMk/>
          <pc:sldMk cId="1979527898" sldId="275"/>
        </pc:sldMkLst>
        <pc:spChg chg="add mod">
          <ac:chgData name="DARIO PRAWARA TEH WEI RONG" userId="1332e4ec-ce71-475b-a32a-299703817a3d" providerId="ADAL" clId="{E68D7CAE-E484-4C99-9A0C-E4D92B474B5D}" dt="2023-08-10T16:49:27.345" v="1610" actId="1076"/>
          <ac:spMkLst>
            <pc:docMk/>
            <pc:sldMk cId="1979527898" sldId="275"/>
            <ac:spMk id="4" creationId="{E313DFBF-50D1-C8B7-5B8D-5FDDA04378A6}"/>
          </ac:spMkLst>
        </pc:spChg>
        <pc:spChg chg="mod">
          <ac:chgData name="DARIO PRAWARA TEH WEI RONG" userId="1332e4ec-ce71-475b-a32a-299703817a3d" providerId="ADAL" clId="{E68D7CAE-E484-4C99-9A0C-E4D92B474B5D}" dt="2023-08-10T16:43:28.217" v="1396" actId="1076"/>
          <ac:spMkLst>
            <pc:docMk/>
            <pc:sldMk cId="1979527898" sldId="275"/>
            <ac:spMk id="5" creationId="{3FA5B909-4E84-81F0-0930-583B5A7A6A06}"/>
          </ac:spMkLst>
        </pc:spChg>
        <pc:picChg chg="add mod">
          <ac:chgData name="DARIO PRAWARA TEH WEI RONG" userId="1332e4ec-ce71-475b-a32a-299703817a3d" providerId="ADAL" clId="{E68D7CAE-E484-4C99-9A0C-E4D92B474B5D}" dt="2023-08-10T16:43:31.456" v="1398" actId="14100"/>
          <ac:picMkLst>
            <pc:docMk/>
            <pc:sldMk cId="1979527898" sldId="275"/>
            <ac:picMk id="3" creationId="{51C6E4A8-830D-4BD2-46DA-A07726B73117}"/>
          </ac:picMkLst>
        </pc:picChg>
        <pc:cxnChg chg="add mod">
          <ac:chgData name="DARIO PRAWARA TEH WEI RONG" userId="1332e4ec-ce71-475b-a32a-299703817a3d" providerId="ADAL" clId="{E68D7CAE-E484-4C99-9A0C-E4D92B474B5D}" dt="2023-08-10T16:49:40.162" v="1613" actId="14100"/>
          <ac:cxnSpMkLst>
            <pc:docMk/>
            <pc:sldMk cId="1979527898" sldId="275"/>
            <ac:cxnSpMk id="6" creationId="{4DBEE495-31A5-0455-8033-5C38538101DC}"/>
          </ac:cxnSpMkLst>
        </pc:cxnChg>
      </pc:sldChg>
      <pc:sldChg chg="addSp delSp modSp del mod">
        <pc:chgData name="DARIO PRAWARA TEH WEI RONG" userId="1332e4ec-ce71-475b-a32a-299703817a3d" providerId="ADAL" clId="{E68D7CAE-E484-4C99-9A0C-E4D92B474B5D}" dt="2023-08-11T15:27:32.239" v="13430" actId="208"/>
        <pc:sldMkLst>
          <pc:docMk/>
          <pc:sldMk cId="2516544331" sldId="276"/>
        </pc:sldMkLst>
        <pc:spChg chg="mod">
          <ac:chgData name="DARIO PRAWARA TEH WEI RONG" userId="1332e4ec-ce71-475b-a32a-299703817a3d" providerId="ADAL" clId="{E68D7CAE-E484-4C99-9A0C-E4D92B474B5D}" dt="2023-08-10T16:50:47.407" v="1619" actId="1076"/>
          <ac:spMkLst>
            <pc:docMk/>
            <pc:sldMk cId="2516544331" sldId="276"/>
            <ac:spMk id="5" creationId="{3FA5B909-4E84-81F0-0930-583B5A7A6A06}"/>
          </ac:spMkLst>
        </pc:spChg>
        <pc:spChg chg="add mod">
          <ac:chgData name="DARIO PRAWARA TEH WEI RONG" userId="1332e4ec-ce71-475b-a32a-299703817a3d" providerId="ADAL" clId="{E68D7CAE-E484-4C99-9A0C-E4D92B474B5D}" dt="2023-08-10T16:53:09.737" v="1664" actId="1076"/>
          <ac:spMkLst>
            <pc:docMk/>
            <pc:sldMk cId="2516544331" sldId="276"/>
            <ac:spMk id="7" creationId="{8EBF2E88-3F4B-AF12-563F-780A0D0A6067}"/>
          </ac:spMkLst>
        </pc:spChg>
        <pc:picChg chg="add mod">
          <ac:chgData name="DARIO PRAWARA TEH WEI RONG" userId="1332e4ec-ce71-475b-a32a-299703817a3d" providerId="ADAL" clId="{E68D7CAE-E484-4C99-9A0C-E4D92B474B5D}" dt="2023-08-10T16:51:01.874" v="1622" actId="14100"/>
          <ac:picMkLst>
            <pc:docMk/>
            <pc:sldMk cId="2516544331" sldId="276"/>
            <ac:picMk id="3" creationId="{A90292CB-31C3-A67C-E276-20D7515B3555}"/>
          </ac:picMkLst>
        </pc:picChg>
        <pc:picChg chg="add mod">
          <ac:chgData name="DARIO PRAWARA TEH WEI RONG" userId="1332e4ec-ce71-475b-a32a-299703817a3d" providerId="ADAL" clId="{E68D7CAE-E484-4C99-9A0C-E4D92B474B5D}" dt="2023-08-11T15:27:32.239" v="13430" actId="208"/>
          <ac:picMkLst>
            <pc:docMk/>
            <pc:sldMk cId="2516544331" sldId="276"/>
            <ac:picMk id="4" creationId="{323BA020-624A-5BB5-8368-9269CE8F13F5}"/>
          </ac:picMkLst>
        </pc:picChg>
        <pc:picChg chg="add del mod modCrop">
          <ac:chgData name="DARIO PRAWARA TEH WEI RONG" userId="1332e4ec-ce71-475b-a32a-299703817a3d" providerId="ADAL" clId="{E68D7CAE-E484-4C99-9A0C-E4D92B474B5D}" dt="2023-08-11T15:27:27.399" v="13428" actId="478"/>
          <ac:picMkLst>
            <pc:docMk/>
            <pc:sldMk cId="2516544331" sldId="276"/>
            <ac:picMk id="6" creationId="{921416DD-745B-77A6-7A01-9747C4B71B09}"/>
          </ac:picMkLst>
        </pc:picChg>
      </pc:sldChg>
      <pc:sldChg chg="addSp delSp modSp add mod">
        <pc:chgData name="DARIO PRAWARA TEH WEI RONG" userId="1332e4ec-ce71-475b-a32a-299703817a3d" providerId="ADAL" clId="{E68D7CAE-E484-4C99-9A0C-E4D92B474B5D}" dt="2023-08-11T15:29:56.791" v="13480" actId="1076"/>
        <pc:sldMkLst>
          <pc:docMk/>
          <pc:sldMk cId="3093921664" sldId="277"/>
        </pc:sldMkLst>
        <pc:spChg chg="add del">
          <ac:chgData name="DARIO PRAWARA TEH WEI RONG" userId="1332e4ec-ce71-475b-a32a-299703817a3d" providerId="ADAL" clId="{E68D7CAE-E484-4C99-9A0C-E4D92B474B5D}" dt="2023-08-10T17:00:55.432" v="1723"/>
          <ac:spMkLst>
            <pc:docMk/>
            <pc:sldMk cId="3093921664" sldId="277"/>
            <ac:spMk id="2" creationId="{97970161-8265-C5BB-B1FB-367A29D0F3DF}"/>
          </ac:spMkLst>
        </pc:spChg>
        <pc:spChg chg="add del">
          <ac:chgData name="DARIO PRAWARA TEH WEI RONG" userId="1332e4ec-ce71-475b-a32a-299703817a3d" providerId="ADAL" clId="{E68D7CAE-E484-4C99-9A0C-E4D92B474B5D}" dt="2023-08-10T17:01:04.817" v="1725"/>
          <ac:spMkLst>
            <pc:docMk/>
            <pc:sldMk cId="3093921664" sldId="277"/>
            <ac:spMk id="3" creationId="{735A822E-6C6E-8286-44A4-566EC7CBCE0F}"/>
          </ac:spMkLst>
        </pc:spChg>
        <pc:spChg chg="add mod">
          <ac:chgData name="DARIO PRAWARA TEH WEI RONG" userId="1332e4ec-ce71-475b-a32a-299703817a3d" providerId="ADAL" clId="{E68D7CAE-E484-4C99-9A0C-E4D92B474B5D}" dt="2023-08-11T15:29:56.791" v="13480" actId="1076"/>
          <ac:spMkLst>
            <pc:docMk/>
            <pc:sldMk cId="3093921664" sldId="277"/>
            <ac:spMk id="4" creationId="{3E731599-4E72-EA74-93D4-684D4CB34D0A}"/>
          </ac:spMkLst>
        </pc:spChg>
        <pc:spChg chg="mod">
          <ac:chgData name="DARIO PRAWARA TEH WEI RONG" userId="1332e4ec-ce71-475b-a32a-299703817a3d" providerId="ADAL" clId="{E68D7CAE-E484-4C99-9A0C-E4D92B474B5D}" dt="2023-08-10T15:12:07.891" v="563" actId="404"/>
          <ac:spMkLst>
            <pc:docMk/>
            <pc:sldMk cId="3093921664" sldId="277"/>
            <ac:spMk id="5" creationId="{3FA5B909-4E84-81F0-0930-583B5A7A6A06}"/>
          </ac:spMkLst>
        </pc:spChg>
        <pc:picChg chg="add mod">
          <ac:chgData name="DARIO PRAWARA TEH WEI RONG" userId="1332e4ec-ce71-475b-a32a-299703817a3d" providerId="ADAL" clId="{E68D7CAE-E484-4C99-9A0C-E4D92B474B5D}" dt="2023-08-11T15:29:37.671" v="13445" actId="1076"/>
          <ac:picMkLst>
            <pc:docMk/>
            <pc:sldMk cId="3093921664" sldId="277"/>
            <ac:picMk id="1026" creationId="{0CF38983-B9A7-47D6-2BB9-B4B717117F20}"/>
          </ac:picMkLst>
        </pc:picChg>
        <pc:picChg chg="add del mod">
          <ac:chgData name="DARIO PRAWARA TEH WEI RONG" userId="1332e4ec-ce71-475b-a32a-299703817a3d" providerId="ADAL" clId="{E68D7CAE-E484-4C99-9A0C-E4D92B474B5D}" dt="2023-08-11T15:29:35.210" v="13444" actId="478"/>
          <ac:picMkLst>
            <pc:docMk/>
            <pc:sldMk cId="3093921664" sldId="277"/>
            <ac:picMk id="2050" creationId="{00BB602E-C176-703F-16FD-B83ED8146919}"/>
          </ac:picMkLst>
        </pc:picChg>
      </pc:sldChg>
      <pc:sldChg chg="addSp delSp modSp add mod">
        <pc:chgData name="DARIO PRAWARA TEH WEI RONG" userId="1332e4ec-ce71-475b-a32a-299703817a3d" providerId="ADAL" clId="{E68D7CAE-E484-4C99-9A0C-E4D92B474B5D}" dt="2023-08-13T00:32:13.019" v="14372" actId="20577"/>
        <pc:sldMkLst>
          <pc:docMk/>
          <pc:sldMk cId="1303388114" sldId="278"/>
        </pc:sldMkLst>
        <pc:spChg chg="add del">
          <ac:chgData name="DARIO PRAWARA TEH WEI RONG" userId="1332e4ec-ce71-475b-a32a-299703817a3d" providerId="ADAL" clId="{E68D7CAE-E484-4C99-9A0C-E4D92B474B5D}" dt="2023-08-10T17:07:56.447" v="2323" actId="22"/>
          <ac:spMkLst>
            <pc:docMk/>
            <pc:sldMk cId="1303388114" sldId="278"/>
            <ac:spMk id="3" creationId="{2C153DD8-4947-3838-2AFE-8A8554D401FC}"/>
          </ac:spMkLst>
        </pc:spChg>
        <pc:spChg chg="mod">
          <ac:chgData name="DARIO PRAWARA TEH WEI RONG" userId="1332e4ec-ce71-475b-a32a-299703817a3d" providerId="ADAL" clId="{E68D7CAE-E484-4C99-9A0C-E4D92B474B5D}" dt="2023-08-10T15:12:04.007" v="562" actId="404"/>
          <ac:spMkLst>
            <pc:docMk/>
            <pc:sldMk cId="1303388114" sldId="278"/>
            <ac:spMk id="5" creationId="{3FA5B909-4E84-81F0-0930-583B5A7A6A06}"/>
          </ac:spMkLst>
        </pc:spChg>
        <pc:spChg chg="add mod">
          <ac:chgData name="DARIO PRAWARA TEH WEI RONG" userId="1332e4ec-ce71-475b-a32a-299703817a3d" providerId="ADAL" clId="{E68D7CAE-E484-4C99-9A0C-E4D92B474B5D}" dt="2023-08-13T00:32:13.019" v="14372" actId="20577"/>
          <ac:spMkLst>
            <pc:docMk/>
            <pc:sldMk cId="1303388114" sldId="278"/>
            <ac:spMk id="6" creationId="{398EC93E-DCBF-1279-3356-4A9E77C686E7}"/>
          </ac:spMkLst>
        </pc:spChg>
        <pc:picChg chg="add mod">
          <ac:chgData name="DARIO PRAWARA TEH WEI RONG" userId="1332e4ec-ce71-475b-a32a-299703817a3d" providerId="ADAL" clId="{E68D7CAE-E484-4C99-9A0C-E4D92B474B5D}" dt="2023-08-11T15:36:15.716" v="13602" actId="1076"/>
          <ac:picMkLst>
            <pc:docMk/>
            <pc:sldMk cId="1303388114" sldId="278"/>
            <ac:picMk id="2050" creationId="{C4991AED-196B-98C0-1500-545E8FB72600}"/>
          </ac:picMkLst>
        </pc:picChg>
        <pc:picChg chg="add del mod">
          <ac:chgData name="DARIO PRAWARA TEH WEI RONG" userId="1332e4ec-ce71-475b-a32a-299703817a3d" providerId="ADAL" clId="{E68D7CAE-E484-4C99-9A0C-E4D92B474B5D}" dt="2023-08-11T15:36:11.203" v="13599" actId="478"/>
          <ac:picMkLst>
            <pc:docMk/>
            <pc:sldMk cId="1303388114" sldId="278"/>
            <ac:picMk id="3074" creationId="{7E445BA7-71B4-699A-68BE-BEA98427CC87}"/>
          </ac:picMkLst>
        </pc:picChg>
      </pc:sldChg>
      <pc:sldChg chg="add del">
        <pc:chgData name="DARIO PRAWARA TEH WEI RONG" userId="1332e4ec-ce71-475b-a32a-299703817a3d" providerId="ADAL" clId="{E68D7CAE-E484-4C99-9A0C-E4D92B474B5D}" dt="2023-08-10T15:07:44.378" v="404" actId="47"/>
        <pc:sldMkLst>
          <pc:docMk/>
          <pc:sldMk cId="1540537569" sldId="278"/>
        </pc:sldMkLst>
      </pc:sldChg>
      <pc:sldChg chg="addSp delSp modSp add mod">
        <pc:chgData name="DARIO PRAWARA TEH WEI RONG" userId="1332e4ec-ce71-475b-a32a-299703817a3d" providerId="ADAL" clId="{E68D7CAE-E484-4C99-9A0C-E4D92B474B5D}" dt="2023-08-11T15:37:41.801" v="13722" actId="1076"/>
        <pc:sldMkLst>
          <pc:docMk/>
          <pc:sldMk cId="529482165" sldId="279"/>
        </pc:sldMkLst>
        <pc:spChg chg="add del">
          <ac:chgData name="DARIO PRAWARA TEH WEI RONG" userId="1332e4ec-ce71-475b-a32a-299703817a3d" providerId="ADAL" clId="{E68D7CAE-E484-4C99-9A0C-E4D92B474B5D}" dt="2023-08-10T17:14:29.957" v="2474" actId="22"/>
          <ac:spMkLst>
            <pc:docMk/>
            <pc:sldMk cId="529482165" sldId="279"/>
            <ac:spMk id="3" creationId="{D20AFF77-D4F7-C84C-29CF-937BE20CA32E}"/>
          </ac:spMkLst>
        </pc:spChg>
        <pc:spChg chg="mod">
          <ac:chgData name="DARIO PRAWARA TEH WEI RONG" userId="1332e4ec-ce71-475b-a32a-299703817a3d" providerId="ADAL" clId="{E68D7CAE-E484-4C99-9A0C-E4D92B474B5D}" dt="2023-08-10T17:31:32.136" v="3420" actId="1076"/>
          <ac:spMkLst>
            <pc:docMk/>
            <pc:sldMk cId="529482165" sldId="279"/>
            <ac:spMk id="5" creationId="{3FA5B909-4E84-81F0-0930-583B5A7A6A06}"/>
          </ac:spMkLst>
        </pc:spChg>
        <pc:spChg chg="add mod">
          <ac:chgData name="DARIO PRAWARA TEH WEI RONG" userId="1332e4ec-ce71-475b-a32a-299703817a3d" providerId="ADAL" clId="{E68D7CAE-E484-4C99-9A0C-E4D92B474B5D}" dt="2023-08-11T15:37:12.430" v="13715" actId="20577"/>
          <ac:spMkLst>
            <pc:docMk/>
            <pc:sldMk cId="529482165" sldId="279"/>
            <ac:spMk id="6" creationId="{C9BA1E40-96E4-63F7-611B-64ACB4EAE881}"/>
          </ac:spMkLst>
        </pc:spChg>
        <pc:picChg chg="add mod">
          <ac:chgData name="DARIO PRAWARA TEH WEI RONG" userId="1332e4ec-ce71-475b-a32a-299703817a3d" providerId="ADAL" clId="{E68D7CAE-E484-4C99-9A0C-E4D92B474B5D}" dt="2023-08-11T15:37:41.801" v="13722" actId="1076"/>
          <ac:picMkLst>
            <pc:docMk/>
            <pc:sldMk cId="529482165" sldId="279"/>
            <ac:picMk id="3074" creationId="{D798201E-B0EE-63A1-DE50-94DF39CB489C}"/>
          </ac:picMkLst>
        </pc:picChg>
        <pc:picChg chg="add del mod">
          <ac:chgData name="DARIO PRAWARA TEH WEI RONG" userId="1332e4ec-ce71-475b-a32a-299703817a3d" providerId="ADAL" clId="{E68D7CAE-E484-4C99-9A0C-E4D92B474B5D}" dt="2023-08-10T16:54:55.118" v="1687" actId="478"/>
          <ac:picMkLst>
            <pc:docMk/>
            <pc:sldMk cId="529482165" sldId="279"/>
            <ac:picMk id="4098" creationId="{42CBF98F-353B-E242-4EE2-3EBCB5FA1EFC}"/>
          </ac:picMkLst>
        </pc:picChg>
        <pc:picChg chg="add del mod">
          <ac:chgData name="DARIO PRAWARA TEH WEI RONG" userId="1332e4ec-ce71-475b-a32a-299703817a3d" providerId="ADAL" clId="{E68D7CAE-E484-4C99-9A0C-E4D92B474B5D}" dt="2023-08-10T16:55:23.364" v="1689" actId="478"/>
          <ac:picMkLst>
            <pc:docMk/>
            <pc:sldMk cId="529482165" sldId="279"/>
            <ac:picMk id="4100" creationId="{D38E9192-F8EE-D0DC-5034-45D7D4579A91}"/>
          </ac:picMkLst>
        </pc:picChg>
        <pc:picChg chg="add del mod">
          <ac:chgData name="DARIO PRAWARA TEH WEI RONG" userId="1332e4ec-ce71-475b-a32a-299703817a3d" providerId="ADAL" clId="{E68D7CAE-E484-4C99-9A0C-E4D92B474B5D}" dt="2023-08-11T15:37:37.901" v="13720" actId="478"/>
          <ac:picMkLst>
            <pc:docMk/>
            <pc:sldMk cId="529482165" sldId="279"/>
            <ac:picMk id="4102" creationId="{3F25BEF5-E43F-8778-52F7-DA08A925F0A9}"/>
          </ac:picMkLst>
        </pc:picChg>
      </pc:sldChg>
      <pc:sldChg chg="del">
        <pc:chgData name="DARIO PRAWARA TEH WEI RONG" userId="1332e4ec-ce71-475b-a32a-299703817a3d" providerId="ADAL" clId="{E68D7CAE-E484-4C99-9A0C-E4D92B474B5D}" dt="2023-08-10T15:07:44.868" v="405" actId="47"/>
        <pc:sldMkLst>
          <pc:docMk/>
          <pc:sldMk cId="2572983511" sldId="279"/>
        </pc:sldMkLst>
      </pc:sldChg>
      <pc:sldChg chg="add del">
        <pc:chgData name="DARIO PRAWARA TEH WEI RONG" userId="1332e4ec-ce71-475b-a32a-299703817a3d" providerId="ADAL" clId="{E68D7CAE-E484-4C99-9A0C-E4D92B474B5D}" dt="2023-08-10T15:07:45.197" v="406" actId="47"/>
        <pc:sldMkLst>
          <pc:docMk/>
          <pc:sldMk cId="244222138" sldId="280"/>
        </pc:sldMkLst>
      </pc:sldChg>
      <pc:sldChg chg="addSp delSp modSp add mod">
        <pc:chgData name="DARIO PRAWARA TEH WEI RONG" userId="1332e4ec-ce71-475b-a32a-299703817a3d" providerId="ADAL" clId="{E68D7CAE-E484-4C99-9A0C-E4D92B474B5D}" dt="2023-08-10T17:31:21.663" v="3419" actId="1076"/>
        <pc:sldMkLst>
          <pc:docMk/>
          <pc:sldMk cId="570073553" sldId="280"/>
        </pc:sldMkLst>
        <pc:spChg chg="mod">
          <ac:chgData name="DARIO PRAWARA TEH WEI RONG" userId="1332e4ec-ce71-475b-a32a-299703817a3d" providerId="ADAL" clId="{E68D7CAE-E484-4C99-9A0C-E4D92B474B5D}" dt="2023-08-10T17:31:21.663" v="3419" actId="1076"/>
          <ac:spMkLst>
            <pc:docMk/>
            <pc:sldMk cId="570073553" sldId="280"/>
            <ac:spMk id="5" creationId="{3FA5B909-4E84-81F0-0930-583B5A7A6A06}"/>
          </ac:spMkLst>
        </pc:spChg>
        <pc:spChg chg="add del">
          <ac:chgData name="DARIO PRAWARA TEH WEI RONG" userId="1332e4ec-ce71-475b-a32a-299703817a3d" providerId="ADAL" clId="{E68D7CAE-E484-4C99-9A0C-E4D92B474B5D}" dt="2023-08-10T17:24:07.910" v="3140" actId="22"/>
          <ac:spMkLst>
            <pc:docMk/>
            <pc:sldMk cId="570073553" sldId="280"/>
            <ac:spMk id="6" creationId="{0BB10F2A-7838-F752-192A-57022FE5207C}"/>
          </ac:spMkLst>
        </pc:spChg>
        <pc:spChg chg="add mod">
          <ac:chgData name="DARIO PRAWARA TEH WEI RONG" userId="1332e4ec-ce71-475b-a32a-299703817a3d" providerId="ADAL" clId="{E68D7CAE-E484-4C99-9A0C-E4D92B474B5D}" dt="2023-08-10T17:26:22.395" v="3346" actId="20577"/>
          <ac:spMkLst>
            <pc:docMk/>
            <pc:sldMk cId="570073553" sldId="280"/>
            <ac:spMk id="8" creationId="{2BD25B3D-B824-F197-1DCA-E8B6CCA6A9FF}"/>
          </ac:spMkLst>
        </pc:spChg>
        <pc:picChg chg="add mod">
          <ac:chgData name="DARIO PRAWARA TEH WEI RONG" userId="1332e4ec-ce71-475b-a32a-299703817a3d" providerId="ADAL" clId="{E68D7CAE-E484-4C99-9A0C-E4D92B474B5D}" dt="2023-08-10T17:24:36.970" v="3152" actId="14100"/>
          <ac:picMkLst>
            <pc:docMk/>
            <pc:sldMk cId="570073553" sldId="280"/>
            <ac:picMk id="3" creationId="{05D60EA7-CB5E-91C6-E2EE-5919295990FB}"/>
          </ac:picMkLst>
        </pc:picChg>
        <pc:picChg chg="add mod">
          <ac:chgData name="DARIO PRAWARA TEH WEI RONG" userId="1332e4ec-ce71-475b-a32a-299703817a3d" providerId="ADAL" clId="{E68D7CAE-E484-4C99-9A0C-E4D92B474B5D}" dt="2023-08-10T16:58:09.963" v="1721" actId="1076"/>
          <ac:picMkLst>
            <pc:docMk/>
            <pc:sldMk cId="570073553" sldId="280"/>
            <ac:picMk id="5122" creationId="{BD3A94DD-CCBA-EC5C-C427-E56C67DAFD93}"/>
          </ac:picMkLst>
        </pc:picChg>
      </pc:sldChg>
      <pc:sldChg chg="add del">
        <pc:chgData name="DARIO PRAWARA TEH WEI RONG" userId="1332e4ec-ce71-475b-a32a-299703817a3d" providerId="ADAL" clId="{E68D7CAE-E484-4C99-9A0C-E4D92B474B5D}" dt="2023-08-10T15:07:45.619" v="407" actId="47"/>
        <pc:sldMkLst>
          <pc:docMk/>
          <pc:sldMk cId="3459545502" sldId="281"/>
        </pc:sldMkLst>
      </pc:sldChg>
      <pc:sldChg chg="addSp delSp modSp add mod">
        <pc:chgData name="DARIO PRAWARA TEH WEI RONG" userId="1332e4ec-ce71-475b-a32a-299703817a3d" providerId="ADAL" clId="{E68D7CAE-E484-4C99-9A0C-E4D92B474B5D}" dt="2023-08-11T15:39:00.864" v="13779" actId="20577"/>
        <pc:sldMkLst>
          <pc:docMk/>
          <pc:sldMk cId="3826425270" sldId="281"/>
        </pc:sldMkLst>
        <pc:spChg chg="add del">
          <ac:chgData name="DARIO PRAWARA TEH WEI RONG" userId="1332e4ec-ce71-475b-a32a-299703817a3d" providerId="ADAL" clId="{E68D7CAE-E484-4C99-9A0C-E4D92B474B5D}" dt="2023-08-10T17:27:34.460" v="3349" actId="22"/>
          <ac:spMkLst>
            <pc:docMk/>
            <pc:sldMk cId="3826425270" sldId="281"/>
            <ac:spMk id="3" creationId="{E4A6254D-EA40-6776-92AB-B720EA27E22D}"/>
          </ac:spMkLst>
        </pc:spChg>
        <pc:spChg chg="mod">
          <ac:chgData name="DARIO PRAWARA TEH WEI RONG" userId="1332e4ec-ce71-475b-a32a-299703817a3d" providerId="ADAL" clId="{E68D7CAE-E484-4C99-9A0C-E4D92B474B5D}" dt="2023-08-10T17:31:16.305" v="3418" actId="1076"/>
          <ac:spMkLst>
            <pc:docMk/>
            <pc:sldMk cId="3826425270" sldId="281"/>
            <ac:spMk id="5" creationId="{3FA5B909-4E84-81F0-0930-583B5A7A6A06}"/>
          </ac:spMkLst>
        </pc:spChg>
        <pc:spChg chg="add mod">
          <ac:chgData name="DARIO PRAWARA TEH WEI RONG" userId="1332e4ec-ce71-475b-a32a-299703817a3d" providerId="ADAL" clId="{E68D7CAE-E484-4C99-9A0C-E4D92B474B5D}" dt="2023-08-11T15:39:00.864" v="13779" actId="20577"/>
          <ac:spMkLst>
            <pc:docMk/>
            <pc:sldMk cId="3826425270" sldId="281"/>
            <ac:spMk id="6" creationId="{D33573EC-41B4-AADD-3287-492AA8FB6E12}"/>
          </ac:spMkLst>
        </pc:spChg>
        <pc:picChg chg="add mod">
          <ac:chgData name="DARIO PRAWARA TEH WEI RONG" userId="1332e4ec-ce71-475b-a32a-299703817a3d" providerId="ADAL" clId="{E68D7CAE-E484-4C99-9A0C-E4D92B474B5D}" dt="2023-08-11T15:38:26.672" v="13731" actId="1076"/>
          <ac:picMkLst>
            <pc:docMk/>
            <pc:sldMk cId="3826425270" sldId="281"/>
            <ac:picMk id="4098" creationId="{D0437A62-EE12-CC89-A1DF-D621378DC192}"/>
          </ac:picMkLst>
        </pc:picChg>
        <pc:picChg chg="add del mod">
          <ac:chgData name="DARIO PRAWARA TEH WEI RONG" userId="1332e4ec-ce71-475b-a32a-299703817a3d" providerId="ADAL" clId="{E68D7CAE-E484-4C99-9A0C-E4D92B474B5D}" dt="2023-08-10T17:28:56.623" v="3363" actId="478"/>
          <ac:picMkLst>
            <pc:docMk/>
            <pc:sldMk cId="3826425270" sldId="281"/>
            <ac:picMk id="6146" creationId="{F8D14DF3-34FF-AF61-D43A-B878F11D8187}"/>
          </ac:picMkLst>
        </pc:picChg>
        <pc:picChg chg="add del mod">
          <ac:chgData name="DARIO PRAWARA TEH WEI RONG" userId="1332e4ec-ce71-475b-a32a-299703817a3d" providerId="ADAL" clId="{E68D7CAE-E484-4C99-9A0C-E4D92B474B5D}" dt="2023-08-11T15:38:24.381" v="13730" actId="478"/>
          <ac:picMkLst>
            <pc:docMk/>
            <pc:sldMk cId="3826425270" sldId="281"/>
            <ac:picMk id="6148" creationId="{44FDFA55-85CC-3BE0-6E7C-EC21B9201E76}"/>
          </ac:picMkLst>
        </pc:picChg>
      </pc:sldChg>
      <pc:sldChg chg="addSp delSp modSp add mod">
        <pc:chgData name="DARIO PRAWARA TEH WEI RONG" userId="1332e4ec-ce71-475b-a32a-299703817a3d" providerId="ADAL" clId="{E68D7CAE-E484-4C99-9A0C-E4D92B474B5D}" dt="2023-08-11T15:39:42.429" v="13786" actId="208"/>
        <pc:sldMkLst>
          <pc:docMk/>
          <pc:sldMk cId="524107679" sldId="282"/>
        </pc:sldMkLst>
        <pc:spChg chg="mod">
          <ac:chgData name="DARIO PRAWARA TEH WEI RONG" userId="1332e4ec-ce71-475b-a32a-299703817a3d" providerId="ADAL" clId="{E68D7CAE-E484-4C99-9A0C-E4D92B474B5D}" dt="2023-08-10T17:39:04.222" v="3629" actId="1076"/>
          <ac:spMkLst>
            <pc:docMk/>
            <pc:sldMk cId="524107679" sldId="282"/>
            <ac:spMk id="5" creationId="{3FA5B909-4E84-81F0-0930-583B5A7A6A06}"/>
          </ac:spMkLst>
        </pc:spChg>
        <pc:spChg chg="add mod">
          <ac:chgData name="DARIO PRAWARA TEH WEI RONG" userId="1332e4ec-ce71-475b-a32a-299703817a3d" providerId="ADAL" clId="{E68D7CAE-E484-4C99-9A0C-E4D92B474B5D}" dt="2023-08-10T17:39:10.689" v="3631" actId="1076"/>
          <ac:spMkLst>
            <pc:docMk/>
            <pc:sldMk cId="524107679" sldId="282"/>
            <ac:spMk id="7" creationId="{EC799A1C-5D41-659B-DDE7-F12D49538CFB}"/>
          </ac:spMkLst>
        </pc:spChg>
        <pc:spChg chg="add mod">
          <ac:chgData name="DARIO PRAWARA TEH WEI RONG" userId="1332e4ec-ce71-475b-a32a-299703817a3d" providerId="ADAL" clId="{E68D7CAE-E484-4C99-9A0C-E4D92B474B5D}" dt="2023-08-10T17:39:15.511" v="3633" actId="1076"/>
          <ac:spMkLst>
            <pc:docMk/>
            <pc:sldMk cId="524107679" sldId="282"/>
            <ac:spMk id="8" creationId="{A758ACF2-F41E-1CB0-081B-BC3B285777F2}"/>
          </ac:spMkLst>
        </pc:spChg>
        <pc:spChg chg="add del">
          <ac:chgData name="DARIO PRAWARA TEH WEI RONG" userId="1332e4ec-ce71-475b-a32a-299703817a3d" providerId="ADAL" clId="{E68D7CAE-E484-4C99-9A0C-E4D92B474B5D}" dt="2023-08-10T17:39:40.452" v="3636" actId="22"/>
          <ac:spMkLst>
            <pc:docMk/>
            <pc:sldMk cId="524107679" sldId="282"/>
            <ac:spMk id="12" creationId="{495463E4-44B8-A4B0-FC46-712B80CCD83C}"/>
          </ac:spMkLst>
        </pc:spChg>
        <pc:spChg chg="add del mod">
          <ac:chgData name="DARIO PRAWARA TEH WEI RONG" userId="1332e4ec-ce71-475b-a32a-299703817a3d" providerId="ADAL" clId="{E68D7CAE-E484-4C99-9A0C-E4D92B474B5D}" dt="2023-08-10T17:40:39.797" v="3722" actId="1076"/>
          <ac:spMkLst>
            <pc:docMk/>
            <pc:sldMk cId="524107679" sldId="282"/>
            <ac:spMk id="14" creationId="{FB07AA4D-F348-1EA2-BE2E-04D4DA8B936E}"/>
          </ac:spMkLst>
        </pc:spChg>
        <pc:picChg chg="add mod">
          <ac:chgData name="DARIO PRAWARA TEH WEI RONG" userId="1332e4ec-ce71-475b-a32a-299703817a3d" providerId="ADAL" clId="{E68D7CAE-E484-4C99-9A0C-E4D92B474B5D}" dt="2023-08-10T17:39:06.470" v="3630" actId="1076"/>
          <ac:picMkLst>
            <pc:docMk/>
            <pc:sldMk cId="524107679" sldId="282"/>
            <ac:picMk id="3" creationId="{272BCA42-D809-4E51-5F1F-119504AFF59D}"/>
          </ac:picMkLst>
        </pc:picChg>
        <pc:picChg chg="add mod">
          <ac:chgData name="DARIO PRAWARA TEH WEI RONG" userId="1332e4ec-ce71-475b-a32a-299703817a3d" providerId="ADAL" clId="{E68D7CAE-E484-4C99-9A0C-E4D92B474B5D}" dt="2023-08-11T15:39:42.429" v="13786" actId="208"/>
          <ac:picMkLst>
            <pc:docMk/>
            <pc:sldMk cId="524107679" sldId="282"/>
            <ac:picMk id="4" creationId="{E8727D40-C26C-85E8-602E-EBDF0CF577D4}"/>
          </ac:picMkLst>
        </pc:picChg>
        <pc:picChg chg="add mod">
          <ac:chgData name="DARIO PRAWARA TEH WEI RONG" userId="1332e4ec-ce71-475b-a32a-299703817a3d" providerId="ADAL" clId="{E68D7CAE-E484-4C99-9A0C-E4D92B474B5D}" dt="2023-08-10T17:39:13.727" v="3632" actId="1076"/>
          <ac:picMkLst>
            <pc:docMk/>
            <pc:sldMk cId="524107679" sldId="282"/>
            <ac:picMk id="6" creationId="{868F999C-25B8-968D-9540-F47532C773A9}"/>
          </ac:picMkLst>
        </pc:picChg>
        <pc:picChg chg="add del mod">
          <ac:chgData name="DARIO PRAWARA TEH WEI RONG" userId="1332e4ec-ce71-475b-a32a-299703817a3d" providerId="ADAL" clId="{E68D7CAE-E484-4C99-9A0C-E4D92B474B5D}" dt="2023-08-11T15:39:39.800" v="13784" actId="478"/>
          <ac:picMkLst>
            <pc:docMk/>
            <pc:sldMk cId="524107679" sldId="282"/>
            <ac:picMk id="10" creationId="{3DFE5420-0C3D-24ED-343B-EFF11A49D7E6}"/>
          </ac:picMkLst>
        </pc:picChg>
      </pc:sldChg>
      <pc:sldChg chg="addSp delSp modSp del mod">
        <pc:chgData name="DARIO PRAWARA TEH WEI RONG" userId="1332e4ec-ce71-475b-a32a-299703817a3d" providerId="ADAL" clId="{E68D7CAE-E484-4C99-9A0C-E4D92B474B5D}" dt="2023-08-11T15:40:59.296" v="13805" actId="1076"/>
        <pc:sldMkLst>
          <pc:docMk/>
          <pc:sldMk cId="1616014899" sldId="283"/>
        </pc:sldMkLst>
        <pc:spChg chg="del mod">
          <ac:chgData name="DARIO PRAWARA TEH WEI RONG" userId="1332e4ec-ce71-475b-a32a-299703817a3d" providerId="ADAL" clId="{E68D7CAE-E484-4C99-9A0C-E4D92B474B5D}" dt="2023-08-10T17:42:39.599" v="3732" actId="478"/>
          <ac:spMkLst>
            <pc:docMk/>
            <pc:sldMk cId="1616014899" sldId="283"/>
            <ac:spMk id="5" creationId="{3FA5B909-4E84-81F0-0930-583B5A7A6A06}"/>
          </ac:spMkLst>
        </pc:spChg>
        <pc:spChg chg="add mod">
          <ac:chgData name="DARIO PRAWARA TEH WEI RONG" userId="1332e4ec-ce71-475b-a32a-299703817a3d" providerId="ADAL" clId="{E68D7CAE-E484-4C99-9A0C-E4D92B474B5D}" dt="2023-08-11T15:40:10.498" v="13790" actId="1076"/>
          <ac:spMkLst>
            <pc:docMk/>
            <pc:sldMk cId="1616014899" sldId="283"/>
            <ac:spMk id="7" creationId="{2F6FAFF5-558E-3ADD-9016-8C91ED0CD471}"/>
          </ac:spMkLst>
        </pc:spChg>
        <pc:spChg chg="add mod">
          <ac:chgData name="DARIO PRAWARA TEH WEI RONG" userId="1332e4ec-ce71-475b-a32a-299703817a3d" providerId="ADAL" clId="{E68D7CAE-E484-4C99-9A0C-E4D92B474B5D}" dt="2023-08-10T17:48:34.562" v="4060" actId="1076"/>
          <ac:spMkLst>
            <pc:docMk/>
            <pc:sldMk cId="1616014899" sldId="283"/>
            <ac:spMk id="10" creationId="{92F88858-0D86-3E06-9AA8-37E5955FE674}"/>
          </ac:spMkLst>
        </pc:spChg>
        <pc:spChg chg="add mod">
          <ac:chgData name="DARIO PRAWARA TEH WEI RONG" userId="1332e4ec-ce71-475b-a32a-299703817a3d" providerId="ADAL" clId="{E68D7CAE-E484-4C99-9A0C-E4D92B474B5D}" dt="2023-08-10T17:48:20.574" v="4058" actId="20577"/>
          <ac:spMkLst>
            <pc:docMk/>
            <pc:sldMk cId="1616014899" sldId="283"/>
            <ac:spMk id="11" creationId="{A7463ED7-2E37-76CB-A5FE-1C4D5B22408A}"/>
          </ac:spMkLst>
        </pc:spChg>
        <pc:spChg chg="add mod">
          <ac:chgData name="DARIO PRAWARA TEH WEI RONG" userId="1332e4ec-ce71-475b-a32a-299703817a3d" providerId="ADAL" clId="{E68D7CAE-E484-4C99-9A0C-E4D92B474B5D}" dt="2023-08-10T17:52:14.348" v="4452" actId="20577"/>
          <ac:spMkLst>
            <pc:docMk/>
            <pc:sldMk cId="1616014899" sldId="283"/>
            <ac:spMk id="12" creationId="{3C1A877A-5642-0DFE-6867-7985AD3C6359}"/>
          </ac:spMkLst>
        </pc:spChg>
        <pc:picChg chg="add mod">
          <ac:chgData name="DARIO PRAWARA TEH WEI RONG" userId="1332e4ec-ce71-475b-a32a-299703817a3d" providerId="ADAL" clId="{E68D7CAE-E484-4C99-9A0C-E4D92B474B5D}" dt="2023-08-11T15:40:59.296" v="13805" actId="1076"/>
          <ac:picMkLst>
            <pc:docMk/>
            <pc:sldMk cId="1616014899" sldId="283"/>
            <ac:picMk id="3" creationId="{986176B0-2F7A-B36B-FE63-DA010607505E}"/>
          </ac:picMkLst>
        </pc:picChg>
        <pc:picChg chg="add del mod">
          <ac:chgData name="DARIO PRAWARA TEH WEI RONG" userId="1332e4ec-ce71-475b-a32a-299703817a3d" providerId="ADAL" clId="{E68D7CAE-E484-4C99-9A0C-E4D92B474B5D}" dt="2023-08-10T17:43:42.990" v="3752" actId="478"/>
          <ac:picMkLst>
            <pc:docMk/>
            <pc:sldMk cId="1616014899" sldId="283"/>
            <ac:picMk id="3" creationId="{FAA8EE56-6305-37DD-1EA4-8F4DE623400C}"/>
          </ac:picMkLst>
        </pc:picChg>
        <pc:picChg chg="add del mod">
          <ac:chgData name="DARIO PRAWARA TEH WEI RONG" userId="1332e4ec-ce71-475b-a32a-299703817a3d" providerId="ADAL" clId="{E68D7CAE-E484-4C99-9A0C-E4D92B474B5D}" dt="2023-08-11T15:40:57.272" v="13804" actId="478"/>
          <ac:picMkLst>
            <pc:docMk/>
            <pc:sldMk cId="1616014899" sldId="283"/>
            <ac:picMk id="6" creationId="{F633259E-A254-EC80-A2E7-57F0599E0582}"/>
          </ac:picMkLst>
        </pc:picChg>
        <pc:picChg chg="add mod">
          <ac:chgData name="DARIO PRAWARA TEH WEI RONG" userId="1332e4ec-ce71-475b-a32a-299703817a3d" providerId="ADAL" clId="{E68D7CAE-E484-4C99-9A0C-E4D92B474B5D}" dt="2023-08-10T17:46:51.174" v="3897" actId="14100"/>
          <ac:picMkLst>
            <pc:docMk/>
            <pc:sldMk cId="1616014899" sldId="283"/>
            <ac:picMk id="9" creationId="{5912D043-A913-CE2D-C6B4-13788CDF8843}"/>
          </ac:picMkLst>
        </pc:picChg>
        <pc:picChg chg="add mod">
          <ac:chgData name="DARIO PRAWARA TEH WEI RONG" userId="1332e4ec-ce71-475b-a32a-299703817a3d" providerId="ADAL" clId="{E68D7CAE-E484-4C99-9A0C-E4D92B474B5D}" dt="2023-08-11T15:40:28.883" v="13798" actId="167"/>
          <ac:picMkLst>
            <pc:docMk/>
            <pc:sldMk cId="1616014899" sldId="283"/>
            <ac:picMk id="5122" creationId="{BD80A4D5-5DE4-E65E-E7E4-4E517A979F95}"/>
          </ac:picMkLst>
        </pc:picChg>
        <pc:picChg chg="add del mod">
          <ac:chgData name="DARIO PRAWARA TEH WEI RONG" userId="1332e4ec-ce71-475b-a32a-299703817a3d" providerId="ADAL" clId="{E68D7CAE-E484-4C99-9A0C-E4D92B474B5D}" dt="2023-08-11T15:40:25.242" v="13796" actId="478"/>
          <ac:picMkLst>
            <pc:docMk/>
            <pc:sldMk cId="1616014899" sldId="283"/>
            <ac:picMk id="7170" creationId="{FD1BE4D0-868D-E9B0-E8DD-059B8740B56A}"/>
          </ac:picMkLst>
        </pc:picChg>
        <pc:cxnChg chg="add mod">
          <ac:chgData name="DARIO PRAWARA TEH WEI RONG" userId="1332e4ec-ce71-475b-a32a-299703817a3d" providerId="ADAL" clId="{E68D7CAE-E484-4C99-9A0C-E4D92B474B5D}" dt="2023-08-10T17:51:12.247" v="4374" actId="14100"/>
          <ac:cxnSpMkLst>
            <pc:docMk/>
            <pc:sldMk cId="1616014899" sldId="283"/>
            <ac:cxnSpMk id="13" creationId="{DF73B6A2-7782-CC4A-5D3B-8B51ECF4C409}"/>
          </ac:cxnSpMkLst>
        </pc:cxnChg>
      </pc:sldChg>
      <pc:sldChg chg="addSp delSp modSp del">
        <pc:chgData name="DARIO PRAWARA TEH WEI RONG" userId="1332e4ec-ce71-475b-a32a-299703817a3d" providerId="ADAL" clId="{E68D7CAE-E484-4C99-9A0C-E4D92B474B5D}" dt="2023-08-11T15:41:33.784" v="13815" actId="208"/>
        <pc:sldMkLst>
          <pc:docMk/>
          <pc:sldMk cId="522586361" sldId="284"/>
        </pc:sldMkLst>
        <pc:spChg chg="add mod">
          <ac:chgData name="DARIO PRAWARA TEH WEI RONG" userId="1332e4ec-ce71-475b-a32a-299703817a3d" providerId="ADAL" clId="{E68D7CAE-E484-4C99-9A0C-E4D92B474B5D}" dt="2023-08-10T17:57:10.358" v="4706" actId="1076"/>
          <ac:spMkLst>
            <pc:docMk/>
            <pc:sldMk cId="522586361" sldId="284"/>
            <ac:spMk id="4" creationId="{7A4030BD-6A74-C85C-5E8D-BF3D82466855}"/>
          </ac:spMkLst>
        </pc:spChg>
        <pc:spChg chg="mod">
          <ac:chgData name="DARIO PRAWARA TEH WEI RONG" userId="1332e4ec-ce71-475b-a32a-299703817a3d" providerId="ADAL" clId="{E68D7CAE-E484-4C99-9A0C-E4D92B474B5D}" dt="2023-08-10T17:55:20.971" v="4615" actId="1076"/>
          <ac:spMkLst>
            <pc:docMk/>
            <pc:sldMk cId="522586361" sldId="284"/>
            <ac:spMk id="5" creationId="{3FA5B909-4E84-81F0-0930-583B5A7A6A06}"/>
          </ac:spMkLst>
        </pc:spChg>
        <pc:spChg chg="add mod">
          <ac:chgData name="DARIO PRAWARA TEH WEI RONG" userId="1332e4ec-ce71-475b-a32a-299703817a3d" providerId="ADAL" clId="{E68D7CAE-E484-4C99-9A0C-E4D92B474B5D}" dt="2023-08-10T17:59:43.215" v="4909" actId="113"/>
          <ac:spMkLst>
            <pc:docMk/>
            <pc:sldMk cId="522586361" sldId="284"/>
            <ac:spMk id="6" creationId="{C8104521-A897-C70E-D4A7-D673F9E66C91}"/>
          </ac:spMkLst>
        </pc:spChg>
        <pc:picChg chg="add mod">
          <ac:chgData name="DARIO PRAWARA TEH WEI RONG" userId="1332e4ec-ce71-475b-a32a-299703817a3d" providerId="ADAL" clId="{E68D7CAE-E484-4C99-9A0C-E4D92B474B5D}" dt="2023-08-10T17:55:36.041" v="4618" actId="14100"/>
          <ac:picMkLst>
            <pc:docMk/>
            <pc:sldMk cId="522586361" sldId="284"/>
            <ac:picMk id="3" creationId="{DDEBC212-ADC2-5C86-FE8B-FA93A3460B4F}"/>
          </ac:picMkLst>
        </pc:picChg>
        <pc:picChg chg="add mod">
          <ac:chgData name="DARIO PRAWARA TEH WEI RONG" userId="1332e4ec-ce71-475b-a32a-299703817a3d" providerId="ADAL" clId="{E68D7CAE-E484-4C99-9A0C-E4D92B474B5D}" dt="2023-08-11T15:41:33.784" v="13815" actId="208"/>
          <ac:picMkLst>
            <pc:docMk/>
            <pc:sldMk cId="522586361" sldId="284"/>
            <ac:picMk id="6146" creationId="{92CEE1C0-438C-976D-3691-8E404CFC6348}"/>
          </ac:picMkLst>
        </pc:picChg>
        <pc:picChg chg="add del mod">
          <ac:chgData name="DARIO PRAWARA TEH WEI RONG" userId="1332e4ec-ce71-475b-a32a-299703817a3d" providerId="ADAL" clId="{E68D7CAE-E484-4C99-9A0C-E4D92B474B5D}" dt="2023-08-10T17:56:40.878" v="4697"/>
          <ac:picMkLst>
            <pc:docMk/>
            <pc:sldMk cId="522586361" sldId="284"/>
            <ac:picMk id="8194" creationId="{CADFFBDC-C4AA-7478-0CF0-4E31509643E4}"/>
          </ac:picMkLst>
        </pc:picChg>
        <pc:picChg chg="add del mod">
          <ac:chgData name="DARIO PRAWARA TEH WEI RONG" userId="1332e4ec-ce71-475b-a32a-299703817a3d" providerId="ADAL" clId="{E68D7CAE-E484-4C99-9A0C-E4D92B474B5D}" dt="2023-08-11T15:41:30.763" v="13813" actId="478"/>
          <ac:picMkLst>
            <pc:docMk/>
            <pc:sldMk cId="522586361" sldId="284"/>
            <ac:picMk id="8196" creationId="{5751BE5A-85B6-ED14-E597-30FA40A12592}"/>
          </ac:picMkLst>
        </pc:picChg>
      </pc:sldChg>
      <pc:sldChg chg="del">
        <pc:chgData name="DARIO PRAWARA TEH WEI RONG" userId="1332e4ec-ce71-475b-a32a-299703817a3d" providerId="ADAL" clId="{E68D7CAE-E484-4C99-9A0C-E4D92B474B5D}" dt="2023-08-10T11:43:56.580" v="29" actId="47"/>
        <pc:sldMkLst>
          <pc:docMk/>
          <pc:sldMk cId="0" sldId="285"/>
        </pc:sldMkLst>
      </pc:sldChg>
      <pc:sldChg chg="modSp add del mod">
        <pc:chgData name="DARIO PRAWARA TEH WEI RONG" userId="1332e4ec-ce71-475b-a32a-299703817a3d" providerId="ADAL" clId="{E68D7CAE-E484-4C99-9A0C-E4D92B474B5D}" dt="2023-08-10T15:11:35.136" v="555" actId="47"/>
        <pc:sldMkLst>
          <pc:docMk/>
          <pc:sldMk cId="1015498011" sldId="285"/>
        </pc:sldMkLst>
        <pc:spChg chg="mod">
          <ac:chgData name="DARIO PRAWARA TEH WEI RONG" userId="1332e4ec-ce71-475b-a32a-299703817a3d" providerId="ADAL" clId="{E68D7CAE-E484-4C99-9A0C-E4D92B474B5D}" dt="2023-08-10T15:09:22.726" v="506" actId="20577"/>
          <ac:spMkLst>
            <pc:docMk/>
            <pc:sldMk cId="1015498011" sldId="285"/>
            <ac:spMk id="5" creationId="{3FA5B909-4E84-81F0-0930-583B5A7A6A06}"/>
          </ac:spMkLst>
        </pc:spChg>
      </pc:sldChg>
      <pc:sldChg chg="del">
        <pc:chgData name="DARIO PRAWARA TEH WEI RONG" userId="1332e4ec-ce71-475b-a32a-299703817a3d" providerId="ADAL" clId="{E68D7CAE-E484-4C99-9A0C-E4D92B474B5D}" dt="2023-08-10T11:43:56.565" v="28" actId="47"/>
        <pc:sldMkLst>
          <pc:docMk/>
          <pc:sldMk cId="0" sldId="286"/>
        </pc:sldMkLst>
      </pc:sldChg>
      <pc:sldChg chg="add del">
        <pc:chgData name="DARIO PRAWARA TEH WEI RONG" userId="1332e4ec-ce71-475b-a32a-299703817a3d" providerId="ADAL" clId="{E68D7CAE-E484-4C99-9A0C-E4D92B474B5D}" dt="2023-08-10T15:11:34.310" v="554" actId="47"/>
        <pc:sldMkLst>
          <pc:docMk/>
          <pc:sldMk cId="803663337" sldId="286"/>
        </pc:sldMkLst>
      </pc:sldChg>
      <pc:sldChg chg="del">
        <pc:chgData name="DARIO PRAWARA TEH WEI RONG" userId="1332e4ec-ce71-475b-a32a-299703817a3d" providerId="ADAL" clId="{E68D7CAE-E484-4C99-9A0C-E4D92B474B5D}" dt="2023-08-10T11:43:56.526" v="27" actId="47"/>
        <pc:sldMkLst>
          <pc:docMk/>
          <pc:sldMk cId="0" sldId="287"/>
        </pc:sldMkLst>
      </pc:sldChg>
      <pc:sldChg chg="add del">
        <pc:chgData name="DARIO PRAWARA TEH WEI RONG" userId="1332e4ec-ce71-475b-a32a-299703817a3d" providerId="ADAL" clId="{E68D7CAE-E484-4C99-9A0C-E4D92B474B5D}" dt="2023-08-10T15:11:33.643" v="553" actId="47"/>
        <pc:sldMkLst>
          <pc:docMk/>
          <pc:sldMk cId="1347726806" sldId="287"/>
        </pc:sldMkLst>
      </pc:sldChg>
      <pc:sldChg chg="del">
        <pc:chgData name="DARIO PRAWARA TEH WEI RONG" userId="1332e4ec-ce71-475b-a32a-299703817a3d" providerId="ADAL" clId="{E68D7CAE-E484-4C99-9A0C-E4D92B474B5D}" dt="2023-08-10T11:43:54.728" v="26" actId="47"/>
        <pc:sldMkLst>
          <pc:docMk/>
          <pc:sldMk cId="0" sldId="288"/>
        </pc:sldMkLst>
      </pc:sldChg>
      <pc:sldChg chg="add del">
        <pc:chgData name="DARIO PRAWARA TEH WEI RONG" userId="1332e4ec-ce71-475b-a32a-299703817a3d" providerId="ADAL" clId="{E68D7CAE-E484-4C99-9A0C-E4D92B474B5D}" dt="2023-08-10T15:11:32.947" v="552" actId="47"/>
        <pc:sldMkLst>
          <pc:docMk/>
          <pc:sldMk cId="2351132682" sldId="288"/>
        </pc:sldMkLst>
      </pc:sldChg>
      <pc:sldChg chg="del">
        <pc:chgData name="DARIO PRAWARA TEH WEI RONG" userId="1332e4ec-ce71-475b-a32a-299703817a3d" providerId="ADAL" clId="{E68D7CAE-E484-4C99-9A0C-E4D92B474B5D}" dt="2023-08-10T11:43:54.079" v="25" actId="47"/>
        <pc:sldMkLst>
          <pc:docMk/>
          <pc:sldMk cId="0" sldId="289"/>
        </pc:sldMkLst>
      </pc:sldChg>
      <pc:sldChg chg="addSp delSp modSp add del">
        <pc:chgData name="DARIO PRAWARA TEH WEI RONG" userId="1332e4ec-ce71-475b-a32a-299703817a3d" providerId="ADAL" clId="{E68D7CAE-E484-4C99-9A0C-E4D92B474B5D}" dt="2023-08-10T15:11:32.244" v="551" actId="47"/>
        <pc:sldMkLst>
          <pc:docMk/>
          <pc:sldMk cId="1373265813" sldId="289"/>
        </pc:sldMkLst>
        <pc:picChg chg="add del mod">
          <ac:chgData name="DARIO PRAWARA TEH WEI RONG" userId="1332e4ec-ce71-475b-a32a-299703817a3d" providerId="ADAL" clId="{E68D7CAE-E484-4C99-9A0C-E4D92B474B5D}" dt="2023-08-10T15:10:26.488" v="514" actId="478"/>
          <ac:picMkLst>
            <pc:docMk/>
            <pc:sldMk cId="1373265813" sldId="289"/>
            <ac:picMk id="1026" creationId="{608609B8-DFA4-7ED1-602C-EF40583541C0}"/>
          </ac:picMkLst>
        </pc:picChg>
      </pc:sldChg>
      <pc:sldChg chg="del">
        <pc:chgData name="DARIO PRAWARA TEH WEI RONG" userId="1332e4ec-ce71-475b-a32a-299703817a3d" providerId="ADAL" clId="{E68D7CAE-E484-4C99-9A0C-E4D92B474B5D}" dt="2023-08-10T11:43:53.630" v="24" actId="47"/>
        <pc:sldMkLst>
          <pc:docMk/>
          <pc:sldMk cId="0" sldId="290"/>
        </pc:sldMkLst>
      </pc:sldChg>
      <pc:sldChg chg="add del">
        <pc:chgData name="DARIO PRAWARA TEH WEI RONG" userId="1332e4ec-ce71-475b-a32a-299703817a3d" providerId="ADAL" clId="{E68D7CAE-E484-4C99-9A0C-E4D92B474B5D}" dt="2023-08-10T15:11:30.957" v="550" actId="47"/>
        <pc:sldMkLst>
          <pc:docMk/>
          <pc:sldMk cId="2634181630" sldId="290"/>
        </pc:sldMkLst>
      </pc:sldChg>
      <pc:sldChg chg="del">
        <pc:chgData name="DARIO PRAWARA TEH WEI RONG" userId="1332e4ec-ce71-475b-a32a-299703817a3d" providerId="ADAL" clId="{E68D7CAE-E484-4C99-9A0C-E4D92B474B5D}" dt="2023-08-10T11:43:52.805" v="23" actId="47"/>
        <pc:sldMkLst>
          <pc:docMk/>
          <pc:sldMk cId="0" sldId="291"/>
        </pc:sldMkLst>
      </pc:sldChg>
      <pc:sldChg chg="addSp delSp modSp add del mod">
        <pc:chgData name="DARIO PRAWARA TEH WEI RONG" userId="1332e4ec-ce71-475b-a32a-299703817a3d" providerId="ADAL" clId="{E68D7CAE-E484-4C99-9A0C-E4D92B474B5D}" dt="2023-08-10T18:17:16.380" v="6014" actId="47"/>
        <pc:sldMkLst>
          <pc:docMk/>
          <pc:sldMk cId="428830456" sldId="291"/>
        </pc:sldMkLst>
        <pc:spChg chg="add mod">
          <ac:chgData name="DARIO PRAWARA TEH WEI RONG" userId="1332e4ec-ce71-475b-a32a-299703817a3d" providerId="ADAL" clId="{E68D7CAE-E484-4C99-9A0C-E4D92B474B5D}" dt="2023-08-10T18:16:54.600" v="6012" actId="1076"/>
          <ac:spMkLst>
            <pc:docMk/>
            <pc:sldMk cId="428830456" sldId="291"/>
            <ac:spMk id="3" creationId="{F4E2E928-CE2C-C090-CB86-89424DD6DE51}"/>
          </ac:spMkLst>
        </pc:spChg>
        <pc:spChg chg="mod">
          <ac:chgData name="DARIO PRAWARA TEH WEI RONG" userId="1332e4ec-ce71-475b-a32a-299703817a3d" providerId="ADAL" clId="{E68D7CAE-E484-4C99-9A0C-E4D92B474B5D}" dt="2023-08-10T18:16:37.804" v="6010" actId="1076"/>
          <ac:spMkLst>
            <pc:docMk/>
            <pc:sldMk cId="428830456" sldId="291"/>
            <ac:spMk id="5" creationId="{3FA5B909-4E84-81F0-0930-583B5A7A6A06}"/>
          </ac:spMkLst>
        </pc:spChg>
        <pc:picChg chg="add del mod">
          <ac:chgData name="DARIO PRAWARA TEH WEI RONG" userId="1332e4ec-ce71-475b-a32a-299703817a3d" providerId="ADAL" clId="{E68D7CAE-E484-4C99-9A0C-E4D92B474B5D}" dt="2023-08-10T18:17:15.510" v="6013" actId="21"/>
          <ac:picMkLst>
            <pc:docMk/>
            <pc:sldMk cId="428830456" sldId="291"/>
            <ac:picMk id="9218" creationId="{F449F8B1-07FF-FCD6-2A88-8339FA805DE0}"/>
          </ac:picMkLst>
        </pc:picChg>
      </pc:sldChg>
      <pc:sldChg chg="del">
        <pc:chgData name="DARIO PRAWARA TEH WEI RONG" userId="1332e4ec-ce71-475b-a32a-299703817a3d" providerId="ADAL" clId="{E68D7CAE-E484-4C99-9A0C-E4D92B474B5D}" dt="2023-08-10T11:43:52.698" v="22" actId="47"/>
        <pc:sldMkLst>
          <pc:docMk/>
          <pc:sldMk cId="2018953844" sldId="292"/>
        </pc:sldMkLst>
        <pc:spChg chg="add mod">
          <ac:chgData name="DARIO PRAWARA TEH WEI RONG" userId="1332e4ec-ce71-475b-a32a-299703817a3d" providerId="ADAL" clId="{E68D7CAE-E484-4C99-9A0C-E4D92B474B5D}" dt="2023-08-10T19:17:59.204" v="9031"/>
          <ac:spMkLst>
            <pc:docMk/>
            <pc:sldMk cId="2018953844" sldId="292"/>
            <ac:spMk id="2" creationId="{5C7EF27F-3C3B-91B5-4DAE-AC7FB7D4FE9C}"/>
          </ac:spMkLst>
        </pc:spChg>
        <pc:spChg chg="del mod">
          <ac:chgData name="DARIO PRAWARA TEH WEI RONG" userId="1332e4ec-ce71-475b-a32a-299703817a3d" providerId="ADAL" clId="{E68D7CAE-E484-4C99-9A0C-E4D92B474B5D}" dt="2023-08-10T19:17:58.584" v="9030" actId="478"/>
          <ac:spMkLst>
            <pc:docMk/>
            <pc:sldMk cId="2018953844" sldId="292"/>
            <ac:spMk id="5" creationId="{3FA5B909-4E84-81F0-0930-583B5A7A6A06}"/>
          </ac:spMkLst>
        </pc:spChg>
        <pc:spChg chg="add mod">
          <ac:chgData name="DARIO PRAWARA TEH WEI RONG" userId="1332e4ec-ce71-475b-a32a-299703817a3d" providerId="ADAL" clId="{E68D7CAE-E484-4C99-9A0C-E4D92B474B5D}" dt="2023-08-10T19:47:12.831" v="9269" actId="113"/>
          <ac:spMkLst>
            <pc:docMk/>
            <pc:sldMk cId="2018953844" sldId="292"/>
            <ac:spMk id="7" creationId="{1A46A381-C5DE-40B5-0EB5-A1AFC4F7E965}"/>
          </ac:spMkLst>
        </pc:spChg>
        <pc:spChg chg="add mod">
          <ac:chgData name="DARIO PRAWARA TEH WEI RONG" userId="1332e4ec-ce71-475b-a32a-299703817a3d" providerId="ADAL" clId="{E68D7CAE-E484-4C99-9A0C-E4D92B474B5D}" dt="2023-08-10T19:48:52.792" v="9400" actId="1076"/>
          <ac:spMkLst>
            <pc:docMk/>
            <pc:sldMk cId="2018953844" sldId="292"/>
            <ac:spMk id="8" creationId="{80922AF1-02F5-E530-38B5-8CB41C4953FE}"/>
          </ac:spMkLst>
        </pc:spChg>
        <pc:picChg chg="add mod">
          <ac:chgData name="DARIO PRAWARA TEH WEI RONG" userId="1332e4ec-ce71-475b-a32a-299703817a3d" providerId="ADAL" clId="{E68D7CAE-E484-4C99-9A0C-E4D92B474B5D}" dt="2023-08-10T19:48:30.285" v="9394" actId="14100"/>
          <ac:picMkLst>
            <pc:docMk/>
            <pc:sldMk cId="2018953844" sldId="292"/>
            <ac:picMk id="4" creationId="{6A073319-0C6E-1F51-8123-D65CCE8B8E04}"/>
          </ac:picMkLst>
        </pc:picChg>
        <pc:picChg chg="add mod">
          <ac:chgData name="DARIO PRAWARA TEH WEI RONG" userId="1332e4ec-ce71-475b-a32a-299703817a3d" providerId="ADAL" clId="{E68D7CAE-E484-4C99-9A0C-E4D92B474B5D}" dt="2023-08-10T19:48:33.174" v="9395" actId="1076"/>
          <ac:picMkLst>
            <pc:docMk/>
            <pc:sldMk cId="2018953844" sldId="292"/>
            <ac:picMk id="19458" creationId="{E4359B5C-A4C9-20BE-9545-8387E214083D}"/>
          </ac:picMkLst>
        </pc:picChg>
      </pc:sldChg>
      <pc:sldChg chg="addSp delSp modSp del">
        <pc:chgData name="DARIO PRAWARA TEH WEI RONG" userId="1332e4ec-ce71-475b-a32a-299703817a3d" providerId="ADAL" clId="{E68D7CAE-E484-4C99-9A0C-E4D92B474B5D}" dt="2023-08-11T15:43:24.456" v="13832" actId="1076"/>
        <pc:sldMkLst>
          <pc:docMk/>
          <pc:sldMk cId="66776190" sldId="293"/>
        </pc:sldMkLst>
        <pc:spChg chg="add del">
          <ac:chgData name="DARIO PRAWARA TEH WEI RONG" userId="1332e4ec-ce71-475b-a32a-299703817a3d" providerId="ADAL" clId="{E68D7CAE-E484-4C99-9A0C-E4D92B474B5D}" dt="2023-08-10T19:50:13.509" v="9405" actId="22"/>
          <ac:spMkLst>
            <pc:docMk/>
            <pc:sldMk cId="66776190" sldId="293"/>
            <ac:spMk id="3" creationId="{DF233C56-3ECF-7E52-598D-C1629C2648F4}"/>
          </ac:spMkLst>
        </pc:spChg>
        <pc:spChg chg="mod">
          <ac:chgData name="DARIO PRAWARA TEH WEI RONG" userId="1332e4ec-ce71-475b-a32a-299703817a3d" providerId="ADAL" clId="{E68D7CAE-E484-4C99-9A0C-E4D92B474B5D}" dt="2023-08-10T19:17:40.949" v="9029" actId="1076"/>
          <ac:spMkLst>
            <pc:docMk/>
            <pc:sldMk cId="66776190" sldId="293"/>
            <ac:spMk id="5" creationId="{3FA5B909-4E84-81F0-0930-583B5A7A6A06}"/>
          </ac:spMkLst>
        </pc:spChg>
        <pc:spChg chg="add mod">
          <ac:chgData name="DARIO PRAWARA TEH WEI RONG" userId="1332e4ec-ce71-475b-a32a-299703817a3d" providerId="ADAL" clId="{E68D7CAE-E484-4C99-9A0C-E4D92B474B5D}" dt="2023-08-10T19:59:22.526" v="9783" actId="20577"/>
          <ac:spMkLst>
            <pc:docMk/>
            <pc:sldMk cId="66776190" sldId="293"/>
            <ac:spMk id="6" creationId="{1EB69852-4C29-7EBB-8C87-87202A227D35}"/>
          </ac:spMkLst>
        </pc:spChg>
        <pc:picChg chg="add mod">
          <ac:chgData name="DARIO PRAWARA TEH WEI RONG" userId="1332e4ec-ce71-475b-a32a-299703817a3d" providerId="ADAL" clId="{E68D7CAE-E484-4C99-9A0C-E4D92B474B5D}" dt="2023-08-11T15:43:24.456" v="13832" actId="1076"/>
          <ac:picMkLst>
            <pc:docMk/>
            <pc:sldMk cId="66776190" sldId="293"/>
            <ac:picMk id="7170" creationId="{F1F10F19-3E32-76A4-9BA1-B950F26DD1F1}"/>
          </ac:picMkLst>
        </pc:picChg>
        <pc:picChg chg="add del mod">
          <ac:chgData name="DARIO PRAWARA TEH WEI RONG" userId="1332e4ec-ce71-475b-a32a-299703817a3d" providerId="ADAL" clId="{E68D7CAE-E484-4C99-9A0C-E4D92B474B5D}" dt="2023-08-11T15:43:22.488" v="13831" actId="478"/>
          <ac:picMkLst>
            <pc:docMk/>
            <pc:sldMk cId="66776190" sldId="293"/>
            <ac:picMk id="20482" creationId="{B67ED253-29ED-FA7A-C799-03339C0518EB}"/>
          </ac:picMkLst>
        </pc:picChg>
      </pc:sldChg>
      <pc:sldChg chg="addSp modSp add mod">
        <pc:chgData name="DARIO PRAWARA TEH WEI RONG" userId="1332e4ec-ce71-475b-a32a-299703817a3d" providerId="ADAL" clId="{E68D7CAE-E484-4C99-9A0C-E4D92B474B5D}" dt="2023-08-10T20:02:39.152" v="10284" actId="113"/>
        <pc:sldMkLst>
          <pc:docMk/>
          <pc:sldMk cId="3308881571" sldId="294"/>
        </pc:sldMkLst>
        <pc:spChg chg="mod">
          <ac:chgData name="DARIO PRAWARA TEH WEI RONG" userId="1332e4ec-ce71-475b-a32a-299703817a3d" providerId="ADAL" clId="{E68D7CAE-E484-4C99-9A0C-E4D92B474B5D}" dt="2023-08-10T19:59:56.076" v="9880" actId="1076"/>
          <ac:spMkLst>
            <pc:docMk/>
            <pc:sldMk cId="3308881571" sldId="294"/>
            <ac:spMk id="5" creationId="{3FA5B909-4E84-81F0-0930-583B5A7A6A06}"/>
          </ac:spMkLst>
        </pc:spChg>
        <pc:spChg chg="add mod">
          <ac:chgData name="DARIO PRAWARA TEH WEI RONG" userId="1332e4ec-ce71-475b-a32a-299703817a3d" providerId="ADAL" clId="{E68D7CAE-E484-4C99-9A0C-E4D92B474B5D}" dt="2023-08-10T19:59:54.252" v="9879" actId="1076"/>
          <ac:spMkLst>
            <pc:docMk/>
            <pc:sldMk cId="3308881571" sldId="294"/>
            <ac:spMk id="7" creationId="{69FED37A-D522-BFD1-53A1-35DE4E63E5EF}"/>
          </ac:spMkLst>
        </pc:spChg>
        <pc:spChg chg="add mod">
          <ac:chgData name="DARIO PRAWARA TEH WEI RONG" userId="1332e4ec-ce71-475b-a32a-299703817a3d" providerId="ADAL" clId="{E68D7CAE-E484-4C99-9A0C-E4D92B474B5D}" dt="2023-08-10T20:02:39.152" v="10284" actId="113"/>
          <ac:spMkLst>
            <pc:docMk/>
            <pc:sldMk cId="3308881571" sldId="294"/>
            <ac:spMk id="8" creationId="{A0EA3C4D-1DB2-C577-72AE-192223940AF7}"/>
          </ac:spMkLst>
        </pc:spChg>
        <pc:picChg chg="add mod">
          <ac:chgData name="DARIO PRAWARA TEH WEI RONG" userId="1332e4ec-ce71-475b-a32a-299703817a3d" providerId="ADAL" clId="{E68D7CAE-E484-4C99-9A0C-E4D92B474B5D}" dt="2023-08-10T19:57:56.374" v="9585" actId="1076"/>
          <ac:picMkLst>
            <pc:docMk/>
            <pc:sldMk cId="3308881571" sldId="294"/>
            <ac:picMk id="3" creationId="{9AE85F35-B517-24B6-FE59-CCFBDF20A012}"/>
          </ac:picMkLst>
        </pc:picChg>
        <pc:picChg chg="add mod">
          <ac:chgData name="DARIO PRAWARA TEH WEI RONG" userId="1332e4ec-ce71-475b-a32a-299703817a3d" providerId="ADAL" clId="{E68D7CAE-E484-4C99-9A0C-E4D92B474B5D}" dt="2023-08-10T19:59:51.143" v="9878" actId="1076"/>
          <ac:picMkLst>
            <pc:docMk/>
            <pc:sldMk cId="3308881571" sldId="294"/>
            <ac:picMk id="6" creationId="{B400C7E3-2862-F6FF-8637-1C51DCD01907}"/>
          </ac:picMkLst>
        </pc:picChg>
      </pc:sldChg>
      <pc:sldChg chg="del">
        <pc:chgData name="DARIO PRAWARA TEH WEI RONG" userId="1332e4ec-ce71-475b-a32a-299703817a3d" providerId="ADAL" clId="{E68D7CAE-E484-4C99-9A0C-E4D92B474B5D}" dt="2023-08-10T11:43:52.184" v="19" actId="47"/>
        <pc:sldMkLst>
          <pc:docMk/>
          <pc:sldMk cId="1433806856" sldId="295"/>
        </pc:sldMkLst>
        <pc:spChg chg="mod">
          <ac:chgData name="DARIO PRAWARA TEH WEI RONG" userId="1332e4ec-ce71-475b-a32a-299703817a3d" providerId="ADAL" clId="{E68D7CAE-E484-4C99-9A0C-E4D92B474B5D}" dt="2023-08-10T20:10:08.362" v="10805" actId="1076"/>
          <ac:spMkLst>
            <pc:docMk/>
            <pc:sldMk cId="1433806856" sldId="295"/>
            <ac:spMk id="5" creationId="{3FA5B909-4E84-81F0-0930-583B5A7A6A06}"/>
          </ac:spMkLst>
        </pc:spChg>
        <pc:spChg chg="add mod">
          <ac:chgData name="DARIO PRAWARA TEH WEI RONG" userId="1332e4ec-ce71-475b-a32a-299703817a3d" providerId="ADAL" clId="{E68D7CAE-E484-4C99-9A0C-E4D92B474B5D}" dt="2023-08-10T20:10:19.431" v="10810" actId="113"/>
          <ac:spMkLst>
            <pc:docMk/>
            <pc:sldMk cId="1433806856" sldId="295"/>
            <ac:spMk id="8" creationId="{56455139-41F0-7229-7174-4554C5840BB8}"/>
          </ac:spMkLst>
        </pc:spChg>
        <pc:spChg chg="add mod">
          <ac:chgData name="DARIO PRAWARA TEH WEI RONG" userId="1332e4ec-ce71-475b-a32a-299703817a3d" providerId="ADAL" clId="{E68D7CAE-E484-4C99-9A0C-E4D92B474B5D}" dt="2023-08-10T20:11:22.280" v="10920" actId="20577"/>
          <ac:spMkLst>
            <pc:docMk/>
            <pc:sldMk cId="1433806856" sldId="295"/>
            <ac:spMk id="10" creationId="{7EFE4C63-082B-B01A-7B5E-DFEDA34BBE5E}"/>
          </ac:spMkLst>
        </pc:spChg>
        <pc:picChg chg="add mod">
          <ac:chgData name="DARIO PRAWARA TEH WEI RONG" userId="1332e4ec-ce71-475b-a32a-299703817a3d" providerId="ADAL" clId="{E68D7CAE-E484-4C99-9A0C-E4D92B474B5D}" dt="2023-08-10T20:11:12.106" v="10892" actId="1076"/>
          <ac:picMkLst>
            <pc:docMk/>
            <pc:sldMk cId="1433806856" sldId="295"/>
            <ac:picMk id="3" creationId="{921BC363-0053-1EA4-6630-2EB6FA640BDC}"/>
          </ac:picMkLst>
        </pc:picChg>
        <pc:picChg chg="add mod">
          <ac:chgData name="DARIO PRAWARA TEH WEI RONG" userId="1332e4ec-ce71-475b-a32a-299703817a3d" providerId="ADAL" clId="{E68D7CAE-E484-4C99-9A0C-E4D92B474B5D}" dt="2023-08-10T20:11:13.920" v="10893" actId="1076"/>
          <ac:picMkLst>
            <pc:docMk/>
            <pc:sldMk cId="1433806856" sldId="295"/>
            <ac:picMk id="6" creationId="{96F06F97-5A51-16BF-D005-FB845B30B200}"/>
          </ac:picMkLst>
        </pc:picChg>
      </pc:sldChg>
      <pc:sldChg chg="addSp delSp modSp add mod">
        <pc:chgData name="DARIO PRAWARA TEH WEI RONG" userId="1332e4ec-ce71-475b-a32a-299703817a3d" providerId="ADAL" clId="{E68D7CAE-E484-4C99-9A0C-E4D92B474B5D}" dt="2023-08-11T15:44:11.209" v="13841" actId="1076"/>
        <pc:sldMkLst>
          <pc:docMk/>
          <pc:sldMk cId="2213442683" sldId="296"/>
        </pc:sldMkLst>
        <pc:spChg chg="add del mod">
          <ac:chgData name="DARIO PRAWARA TEH WEI RONG" userId="1332e4ec-ce71-475b-a32a-299703817a3d" providerId="ADAL" clId="{E68D7CAE-E484-4C99-9A0C-E4D92B474B5D}" dt="2023-08-10T20:13:05.169" v="10935"/>
          <ac:spMkLst>
            <pc:docMk/>
            <pc:sldMk cId="2213442683" sldId="296"/>
            <ac:spMk id="3" creationId="{75427E61-6094-9DB6-EB64-304340273502}"/>
          </ac:spMkLst>
        </pc:spChg>
        <pc:spChg chg="mod">
          <ac:chgData name="DARIO PRAWARA TEH WEI RONG" userId="1332e4ec-ce71-475b-a32a-299703817a3d" providerId="ADAL" clId="{E68D7CAE-E484-4C99-9A0C-E4D92B474B5D}" dt="2023-08-10T20:14:56.276" v="10997" actId="1076"/>
          <ac:spMkLst>
            <pc:docMk/>
            <pc:sldMk cId="2213442683" sldId="296"/>
            <ac:spMk id="5" creationId="{3FA5B909-4E84-81F0-0930-583B5A7A6A06}"/>
          </ac:spMkLst>
        </pc:spChg>
        <pc:spChg chg="add del">
          <ac:chgData name="DARIO PRAWARA TEH WEI RONG" userId="1332e4ec-ce71-475b-a32a-299703817a3d" providerId="ADAL" clId="{E68D7CAE-E484-4C99-9A0C-E4D92B474B5D}" dt="2023-08-10T20:13:07.623" v="10937" actId="22"/>
          <ac:spMkLst>
            <pc:docMk/>
            <pc:sldMk cId="2213442683" sldId="296"/>
            <ac:spMk id="6" creationId="{12340234-D339-84DF-22B0-9AC0ACBFFC66}"/>
          </ac:spMkLst>
        </pc:spChg>
        <pc:spChg chg="add mod">
          <ac:chgData name="DARIO PRAWARA TEH WEI RONG" userId="1332e4ec-ce71-475b-a32a-299703817a3d" providerId="ADAL" clId="{E68D7CAE-E484-4C99-9A0C-E4D92B474B5D}" dt="2023-08-10T20:19:10.188" v="11007" actId="113"/>
          <ac:spMkLst>
            <pc:docMk/>
            <pc:sldMk cId="2213442683" sldId="296"/>
            <ac:spMk id="8" creationId="{C10D82D8-C8B4-BDF3-B2ED-58D2BE2AD71E}"/>
          </ac:spMkLst>
        </pc:spChg>
        <pc:picChg chg="add mod">
          <ac:chgData name="DARIO PRAWARA TEH WEI RONG" userId="1332e4ec-ce71-475b-a32a-299703817a3d" providerId="ADAL" clId="{E68D7CAE-E484-4C99-9A0C-E4D92B474B5D}" dt="2023-08-11T15:44:11.209" v="13841" actId="1076"/>
          <ac:picMkLst>
            <pc:docMk/>
            <pc:sldMk cId="2213442683" sldId="296"/>
            <ac:picMk id="8194" creationId="{3F7F2921-AA9C-58C2-7674-6E04FE9DE8F1}"/>
          </ac:picMkLst>
        </pc:picChg>
        <pc:picChg chg="add del mod">
          <ac:chgData name="DARIO PRAWARA TEH WEI RONG" userId="1332e4ec-ce71-475b-a32a-299703817a3d" providerId="ADAL" clId="{E68D7CAE-E484-4C99-9A0C-E4D92B474B5D}" dt="2023-08-11T15:44:05.345" v="13838" actId="478"/>
          <ac:picMkLst>
            <pc:docMk/>
            <pc:sldMk cId="2213442683" sldId="296"/>
            <ac:picMk id="21506" creationId="{5E677131-FF47-FAF2-269D-7A17DFF70AB1}"/>
          </ac:picMkLst>
        </pc:picChg>
      </pc:sldChg>
      <pc:sldChg chg="del">
        <pc:chgData name="DARIO PRAWARA TEH WEI RONG" userId="1332e4ec-ce71-475b-a32a-299703817a3d" providerId="ADAL" clId="{E68D7CAE-E484-4C99-9A0C-E4D92B474B5D}" dt="2023-08-10T11:43:51.816" v="17" actId="47"/>
        <pc:sldMkLst>
          <pc:docMk/>
          <pc:sldMk cId="0" sldId="297"/>
        </pc:sldMkLst>
      </pc:sldChg>
      <pc:sldChg chg="addSp delSp modSp add del">
        <pc:chgData name="DARIO PRAWARA TEH WEI RONG" userId="1332e4ec-ce71-475b-a32a-299703817a3d" providerId="ADAL" clId="{E68D7CAE-E484-4C99-9A0C-E4D92B474B5D}" dt="2023-08-10T20:14:24.904" v="10963" actId="47"/>
        <pc:sldMkLst>
          <pc:docMk/>
          <pc:sldMk cId="136946878" sldId="297"/>
        </pc:sldMkLst>
        <pc:picChg chg="add del mod">
          <ac:chgData name="DARIO PRAWARA TEH WEI RONG" userId="1332e4ec-ce71-475b-a32a-299703817a3d" providerId="ADAL" clId="{E68D7CAE-E484-4C99-9A0C-E4D92B474B5D}" dt="2023-08-10T20:14:22.971" v="10962" actId="478"/>
          <ac:picMkLst>
            <pc:docMk/>
            <pc:sldMk cId="136946878" sldId="297"/>
            <ac:picMk id="23554" creationId="{8E2F0AE5-062F-7D89-B87E-D5B8009FC2CA}"/>
          </ac:picMkLst>
        </pc:picChg>
      </pc:sldChg>
      <pc:sldChg chg="addSp delSp modSp add mod">
        <pc:chgData name="DARIO PRAWARA TEH WEI RONG" userId="1332e4ec-ce71-475b-a32a-299703817a3d" providerId="ADAL" clId="{E68D7CAE-E484-4C99-9A0C-E4D92B474B5D}" dt="2023-08-10T20:25:04.760" v="11219" actId="1076"/>
        <pc:sldMkLst>
          <pc:docMk/>
          <pc:sldMk cId="4220491920" sldId="298"/>
        </pc:sldMkLst>
        <pc:spChg chg="add del">
          <ac:chgData name="DARIO PRAWARA TEH WEI RONG" userId="1332e4ec-ce71-475b-a32a-299703817a3d" providerId="ADAL" clId="{E68D7CAE-E484-4C99-9A0C-E4D92B474B5D}" dt="2023-08-10T20:22:49.042" v="11032" actId="22"/>
          <ac:spMkLst>
            <pc:docMk/>
            <pc:sldMk cId="4220491920" sldId="298"/>
            <ac:spMk id="3" creationId="{D45949B4-C57C-079F-58FA-32DB12873C21}"/>
          </ac:spMkLst>
        </pc:spChg>
        <pc:spChg chg="mod">
          <ac:chgData name="DARIO PRAWARA TEH WEI RONG" userId="1332e4ec-ce71-475b-a32a-299703817a3d" providerId="ADAL" clId="{E68D7CAE-E484-4C99-9A0C-E4D92B474B5D}" dt="2023-08-10T20:19:31.475" v="11013" actId="1076"/>
          <ac:spMkLst>
            <pc:docMk/>
            <pc:sldMk cId="4220491920" sldId="298"/>
            <ac:spMk id="5" creationId="{3FA5B909-4E84-81F0-0930-583B5A7A6A06}"/>
          </ac:spMkLst>
        </pc:spChg>
        <pc:spChg chg="add mod">
          <ac:chgData name="DARIO PRAWARA TEH WEI RONG" userId="1332e4ec-ce71-475b-a32a-299703817a3d" providerId="ADAL" clId="{E68D7CAE-E484-4C99-9A0C-E4D92B474B5D}" dt="2023-08-10T20:25:04.760" v="11219" actId="1076"/>
          <ac:spMkLst>
            <pc:docMk/>
            <pc:sldMk cId="4220491920" sldId="298"/>
            <ac:spMk id="6" creationId="{24199CB3-E472-FF83-4DBB-D1998C9843D0}"/>
          </ac:spMkLst>
        </pc:spChg>
        <pc:picChg chg="add mod">
          <ac:chgData name="DARIO PRAWARA TEH WEI RONG" userId="1332e4ec-ce71-475b-a32a-299703817a3d" providerId="ADAL" clId="{E68D7CAE-E484-4C99-9A0C-E4D92B474B5D}" dt="2023-08-10T20:19:36.037" v="11015" actId="14100"/>
          <ac:picMkLst>
            <pc:docMk/>
            <pc:sldMk cId="4220491920" sldId="298"/>
            <ac:picMk id="25602" creationId="{83A93144-A807-687A-6D8B-87BD667AC7BA}"/>
          </ac:picMkLst>
        </pc:picChg>
      </pc:sldChg>
      <pc:sldChg chg="modSp del mod">
        <pc:chgData name="DARIO PRAWARA TEH WEI RONG" userId="1332e4ec-ce71-475b-a32a-299703817a3d" providerId="ADAL" clId="{E68D7CAE-E484-4C99-9A0C-E4D92B474B5D}" dt="2023-08-11T15:33:59.026" v="13521" actId="20577"/>
        <pc:sldMkLst>
          <pc:docMk/>
          <pc:sldMk cId="619600379" sldId="299"/>
        </pc:sldMkLst>
        <pc:spChg chg="add del">
          <ac:chgData name="DARIO PRAWARA TEH WEI RONG" userId="1332e4ec-ce71-475b-a32a-299703817a3d" providerId="ADAL" clId="{E68D7CAE-E484-4C99-9A0C-E4D92B474B5D}" dt="2023-08-10T20:43:50.624" v="11964" actId="22"/>
          <ac:spMkLst>
            <pc:docMk/>
            <pc:sldMk cId="619600379" sldId="299"/>
            <ac:spMk id="3" creationId="{697C1C16-EE42-D8FD-4D97-A5F9D5770D4E}"/>
          </ac:spMkLst>
        </pc:spChg>
        <pc:spChg chg="mod">
          <ac:chgData name="DARIO PRAWARA TEH WEI RONG" userId="1332e4ec-ce71-475b-a32a-299703817a3d" providerId="ADAL" clId="{E68D7CAE-E484-4C99-9A0C-E4D92B474B5D}" dt="2023-08-10T20:47:44.463" v="12137" actId="1076"/>
          <ac:spMkLst>
            <pc:docMk/>
            <pc:sldMk cId="619600379" sldId="299"/>
            <ac:spMk id="5" creationId="{3FA5B909-4E84-81F0-0930-583B5A7A6A06}"/>
          </ac:spMkLst>
        </pc:spChg>
        <pc:spChg chg="add mod">
          <ac:chgData name="DARIO PRAWARA TEH WEI RONG" userId="1332e4ec-ce71-475b-a32a-299703817a3d" providerId="ADAL" clId="{E68D7CAE-E484-4C99-9A0C-E4D92B474B5D}" dt="2023-08-11T15:33:59.026" v="13521" actId="20577"/>
          <ac:spMkLst>
            <pc:docMk/>
            <pc:sldMk cId="619600379" sldId="299"/>
            <ac:spMk id="6" creationId="{356E11FA-E589-BC80-4A0E-145E497E5F30}"/>
          </ac:spMkLst>
        </pc:spChg>
        <pc:spChg chg="add del">
          <ac:chgData name="DARIO PRAWARA TEH WEI RONG" userId="1332e4ec-ce71-475b-a32a-299703817a3d" providerId="ADAL" clId="{E68D7CAE-E484-4C99-9A0C-E4D92B474B5D}" dt="2023-08-10T20:45:50.264" v="12015"/>
          <ac:spMkLst>
            <pc:docMk/>
            <pc:sldMk cId="619600379" sldId="299"/>
            <ac:spMk id="7" creationId="{E62984F9-65A5-6565-8427-0DB80C643D62}"/>
          </ac:spMkLst>
        </pc:spChg>
      </pc:sldChg>
      <pc:sldChg chg="add del">
        <pc:chgData name="DARIO PRAWARA TEH WEI RONG" userId="1332e4ec-ce71-475b-a32a-299703817a3d" providerId="ADAL" clId="{E68D7CAE-E484-4C99-9A0C-E4D92B474B5D}" dt="2023-08-10T15:13:47.162" v="645" actId="47"/>
        <pc:sldMkLst>
          <pc:docMk/>
          <pc:sldMk cId="1075762690" sldId="299"/>
        </pc:sldMkLst>
      </pc:sldChg>
      <pc:sldChg chg="addSp modSp add mod">
        <pc:chgData name="DARIO PRAWARA TEH WEI RONG" userId="1332e4ec-ce71-475b-a32a-299703817a3d" providerId="ADAL" clId="{E68D7CAE-E484-4C99-9A0C-E4D92B474B5D}" dt="2023-08-11T15:58:10.099" v="14366" actId="20577"/>
        <pc:sldMkLst>
          <pc:docMk/>
          <pc:sldMk cId="4128238465" sldId="300"/>
        </pc:sldMkLst>
        <pc:spChg chg="add mod">
          <ac:chgData name="DARIO PRAWARA TEH WEI RONG" userId="1332e4ec-ce71-475b-a32a-299703817a3d" providerId="ADAL" clId="{E68D7CAE-E484-4C99-9A0C-E4D92B474B5D}" dt="2023-08-11T15:58:10.099" v="14366" actId="20577"/>
          <ac:spMkLst>
            <pc:docMk/>
            <pc:sldMk cId="4128238465" sldId="300"/>
            <ac:spMk id="4" creationId="{464C2925-2D27-9B7F-EB25-62421848AEEF}"/>
          </ac:spMkLst>
        </pc:spChg>
        <pc:spChg chg="mod">
          <ac:chgData name="DARIO PRAWARA TEH WEI RONG" userId="1332e4ec-ce71-475b-a32a-299703817a3d" providerId="ADAL" clId="{E68D7CAE-E484-4C99-9A0C-E4D92B474B5D}" dt="2023-08-10T15:14:37.180" v="799" actId="20577"/>
          <ac:spMkLst>
            <pc:docMk/>
            <pc:sldMk cId="4128238465" sldId="300"/>
            <ac:spMk id="5" creationId="{3FA5B909-4E84-81F0-0930-583B5A7A6A06}"/>
          </ac:spMkLst>
        </pc:spChg>
        <pc:picChg chg="add mod">
          <ac:chgData name="DARIO PRAWARA TEH WEI RONG" userId="1332e4ec-ce71-475b-a32a-299703817a3d" providerId="ADAL" clId="{E68D7CAE-E484-4C99-9A0C-E4D92B474B5D}" dt="2023-08-10T20:57:15.812" v="12536" actId="1076"/>
          <ac:picMkLst>
            <pc:docMk/>
            <pc:sldMk cId="4128238465" sldId="300"/>
            <ac:picMk id="2" creationId="{11FCA41B-025C-583F-8B53-C896E76B2A13}"/>
          </ac:picMkLst>
        </pc:picChg>
      </pc:sldChg>
      <pc:sldChg chg="addSp delSp modSp add mod modAnim">
        <pc:chgData name="DARIO PRAWARA TEH WEI RONG" userId="1332e4ec-ce71-475b-a32a-299703817a3d" providerId="ADAL" clId="{E68D7CAE-E484-4C99-9A0C-E4D92B474B5D}" dt="2023-08-10T18:39:29.566" v="7102" actId="1076"/>
        <pc:sldMkLst>
          <pc:docMk/>
          <pc:sldMk cId="102957427" sldId="301"/>
        </pc:sldMkLst>
        <pc:spChg chg="add mod">
          <ac:chgData name="DARIO PRAWARA TEH WEI RONG" userId="1332e4ec-ce71-475b-a32a-299703817a3d" providerId="ADAL" clId="{E68D7CAE-E484-4C99-9A0C-E4D92B474B5D}" dt="2023-08-10T18:13:18.009" v="5892" actId="1076"/>
          <ac:spMkLst>
            <pc:docMk/>
            <pc:sldMk cId="102957427" sldId="301"/>
            <ac:spMk id="2" creationId="{CB1C0F2C-2775-D3FD-E976-FB8A34D5108D}"/>
          </ac:spMkLst>
        </pc:spChg>
        <pc:spChg chg="mod">
          <ac:chgData name="DARIO PRAWARA TEH WEI RONG" userId="1332e4ec-ce71-475b-a32a-299703817a3d" providerId="ADAL" clId="{E68D7CAE-E484-4C99-9A0C-E4D92B474B5D}" dt="2023-08-10T18:37:38.174" v="6966" actId="1076"/>
          <ac:spMkLst>
            <pc:docMk/>
            <pc:sldMk cId="102957427" sldId="301"/>
            <ac:spMk id="5" creationId="{3FA5B909-4E84-81F0-0930-583B5A7A6A06}"/>
          </ac:spMkLst>
        </pc:spChg>
        <pc:spChg chg="add mod">
          <ac:chgData name="DARIO PRAWARA TEH WEI RONG" userId="1332e4ec-ce71-475b-a32a-299703817a3d" providerId="ADAL" clId="{E68D7CAE-E484-4C99-9A0C-E4D92B474B5D}" dt="2023-08-10T18:38:44.567" v="7092" actId="20577"/>
          <ac:spMkLst>
            <pc:docMk/>
            <pc:sldMk cId="102957427" sldId="301"/>
            <ac:spMk id="9" creationId="{6A95AED0-00EA-AE2F-83D0-21B01A91BB83}"/>
          </ac:spMkLst>
        </pc:spChg>
        <pc:spChg chg="add mod">
          <ac:chgData name="DARIO PRAWARA TEH WEI RONG" userId="1332e4ec-ce71-475b-a32a-299703817a3d" providerId="ADAL" clId="{E68D7CAE-E484-4C99-9A0C-E4D92B474B5D}" dt="2023-08-10T18:39:29.566" v="7102" actId="1076"/>
          <ac:spMkLst>
            <pc:docMk/>
            <pc:sldMk cId="102957427" sldId="301"/>
            <ac:spMk id="14" creationId="{6DA64D9A-4121-38A9-994B-979058692E78}"/>
          </ac:spMkLst>
        </pc:spChg>
        <pc:picChg chg="add del mod">
          <ac:chgData name="DARIO PRAWARA TEH WEI RONG" userId="1332e4ec-ce71-475b-a32a-299703817a3d" providerId="ADAL" clId="{E68D7CAE-E484-4C99-9A0C-E4D92B474B5D}" dt="2023-08-10T18:33:21.964" v="6940" actId="478"/>
          <ac:picMkLst>
            <pc:docMk/>
            <pc:sldMk cId="102957427" sldId="301"/>
            <ac:picMk id="3" creationId="{122BEA91-DC6E-20DC-A50D-F311F2ED63E5}"/>
          </ac:picMkLst>
        </pc:picChg>
        <pc:picChg chg="add mod">
          <ac:chgData name="DARIO PRAWARA TEH WEI RONG" userId="1332e4ec-ce71-475b-a32a-299703817a3d" providerId="ADAL" clId="{E68D7CAE-E484-4C99-9A0C-E4D92B474B5D}" dt="2023-08-10T18:33:59.896" v="6950" actId="1076"/>
          <ac:picMkLst>
            <pc:docMk/>
            <pc:sldMk cId="102957427" sldId="301"/>
            <ac:picMk id="6" creationId="{B7EA635E-B866-C5F6-6051-7A56A52FF201}"/>
          </ac:picMkLst>
        </pc:picChg>
        <pc:picChg chg="add mod modCrop">
          <ac:chgData name="DARIO PRAWARA TEH WEI RONG" userId="1332e4ec-ce71-475b-a32a-299703817a3d" providerId="ADAL" clId="{E68D7CAE-E484-4C99-9A0C-E4D92B474B5D}" dt="2023-08-10T18:38:54.678" v="7093" actId="14100"/>
          <ac:picMkLst>
            <pc:docMk/>
            <pc:sldMk cId="102957427" sldId="301"/>
            <ac:picMk id="8" creationId="{53E823C1-AAA7-EF03-D759-EF205FC00FA3}"/>
          </ac:picMkLst>
        </pc:picChg>
        <pc:picChg chg="add mod">
          <ac:chgData name="DARIO PRAWARA TEH WEI RONG" userId="1332e4ec-ce71-475b-a32a-299703817a3d" providerId="ADAL" clId="{E68D7CAE-E484-4C99-9A0C-E4D92B474B5D}" dt="2023-08-10T18:33:29.365" v="6942" actId="1076"/>
          <ac:picMkLst>
            <pc:docMk/>
            <pc:sldMk cId="102957427" sldId="301"/>
            <ac:picMk id="13314" creationId="{D812FF4E-B0F8-D740-2A61-692AA5A4AC0B}"/>
          </ac:picMkLst>
        </pc:picChg>
        <pc:cxnChg chg="add mod">
          <ac:chgData name="DARIO PRAWARA TEH WEI RONG" userId="1332e4ec-ce71-475b-a32a-299703817a3d" providerId="ADAL" clId="{E68D7CAE-E484-4C99-9A0C-E4D92B474B5D}" dt="2023-08-10T18:37:47.712" v="6970" actId="14100"/>
          <ac:cxnSpMkLst>
            <pc:docMk/>
            <pc:sldMk cId="102957427" sldId="301"/>
            <ac:cxnSpMk id="10" creationId="{7F982C06-DD6F-33D4-7C07-7EB67BD807F5}"/>
          </ac:cxnSpMkLst>
        </pc:cxnChg>
      </pc:sldChg>
      <pc:sldChg chg="addSp delSp modSp add mod">
        <pc:chgData name="DARIO PRAWARA TEH WEI RONG" userId="1332e4ec-ce71-475b-a32a-299703817a3d" providerId="ADAL" clId="{E68D7CAE-E484-4C99-9A0C-E4D92B474B5D}" dt="2023-08-10T18:51:03.987" v="7761" actId="1076"/>
        <pc:sldMkLst>
          <pc:docMk/>
          <pc:sldMk cId="950356021" sldId="302"/>
        </pc:sldMkLst>
        <pc:spChg chg="add mod">
          <ac:chgData name="DARIO PRAWARA TEH WEI RONG" userId="1332e4ec-ce71-475b-a32a-299703817a3d" providerId="ADAL" clId="{E68D7CAE-E484-4C99-9A0C-E4D92B474B5D}" dt="2023-08-10T18:13:31.526" v="5929" actId="20577"/>
          <ac:spMkLst>
            <pc:docMk/>
            <pc:sldMk cId="950356021" sldId="302"/>
            <ac:spMk id="2" creationId="{023EFB75-D2D8-EB7A-45E9-FDF70C491684}"/>
          </ac:spMkLst>
        </pc:spChg>
        <pc:spChg chg="mod">
          <ac:chgData name="DARIO PRAWARA TEH WEI RONG" userId="1332e4ec-ce71-475b-a32a-299703817a3d" providerId="ADAL" clId="{E68D7CAE-E484-4C99-9A0C-E4D92B474B5D}" dt="2023-08-10T18:51:03.987" v="7761" actId="1076"/>
          <ac:spMkLst>
            <pc:docMk/>
            <pc:sldMk cId="950356021" sldId="302"/>
            <ac:spMk id="5" creationId="{3FA5B909-4E84-81F0-0930-583B5A7A6A06}"/>
          </ac:spMkLst>
        </pc:spChg>
        <pc:spChg chg="add mod">
          <ac:chgData name="DARIO PRAWARA TEH WEI RONG" userId="1332e4ec-ce71-475b-a32a-299703817a3d" providerId="ADAL" clId="{E68D7CAE-E484-4C99-9A0C-E4D92B474B5D}" dt="2023-08-10T18:50:53.816" v="7759" actId="113"/>
          <ac:spMkLst>
            <pc:docMk/>
            <pc:sldMk cId="950356021" sldId="302"/>
            <ac:spMk id="6" creationId="{8A31234E-8574-88E8-AFB8-F37B08E0F523}"/>
          </ac:spMkLst>
        </pc:spChg>
        <pc:picChg chg="add mod">
          <ac:chgData name="DARIO PRAWARA TEH WEI RONG" userId="1332e4ec-ce71-475b-a32a-299703817a3d" providerId="ADAL" clId="{E68D7CAE-E484-4C99-9A0C-E4D92B474B5D}" dt="2023-08-10T18:45:20.710" v="7258" actId="1076"/>
          <ac:picMkLst>
            <pc:docMk/>
            <pc:sldMk cId="950356021" sldId="302"/>
            <ac:picMk id="4" creationId="{0123105B-5DB9-9175-A296-1C00965E6054}"/>
          </ac:picMkLst>
        </pc:picChg>
        <pc:picChg chg="add del mod">
          <ac:chgData name="DARIO PRAWARA TEH WEI RONG" userId="1332e4ec-ce71-475b-a32a-299703817a3d" providerId="ADAL" clId="{E68D7CAE-E484-4C99-9A0C-E4D92B474B5D}" dt="2023-08-10T18:43:10.961" v="7241" actId="478"/>
          <ac:picMkLst>
            <pc:docMk/>
            <pc:sldMk cId="950356021" sldId="302"/>
            <ac:picMk id="15362" creationId="{48C8E295-5379-BC74-1E7B-E662E3A18CC3}"/>
          </ac:picMkLst>
        </pc:picChg>
        <pc:picChg chg="add mod">
          <ac:chgData name="DARIO PRAWARA TEH WEI RONG" userId="1332e4ec-ce71-475b-a32a-299703817a3d" providerId="ADAL" clId="{E68D7CAE-E484-4C99-9A0C-E4D92B474B5D}" dt="2023-08-10T18:45:26.273" v="7259" actId="1076"/>
          <ac:picMkLst>
            <pc:docMk/>
            <pc:sldMk cId="950356021" sldId="302"/>
            <ac:picMk id="15364" creationId="{C44AC344-3B03-4D7B-1F5C-558A03A67CB4}"/>
          </ac:picMkLst>
        </pc:picChg>
      </pc:sldChg>
      <pc:sldChg chg="addSp delSp modSp add mod modAnim">
        <pc:chgData name="DARIO PRAWARA TEH WEI RONG" userId="1332e4ec-ce71-475b-a32a-299703817a3d" providerId="ADAL" clId="{E68D7CAE-E484-4C99-9A0C-E4D92B474B5D}" dt="2023-08-10T18:57:53.836" v="8008" actId="14100"/>
        <pc:sldMkLst>
          <pc:docMk/>
          <pc:sldMk cId="1677661165" sldId="303"/>
        </pc:sldMkLst>
        <pc:spChg chg="add mod">
          <ac:chgData name="DARIO PRAWARA TEH WEI RONG" userId="1332e4ec-ce71-475b-a32a-299703817a3d" providerId="ADAL" clId="{E68D7CAE-E484-4C99-9A0C-E4D92B474B5D}" dt="2023-08-10T18:13:57.266" v="5959" actId="20577"/>
          <ac:spMkLst>
            <pc:docMk/>
            <pc:sldMk cId="1677661165" sldId="303"/>
            <ac:spMk id="2" creationId="{3857EC1F-0952-C157-CADB-03225BC75E61}"/>
          </ac:spMkLst>
        </pc:spChg>
        <pc:spChg chg="mod">
          <ac:chgData name="DARIO PRAWARA TEH WEI RONG" userId="1332e4ec-ce71-475b-a32a-299703817a3d" providerId="ADAL" clId="{E68D7CAE-E484-4C99-9A0C-E4D92B474B5D}" dt="2023-08-10T18:57:02.076" v="7992" actId="1076"/>
          <ac:spMkLst>
            <pc:docMk/>
            <pc:sldMk cId="1677661165" sldId="303"/>
            <ac:spMk id="5" creationId="{3FA5B909-4E84-81F0-0930-583B5A7A6A06}"/>
          </ac:spMkLst>
        </pc:spChg>
        <pc:spChg chg="add mod">
          <ac:chgData name="DARIO PRAWARA TEH WEI RONG" userId="1332e4ec-ce71-475b-a32a-299703817a3d" providerId="ADAL" clId="{E68D7CAE-E484-4C99-9A0C-E4D92B474B5D}" dt="2023-08-10T18:57:08.820" v="7998" actId="20577"/>
          <ac:spMkLst>
            <pc:docMk/>
            <pc:sldMk cId="1677661165" sldId="303"/>
            <ac:spMk id="21" creationId="{80FA9D3B-7019-ED41-CD09-F12AEF477E4A}"/>
          </ac:spMkLst>
        </pc:spChg>
        <pc:spChg chg="add mod">
          <ac:chgData name="DARIO PRAWARA TEH WEI RONG" userId="1332e4ec-ce71-475b-a32a-299703817a3d" providerId="ADAL" clId="{E68D7CAE-E484-4C99-9A0C-E4D92B474B5D}" dt="2023-08-10T18:57:53.836" v="8008" actId="14100"/>
          <ac:spMkLst>
            <pc:docMk/>
            <pc:sldMk cId="1677661165" sldId="303"/>
            <ac:spMk id="25" creationId="{3AA5EA2F-88DA-3517-6FA6-CF8E8E7B59FD}"/>
          </ac:spMkLst>
        </pc:spChg>
        <pc:picChg chg="add del mod">
          <ac:chgData name="DARIO PRAWARA TEH WEI RONG" userId="1332e4ec-ce71-475b-a32a-299703817a3d" providerId="ADAL" clId="{E68D7CAE-E484-4C99-9A0C-E4D92B474B5D}" dt="2023-08-10T18:52:48.827" v="7772" actId="478"/>
          <ac:picMkLst>
            <pc:docMk/>
            <pc:sldMk cId="1677661165" sldId="303"/>
            <ac:picMk id="3" creationId="{68670490-F70B-C4DA-00FE-6748A57023F8}"/>
          </ac:picMkLst>
        </pc:picChg>
        <pc:picChg chg="add del mod">
          <ac:chgData name="DARIO PRAWARA TEH WEI RONG" userId="1332e4ec-ce71-475b-a32a-299703817a3d" providerId="ADAL" clId="{E68D7CAE-E484-4C99-9A0C-E4D92B474B5D}" dt="2023-08-10T18:53:23.879" v="7783" actId="478"/>
          <ac:picMkLst>
            <pc:docMk/>
            <pc:sldMk cId="1677661165" sldId="303"/>
            <ac:picMk id="6" creationId="{E5F9E135-86C4-6D6E-6FE2-75C2811D7A89}"/>
          </ac:picMkLst>
        </pc:picChg>
        <pc:picChg chg="add del mod">
          <ac:chgData name="DARIO PRAWARA TEH WEI RONG" userId="1332e4ec-ce71-475b-a32a-299703817a3d" providerId="ADAL" clId="{E68D7CAE-E484-4C99-9A0C-E4D92B474B5D}" dt="2023-08-10T18:53:15.652" v="7782" actId="478"/>
          <ac:picMkLst>
            <pc:docMk/>
            <pc:sldMk cId="1677661165" sldId="303"/>
            <ac:picMk id="8" creationId="{78F720D5-1C41-C3BB-A1E6-BF4C4D37F144}"/>
          </ac:picMkLst>
        </pc:picChg>
        <pc:picChg chg="add del mod">
          <ac:chgData name="DARIO PRAWARA TEH WEI RONG" userId="1332e4ec-ce71-475b-a32a-299703817a3d" providerId="ADAL" clId="{E68D7CAE-E484-4C99-9A0C-E4D92B474B5D}" dt="2023-08-10T18:53:14.689" v="7781" actId="478"/>
          <ac:picMkLst>
            <pc:docMk/>
            <pc:sldMk cId="1677661165" sldId="303"/>
            <ac:picMk id="10" creationId="{7E9CAD2F-670F-FE5A-CDC9-7F358DD3BB19}"/>
          </ac:picMkLst>
        </pc:picChg>
        <pc:picChg chg="add mod">
          <ac:chgData name="DARIO PRAWARA TEH WEI RONG" userId="1332e4ec-ce71-475b-a32a-299703817a3d" providerId="ADAL" clId="{E68D7CAE-E484-4C99-9A0C-E4D92B474B5D}" dt="2023-08-10T18:57:37.316" v="8004" actId="1076"/>
          <ac:picMkLst>
            <pc:docMk/>
            <pc:sldMk cId="1677661165" sldId="303"/>
            <ac:picMk id="12" creationId="{C7D9E300-4CF9-C16B-4F00-3F041DC8E24C}"/>
          </ac:picMkLst>
        </pc:picChg>
        <pc:picChg chg="add mod">
          <ac:chgData name="DARIO PRAWARA TEH WEI RONG" userId="1332e4ec-ce71-475b-a32a-299703817a3d" providerId="ADAL" clId="{E68D7CAE-E484-4C99-9A0C-E4D92B474B5D}" dt="2023-08-10T18:54:05.699" v="7798" actId="1076"/>
          <ac:picMkLst>
            <pc:docMk/>
            <pc:sldMk cId="1677661165" sldId="303"/>
            <ac:picMk id="14" creationId="{786BE930-4967-8D0B-1C8C-3DBC791C9218}"/>
          </ac:picMkLst>
        </pc:picChg>
        <pc:picChg chg="add del mod">
          <ac:chgData name="DARIO PRAWARA TEH WEI RONG" userId="1332e4ec-ce71-475b-a32a-299703817a3d" providerId="ADAL" clId="{E68D7CAE-E484-4C99-9A0C-E4D92B474B5D}" dt="2023-08-10T18:53:07.442" v="7778" actId="478"/>
          <ac:picMkLst>
            <pc:docMk/>
            <pc:sldMk cId="1677661165" sldId="303"/>
            <ac:picMk id="16" creationId="{D3BFF76E-C453-9065-6381-0624CDDF573A}"/>
          </ac:picMkLst>
        </pc:picChg>
        <pc:picChg chg="add del mod">
          <ac:chgData name="DARIO PRAWARA TEH WEI RONG" userId="1332e4ec-ce71-475b-a32a-299703817a3d" providerId="ADAL" clId="{E68D7CAE-E484-4C99-9A0C-E4D92B474B5D}" dt="2023-08-10T18:53:06.861" v="7777" actId="478"/>
          <ac:picMkLst>
            <pc:docMk/>
            <pc:sldMk cId="1677661165" sldId="303"/>
            <ac:picMk id="18" creationId="{A8800707-FC62-6DC8-6A7B-3AA744E48EAB}"/>
          </ac:picMkLst>
        </pc:picChg>
        <pc:picChg chg="add del mod">
          <ac:chgData name="DARIO PRAWARA TEH WEI RONG" userId="1332e4ec-ce71-475b-a32a-299703817a3d" providerId="ADAL" clId="{E68D7CAE-E484-4C99-9A0C-E4D92B474B5D}" dt="2023-08-10T18:53:06.081" v="7776" actId="478"/>
          <ac:picMkLst>
            <pc:docMk/>
            <pc:sldMk cId="1677661165" sldId="303"/>
            <ac:picMk id="20" creationId="{DA143B4B-5264-C6DF-C9A2-A4FBFA0C1375}"/>
          </ac:picMkLst>
        </pc:picChg>
        <pc:picChg chg="add mod">
          <ac:chgData name="DARIO PRAWARA TEH WEI RONG" userId="1332e4ec-ce71-475b-a32a-299703817a3d" providerId="ADAL" clId="{E68D7CAE-E484-4C99-9A0C-E4D92B474B5D}" dt="2023-08-10T18:54:08.361" v="7799" actId="14100"/>
          <ac:picMkLst>
            <pc:docMk/>
            <pc:sldMk cId="1677661165" sldId="303"/>
            <ac:picMk id="16386" creationId="{1D8877D8-B520-6CA6-8A52-E51DC13E9EED}"/>
          </ac:picMkLst>
        </pc:picChg>
        <pc:cxnChg chg="add mod">
          <ac:chgData name="DARIO PRAWARA TEH WEI RONG" userId="1332e4ec-ce71-475b-a32a-299703817a3d" providerId="ADAL" clId="{E68D7CAE-E484-4C99-9A0C-E4D92B474B5D}" dt="2023-08-10T18:57:27.716" v="8001" actId="14100"/>
          <ac:cxnSpMkLst>
            <pc:docMk/>
            <pc:sldMk cId="1677661165" sldId="303"/>
            <ac:cxnSpMk id="22" creationId="{364B7781-FF84-0F4D-6718-A1766378C547}"/>
          </ac:cxnSpMkLst>
        </pc:cxnChg>
      </pc:sldChg>
      <pc:sldChg chg="addSp modSp add del mod">
        <pc:chgData name="DARIO PRAWARA TEH WEI RONG" userId="1332e4ec-ce71-475b-a32a-299703817a3d" providerId="ADAL" clId="{E68D7CAE-E484-4C99-9A0C-E4D92B474B5D}" dt="2023-08-10T18:58:09.168" v="8010" actId="47"/>
        <pc:sldMkLst>
          <pc:docMk/>
          <pc:sldMk cId="1092707565" sldId="304"/>
        </pc:sldMkLst>
        <pc:spChg chg="add mod">
          <ac:chgData name="DARIO PRAWARA TEH WEI RONG" userId="1332e4ec-ce71-475b-a32a-299703817a3d" providerId="ADAL" clId="{E68D7CAE-E484-4C99-9A0C-E4D92B474B5D}" dt="2023-08-10T18:14:07.123" v="5972" actId="20577"/>
          <ac:spMkLst>
            <pc:docMk/>
            <pc:sldMk cId="1092707565" sldId="304"/>
            <ac:spMk id="2" creationId="{BE6F8BB1-62EF-2827-B8A5-DC843DC7F789}"/>
          </ac:spMkLst>
        </pc:spChg>
      </pc:sldChg>
      <pc:sldChg chg="addSp modSp add del mod">
        <pc:chgData name="DARIO PRAWARA TEH WEI RONG" userId="1332e4ec-ce71-475b-a32a-299703817a3d" providerId="ADAL" clId="{E68D7CAE-E484-4C99-9A0C-E4D92B474B5D}" dt="2023-08-10T19:06:45.061" v="8545" actId="47"/>
        <pc:sldMkLst>
          <pc:docMk/>
          <pc:sldMk cId="3688573728" sldId="305"/>
        </pc:sldMkLst>
        <pc:spChg chg="add mod">
          <ac:chgData name="DARIO PRAWARA TEH WEI RONG" userId="1332e4ec-ce71-475b-a32a-299703817a3d" providerId="ADAL" clId="{E68D7CAE-E484-4C99-9A0C-E4D92B474B5D}" dt="2023-08-10T18:14:20.956" v="6000" actId="20577"/>
          <ac:spMkLst>
            <pc:docMk/>
            <pc:sldMk cId="3688573728" sldId="305"/>
            <ac:spMk id="2" creationId="{43ED813F-D0B3-39A0-8C26-D7BF8D24A3C6}"/>
          </ac:spMkLst>
        </pc:spChg>
      </pc:sldChg>
      <pc:sldChg chg="addSp modSp add mod ord">
        <pc:chgData name="DARIO PRAWARA TEH WEI RONG" userId="1332e4ec-ce71-475b-a32a-299703817a3d" providerId="ADAL" clId="{E68D7CAE-E484-4C99-9A0C-E4D92B474B5D}" dt="2023-08-10T18:42:54.416" v="7235" actId="1076"/>
        <pc:sldMkLst>
          <pc:docMk/>
          <pc:sldMk cId="2852431891" sldId="306"/>
        </pc:sldMkLst>
        <pc:spChg chg="add mod">
          <ac:chgData name="DARIO PRAWARA TEH WEI RONG" userId="1332e4ec-ce71-475b-a32a-299703817a3d" providerId="ADAL" clId="{E68D7CAE-E484-4C99-9A0C-E4D92B474B5D}" dt="2023-08-10T18:14:53.145" v="6003"/>
          <ac:spMkLst>
            <pc:docMk/>
            <pc:sldMk cId="2852431891" sldId="306"/>
            <ac:spMk id="2" creationId="{88F2855B-01AF-36DA-52BF-8B9E8690C470}"/>
          </ac:spMkLst>
        </pc:spChg>
        <pc:spChg chg="add mod">
          <ac:chgData name="DARIO PRAWARA TEH WEI RONG" userId="1332e4ec-ce71-475b-a32a-299703817a3d" providerId="ADAL" clId="{E68D7CAE-E484-4C99-9A0C-E4D92B474B5D}" dt="2023-08-10T18:42:06.032" v="7209" actId="1076"/>
          <ac:spMkLst>
            <pc:docMk/>
            <pc:sldMk cId="2852431891" sldId="306"/>
            <ac:spMk id="6" creationId="{B322C921-9787-0816-73A8-69C61D731085}"/>
          </ac:spMkLst>
        </pc:spChg>
        <pc:spChg chg="add mod">
          <ac:chgData name="DARIO PRAWARA TEH WEI RONG" userId="1332e4ec-ce71-475b-a32a-299703817a3d" providerId="ADAL" clId="{E68D7CAE-E484-4C99-9A0C-E4D92B474B5D}" dt="2023-08-10T18:42:54.416" v="7235" actId="1076"/>
          <ac:spMkLst>
            <pc:docMk/>
            <pc:sldMk cId="2852431891" sldId="306"/>
            <ac:spMk id="7" creationId="{2B590A5C-F9C7-4DBD-F0F0-864723C38933}"/>
          </ac:spMkLst>
        </pc:spChg>
        <pc:picChg chg="add mod">
          <ac:chgData name="DARIO PRAWARA TEH WEI RONG" userId="1332e4ec-ce71-475b-a32a-299703817a3d" providerId="ADAL" clId="{E68D7CAE-E484-4C99-9A0C-E4D92B474B5D}" dt="2023-08-10T18:41:20.922" v="7124" actId="1076"/>
          <ac:picMkLst>
            <pc:docMk/>
            <pc:sldMk cId="2852431891" sldId="306"/>
            <ac:picMk id="4" creationId="{55188F43-CCA8-CE16-C6B5-43A5EBBFCC5C}"/>
          </ac:picMkLst>
        </pc:picChg>
        <pc:picChg chg="add mod">
          <ac:chgData name="DARIO PRAWARA TEH WEI RONG" userId="1332e4ec-ce71-475b-a32a-299703817a3d" providerId="ADAL" clId="{E68D7CAE-E484-4C99-9A0C-E4D92B474B5D}" dt="2023-08-10T18:41:18.422" v="7123" actId="1076"/>
          <ac:picMkLst>
            <pc:docMk/>
            <pc:sldMk cId="2852431891" sldId="306"/>
            <ac:picMk id="14338" creationId="{90C45E5D-66FE-9A3E-9169-2EED70FB738E}"/>
          </ac:picMkLst>
        </pc:picChg>
      </pc:sldChg>
      <pc:sldChg chg="addSp modSp add mod modAnim">
        <pc:chgData name="DARIO PRAWARA TEH WEI RONG" userId="1332e4ec-ce71-475b-a32a-299703817a3d" providerId="ADAL" clId="{E68D7CAE-E484-4C99-9A0C-E4D92B474B5D}" dt="2023-08-10T18:39:16.546" v="7099" actId="14100"/>
        <pc:sldMkLst>
          <pc:docMk/>
          <pc:sldMk cId="3214856312" sldId="307"/>
        </pc:sldMkLst>
        <pc:spChg chg="add mod">
          <ac:chgData name="DARIO PRAWARA TEH WEI RONG" userId="1332e4ec-ce71-475b-a32a-299703817a3d" providerId="ADAL" clId="{E68D7CAE-E484-4C99-9A0C-E4D92B474B5D}" dt="2023-08-10T18:12:59.596" v="5854" actId="1036"/>
          <ac:spMkLst>
            <pc:docMk/>
            <pc:sldMk cId="3214856312" sldId="307"/>
            <ac:spMk id="2" creationId="{396A1A88-2BDE-760E-0D62-67E1C68452B2}"/>
          </ac:spMkLst>
        </pc:spChg>
        <pc:spChg chg="mod">
          <ac:chgData name="DARIO PRAWARA TEH WEI RONG" userId="1332e4ec-ce71-475b-a32a-299703817a3d" providerId="ADAL" clId="{E68D7CAE-E484-4C99-9A0C-E4D92B474B5D}" dt="2023-08-10T18:25:25.620" v="6489" actId="1076"/>
          <ac:spMkLst>
            <pc:docMk/>
            <pc:sldMk cId="3214856312" sldId="307"/>
            <ac:spMk id="5" creationId="{3FA5B909-4E84-81F0-0930-583B5A7A6A06}"/>
          </ac:spMkLst>
        </pc:spChg>
        <pc:spChg chg="add mod">
          <ac:chgData name="DARIO PRAWARA TEH WEI RONG" userId="1332e4ec-ce71-475b-a32a-299703817a3d" providerId="ADAL" clId="{E68D7CAE-E484-4C99-9A0C-E4D92B474B5D}" dt="2023-08-10T18:25:19.694" v="6487" actId="1076"/>
          <ac:spMkLst>
            <pc:docMk/>
            <pc:sldMk cId="3214856312" sldId="307"/>
            <ac:spMk id="9" creationId="{5F0E7F90-1942-4825-9D36-4636894A9261}"/>
          </ac:spMkLst>
        </pc:spChg>
        <pc:spChg chg="add mod">
          <ac:chgData name="DARIO PRAWARA TEH WEI RONG" userId="1332e4ec-ce71-475b-a32a-299703817a3d" providerId="ADAL" clId="{E68D7CAE-E484-4C99-9A0C-E4D92B474B5D}" dt="2023-08-10T18:39:16.546" v="7099" actId="14100"/>
          <ac:spMkLst>
            <pc:docMk/>
            <pc:sldMk cId="3214856312" sldId="307"/>
            <ac:spMk id="13" creationId="{7B90B08A-1095-385B-2ED5-45D1F0929465}"/>
          </ac:spMkLst>
        </pc:spChg>
        <pc:picChg chg="add mod">
          <ac:chgData name="DARIO PRAWARA TEH WEI RONG" userId="1332e4ec-ce71-475b-a32a-299703817a3d" providerId="ADAL" clId="{E68D7CAE-E484-4C99-9A0C-E4D92B474B5D}" dt="2023-08-10T18:19:58.258" v="6046" actId="1076"/>
          <ac:picMkLst>
            <pc:docMk/>
            <pc:sldMk cId="3214856312" sldId="307"/>
            <ac:picMk id="3" creationId="{C3809BD5-139C-398E-610C-F11EA5B34C23}"/>
          </ac:picMkLst>
        </pc:picChg>
        <pc:picChg chg="add mod">
          <ac:chgData name="DARIO PRAWARA TEH WEI RONG" userId="1332e4ec-ce71-475b-a32a-299703817a3d" providerId="ADAL" clId="{E68D7CAE-E484-4C99-9A0C-E4D92B474B5D}" dt="2023-08-10T18:19:54.417" v="6045" actId="1076"/>
          <ac:picMkLst>
            <pc:docMk/>
            <pc:sldMk cId="3214856312" sldId="307"/>
            <ac:picMk id="6" creationId="{61215674-A3F6-6E41-F82A-DE35FF1A5C32}"/>
          </ac:picMkLst>
        </pc:picChg>
        <pc:picChg chg="add mod">
          <ac:chgData name="DARIO PRAWARA TEH WEI RONG" userId="1332e4ec-ce71-475b-a32a-299703817a3d" providerId="ADAL" clId="{E68D7CAE-E484-4C99-9A0C-E4D92B474B5D}" dt="2023-08-10T18:39:09.043" v="7097" actId="1076"/>
          <ac:picMkLst>
            <pc:docMk/>
            <pc:sldMk cId="3214856312" sldId="307"/>
            <ac:picMk id="8" creationId="{240DA7ED-AEEE-EB6F-8214-4CE1B32A7230}"/>
          </ac:picMkLst>
        </pc:picChg>
        <pc:cxnChg chg="add mod">
          <ac:chgData name="DARIO PRAWARA TEH WEI RONG" userId="1332e4ec-ce71-475b-a32a-299703817a3d" providerId="ADAL" clId="{E68D7CAE-E484-4C99-9A0C-E4D92B474B5D}" dt="2023-08-10T18:25:39.480" v="6492" actId="14100"/>
          <ac:cxnSpMkLst>
            <pc:docMk/>
            <pc:sldMk cId="3214856312" sldId="307"/>
            <ac:cxnSpMk id="10" creationId="{AA1C0C57-F6AE-C6B7-0D36-ACD570E1ACC7}"/>
          </ac:cxnSpMkLst>
        </pc:cxnChg>
      </pc:sldChg>
      <pc:sldChg chg="addSp delSp modSp add mod">
        <pc:chgData name="DARIO PRAWARA TEH WEI RONG" userId="1332e4ec-ce71-475b-a32a-299703817a3d" providerId="ADAL" clId="{E68D7CAE-E484-4C99-9A0C-E4D92B474B5D}" dt="2023-08-11T15:28:57.465" v="13437" actId="1076"/>
        <pc:sldMkLst>
          <pc:docMk/>
          <pc:sldMk cId="2587131115" sldId="308"/>
        </pc:sldMkLst>
        <pc:spChg chg="mod">
          <ac:chgData name="DARIO PRAWARA TEH WEI RONG" userId="1332e4ec-ce71-475b-a32a-299703817a3d" providerId="ADAL" clId="{E68D7CAE-E484-4C99-9A0C-E4D92B474B5D}" dt="2023-08-10T17:34:03.188" v="3458" actId="1076"/>
          <ac:spMkLst>
            <pc:docMk/>
            <pc:sldMk cId="2587131115" sldId="308"/>
            <ac:spMk id="5" creationId="{3FA5B909-4E84-81F0-0930-583B5A7A6A06}"/>
          </ac:spMkLst>
        </pc:spChg>
        <pc:spChg chg="del">
          <ac:chgData name="DARIO PRAWARA TEH WEI RONG" userId="1332e4ec-ce71-475b-a32a-299703817a3d" providerId="ADAL" clId="{E68D7CAE-E484-4C99-9A0C-E4D92B474B5D}" dt="2023-08-10T17:33:01.755" v="3422" actId="478"/>
          <ac:spMkLst>
            <pc:docMk/>
            <pc:sldMk cId="2587131115" sldId="308"/>
            <ac:spMk id="7" creationId="{8EBF2E88-3F4B-AF12-563F-780A0D0A6067}"/>
          </ac:spMkLst>
        </pc:spChg>
        <pc:picChg chg="add mod">
          <ac:chgData name="DARIO PRAWARA TEH WEI RONG" userId="1332e4ec-ce71-475b-a32a-299703817a3d" providerId="ADAL" clId="{E68D7CAE-E484-4C99-9A0C-E4D92B474B5D}" dt="2023-08-11T15:28:57.465" v="13437" actId="1076"/>
          <ac:picMkLst>
            <pc:docMk/>
            <pc:sldMk cId="2587131115" sldId="308"/>
            <ac:picMk id="3" creationId="{26859FAA-6BE3-0A6D-A3D4-3F33125717CD}"/>
          </ac:picMkLst>
        </pc:picChg>
        <pc:picChg chg="del">
          <ac:chgData name="DARIO PRAWARA TEH WEI RONG" userId="1332e4ec-ce71-475b-a32a-299703817a3d" providerId="ADAL" clId="{E68D7CAE-E484-4C99-9A0C-E4D92B474B5D}" dt="2023-08-10T17:33:01.755" v="3422" actId="478"/>
          <ac:picMkLst>
            <pc:docMk/>
            <pc:sldMk cId="2587131115" sldId="308"/>
            <ac:picMk id="3" creationId="{A90292CB-31C3-A67C-E276-20D7515B3555}"/>
          </ac:picMkLst>
        </pc:picChg>
        <pc:picChg chg="add del mod">
          <ac:chgData name="DARIO PRAWARA TEH WEI RONG" userId="1332e4ec-ce71-475b-a32a-299703817a3d" providerId="ADAL" clId="{E68D7CAE-E484-4C99-9A0C-E4D92B474B5D}" dt="2023-08-11T15:28:56.130" v="13436" actId="478"/>
          <ac:picMkLst>
            <pc:docMk/>
            <pc:sldMk cId="2587131115" sldId="308"/>
            <ac:picMk id="4" creationId="{5609D1F2-F17C-9DFE-8228-CA0B4F3A4642}"/>
          </ac:picMkLst>
        </pc:picChg>
        <pc:picChg chg="del">
          <ac:chgData name="DARIO PRAWARA TEH WEI RONG" userId="1332e4ec-ce71-475b-a32a-299703817a3d" providerId="ADAL" clId="{E68D7CAE-E484-4C99-9A0C-E4D92B474B5D}" dt="2023-08-10T17:33:01.755" v="3422" actId="478"/>
          <ac:picMkLst>
            <pc:docMk/>
            <pc:sldMk cId="2587131115" sldId="308"/>
            <ac:picMk id="6" creationId="{921416DD-745B-77A6-7A01-9747C4B71B09}"/>
          </ac:picMkLst>
        </pc:picChg>
      </pc:sldChg>
      <pc:sldChg chg="addSp delSp modSp add mod">
        <pc:chgData name="DARIO PRAWARA TEH WEI RONG" userId="1332e4ec-ce71-475b-a32a-299703817a3d" providerId="ADAL" clId="{E68D7CAE-E484-4C99-9A0C-E4D92B474B5D}" dt="2023-08-13T01:03:03.806" v="14379" actId="20577"/>
        <pc:sldMkLst>
          <pc:docMk/>
          <pc:sldMk cId="2985612295" sldId="309"/>
        </pc:sldMkLst>
        <pc:spChg chg="add del mod">
          <ac:chgData name="DARIO PRAWARA TEH WEI RONG" userId="1332e4ec-ce71-475b-a32a-299703817a3d" providerId="ADAL" clId="{E68D7CAE-E484-4C99-9A0C-E4D92B474B5D}" dt="2023-08-10T18:06:24.248" v="5464" actId="1076"/>
          <ac:spMkLst>
            <pc:docMk/>
            <pc:sldMk cId="2985612295" sldId="309"/>
            <ac:spMk id="4" creationId="{7A4030BD-6A74-C85C-5E8D-BF3D82466855}"/>
          </ac:spMkLst>
        </pc:spChg>
        <pc:spChg chg="del">
          <ac:chgData name="DARIO PRAWARA TEH WEI RONG" userId="1332e4ec-ce71-475b-a32a-299703817a3d" providerId="ADAL" clId="{E68D7CAE-E484-4C99-9A0C-E4D92B474B5D}" dt="2023-08-10T18:00:09.382" v="4914" actId="478"/>
          <ac:spMkLst>
            <pc:docMk/>
            <pc:sldMk cId="2985612295" sldId="309"/>
            <ac:spMk id="6" creationId="{C8104521-A897-C70E-D4A7-D673F9E66C91}"/>
          </ac:spMkLst>
        </pc:spChg>
        <pc:spChg chg="add mod">
          <ac:chgData name="DARIO PRAWARA TEH WEI RONG" userId="1332e4ec-ce71-475b-a32a-299703817a3d" providerId="ADAL" clId="{E68D7CAE-E484-4C99-9A0C-E4D92B474B5D}" dt="2023-08-13T01:03:03.806" v="14379" actId="20577"/>
          <ac:spMkLst>
            <pc:docMk/>
            <pc:sldMk cId="2985612295" sldId="309"/>
            <ac:spMk id="12" creationId="{E8A1E745-639A-6983-9C26-B64701A855D8}"/>
          </ac:spMkLst>
        </pc:spChg>
        <pc:spChg chg="add mod">
          <ac:chgData name="DARIO PRAWARA TEH WEI RONG" userId="1332e4ec-ce71-475b-a32a-299703817a3d" providerId="ADAL" clId="{E68D7CAE-E484-4C99-9A0C-E4D92B474B5D}" dt="2023-08-10T18:09:14.842" v="5709" actId="20577"/>
          <ac:spMkLst>
            <pc:docMk/>
            <pc:sldMk cId="2985612295" sldId="309"/>
            <ac:spMk id="13" creationId="{6006AEB9-ACE4-F71A-A267-91AD30D1ECEB}"/>
          </ac:spMkLst>
        </pc:spChg>
        <pc:picChg chg="add mod">
          <ac:chgData name="DARIO PRAWARA TEH WEI RONG" userId="1332e4ec-ce71-475b-a32a-299703817a3d" providerId="ADAL" clId="{E68D7CAE-E484-4C99-9A0C-E4D92B474B5D}" dt="2023-08-11T15:42:06.985" v="13823" actId="208"/>
          <ac:picMkLst>
            <pc:docMk/>
            <pc:sldMk cId="2985612295" sldId="309"/>
            <ac:picMk id="3" creationId="{1CF481D1-C49E-CDDD-4C89-45F3851ED447}"/>
          </ac:picMkLst>
        </pc:picChg>
        <pc:picChg chg="del">
          <ac:chgData name="DARIO PRAWARA TEH WEI RONG" userId="1332e4ec-ce71-475b-a32a-299703817a3d" providerId="ADAL" clId="{E68D7CAE-E484-4C99-9A0C-E4D92B474B5D}" dt="2023-08-10T18:00:03.038" v="4911" actId="478"/>
          <ac:picMkLst>
            <pc:docMk/>
            <pc:sldMk cId="2985612295" sldId="309"/>
            <ac:picMk id="3" creationId="{DDEBC212-ADC2-5C86-FE8B-FA93A3460B4F}"/>
          </ac:picMkLst>
        </pc:picChg>
        <pc:picChg chg="add mod">
          <ac:chgData name="DARIO PRAWARA TEH WEI RONG" userId="1332e4ec-ce71-475b-a32a-299703817a3d" providerId="ADAL" clId="{E68D7CAE-E484-4C99-9A0C-E4D92B474B5D}" dt="2023-08-10T18:02:59.567" v="5132" actId="1076"/>
          <ac:picMkLst>
            <pc:docMk/>
            <pc:sldMk cId="2985612295" sldId="309"/>
            <ac:picMk id="7" creationId="{B8F258BD-3BC9-671B-5274-AC05947F60E7}"/>
          </ac:picMkLst>
        </pc:picChg>
        <pc:picChg chg="add mod">
          <ac:chgData name="DARIO PRAWARA TEH WEI RONG" userId="1332e4ec-ce71-475b-a32a-299703817a3d" providerId="ADAL" clId="{E68D7CAE-E484-4C99-9A0C-E4D92B474B5D}" dt="2023-08-10T18:03:01.688" v="5133" actId="1076"/>
          <ac:picMkLst>
            <pc:docMk/>
            <pc:sldMk cId="2985612295" sldId="309"/>
            <ac:picMk id="9" creationId="{CC477CF6-85A9-89B3-8EA6-7B0C288CFD8B}"/>
          </ac:picMkLst>
        </pc:picChg>
        <pc:picChg chg="add del mod">
          <ac:chgData name="DARIO PRAWARA TEH WEI RONG" userId="1332e4ec-ce71-475b-a32a-299703817a3d" providerId="ADAL" clId="{E68D7CAE-E484-4C99-9A0C-E4D92B474B5D}" dt="2023-08-11T15:42:04.517" v="13821" actId="478"/>
          <ac:picMkLst>
            <pc:docMk/>
            <pc:sldMk cId="2985612295" sldId="309"/>
            <ac:picMk id="11" creationId="{4AEE60CB-E6FA-6225-44F2-ECB77836CAFB}"/>
          </ac:picMkLst>
        </pc:picChg>
        <pc:picChg chg="del">
          <ac:chgData name="DARIO PRAWARA TEH WEI RONG" userId="1332e4ec-ce71-475b-a32a-299703817a3d" providerId="ADAL" clId="{E68D7CAE-E484-4C99-9A0C-E4D92B474B5D}" dt="2023-08-10T18:00:10.454" v="4915" actId="478"/>
          <ac:picMkLst>
            <pc:docMk/>
            <pc:sldMk cId="2985612295" sldId="309"/>
            <ac:picMk id="8196" creationId="{5751BE5A-85B6-ED14-E597-30FA40A12592}"/>
          </ac:picMkLst>
        </pc:picChg>
      </pc:sldChg>
      <pc:sldChg chg="addSp delSp modSp add mod ord delAnim">
        <pc:chgData name="DARIO PRAWARA TEH WEI RONG" userId="1332e4ec-ce71-475b-a32a-299703817a3d" providerId="ADAL" clId="{E68D7CAE-E484-4C99-9A0C-E4D92B474B5D}" dt="2023-08-10T18:37:15.832" v="6962" actId="20578"/>
        <pc:sldMkLst>
          <pc:docMk/>
          <pc:sldMk cId="1006045834" sldId="310"/>
        </pc:sldMkLst>
        <pc:spChg chg="mod">
          <ac:chgData name="DARIO PRAWARA TEH WEI RONG" userId="1332e4ec-ce71-475b-a32a-299703817a3d" providerId="ADAL" clId="{E68D7CAE-E484-4C99-9A0C-E4D92B474B5D}" dt="2023-08-10T18:28:37.608" v="6536" actId="1076"/>
          <ac:spMkLst>
            <pc:docMk/>
            <pc:sldMk cId="1006045834" sldId="310"/>
            <ac:spMk id="2" creationId="{396A1A88-2BDE-760E-0D62-67E1C68452B2}"/>
          </ac:spMkLst>
        </pc:spChg>
        <pc:spChg chg="mod">
          <ac:chgData name="DARIO PRAWARA TEH WEI RONG" userId="1332e4ec-ce71-475b-a32a-299703817a3d" providerId="ADAL" clId="{E68D7CAE-E484-4C99-9A0C-E4D92B474B5D}" dt="2023-08-10T18:31:40.780" v="6920" actId="1076"/>
          <ac:spMkLst>
            <pc:docMk/>
            <pc:sldMk cId="1006045834" sldId="310"/>
            <ac:spMk id="5" creationId="{3FA5B909-4E84-81F0-0930-583B5A7A6A06}"/>
          </ac:spMkLst>
        </pc:spChg>
        <pc:spChg chg="mod">
          <ac:chgData name="DARIO PRAWARA TEH WEI RONG" userId="1332e4ec-ce71-475b-a32a-299703817a3d" providerId="ADAL" clId="{E68D7CAE-E484-4C99-9A0C-E4D92B474B5D}" dt="2023-08-10T18:30:34.701" v="6780" actId="20577"/>
          <ac:spMkLst>
            <pc:docMk/>
            <pc:sldMk cId="1006045834" sldId="310"/>
            <ac:spMk id="9" creationId="{5F0E7F90-1942-4825-9D36-4636894A9261}"/>
          </ac:spMkLst>
        </pc:spChg>
        <pc:spChg chg="add mod">
          <ac:chgData name="DARIO PRAWARA TEH WEI RONG" userId="1332e4ec-ce71-475b-a32a-299703817a3d" providerId="ADAL" clId="{E68D7CAE-E484-4C99-9A0C-E4D92B474B5D}" dt="2023-08-10T18:31:47.994" v="6926" actId="1076"/>
          <ac:spMkLst>
            <pc:docMk/>
            <pc:sldMk cId="1006045834" sldId="310"/>
            <ac:spMk id="11" creationId="{7DAC8B9A-912F-CAC4-BB67-665924F3798C}"/>
          </ac:spMkLst>
        </pc:spChg>
        <pc:spChg chg="del">
          <ac:chgData name="DARIO PRAWARA TEH WEI RONG" userId="1332e4ec-ce71-475b-a32a-299703817a3d" providerId="ADAL" clId="{E68D7CAE-E484-4C99-9A0C-E4D92B474B5D}" dt="2023-08-10T18:26:25.501" v="6503" actId="478"/>
          <ac:spMkLst>
            <pc:docMk/>
            <pc:sldMk cId="1006045834" sldId="310"/>
            <ac:spMk id="13" creationId="{7B90B08A-1095-385B-2ED5-45D1F0929465}"/>
          </ac:spMkLst>
        </pc:spChg>
        <pc:picChg chg="del">
          <ac:chgData name="DARIO PRAWARA TEH WEI RONG" userId="1332e4ec-ce71-475b-a32a-299703817a3d" providerId="ADAL" clId="{E68D7CAE-E484-4C99-9A0C-E4D92B474B5D}" dt="2023-08-10T18:26:22.606" v="6501" actId="478"/>
          <ac:picMkLst>
            <pc:docMk/>
            <pc:sldMk cId="1006045834" sldId="310"/>
            <ac:picMk id="3" creationId="{C3809BD5-139C-398E-610C-F11EA5B34C23}"/>
          </ac:picMkLst>
        </pc:picChg>
        <pc:picChg chg="del">
          <ac:chgData name="DARIO PRAWARA TEH WEI RONG" userId="1332e4ec-ce71-475b-a32a-299703817a3d" providerId="ADAL" clId="{E68D7CAE-E484-4C99-9A0C-E4D92B474B5D}" dt="2023-08-10T18:26:21.372" v="6500" actId="478"/>
          <ac:picMkLst>
            <pc:docMk/>
            <pc:sldMk cId="1006045834" sldId="310"/>
            <ac:picMk id="6" creationId="{61215674-A3F6-6E41-F82A-DE35FF1A5C32}"/>
          </ac:picMkLst>
        </pc:picChg>
        <pc:picChg chg="add mod">
          <ac:chgData name="DARIO PRAWARA TEH WEI RONG" userId="1332e4ec-ce71-475b-a32a-299703817a3d" providerId="ADAL" clId="{E68D7CAE-E484-4C99-9A0C-E4D92B474B5D}" dt="2023-08-10T18:28:28.044" v="6527" actId="1076"/>
          <ac:picMkLst>
            <pc:docMk/>
            <pc:sldMk cId="1006045834" sldId="310"/>
            <ac:picMk id="7" creationId="{5E6C56BA-C3EA-4EF5-7C02-B3787D4D8419}"/>
          </ac:picMkLst>
        </pc:picChg>
        <pc:picChg chg="del">
          <ac:chgData name="DARIO PRAWARA TEH WEI RONG" userId="1332e4ec-ce71-475b-a32a-299703817a3d" providerId="ADAL" clId="{E68D7CAE-E484-4C99-9A0C-E4D92B474B5D}" dt="2023-08-10T18:26:24.106" v="6502" actId="478"/>
          <ac:picMkLst>
            <pc:docMk/>
            <pc:sldMk cId="1006045834" sldId="310"/>
            <ac:picMk id="8" creationId="{240DA7ED-AEEE-EB6F-8214-4CE1B32A7230}"/>
          </ac:picMkLst>
        </pc:picChg>
        <pc:picChg chg="add mod">
          <ac:chgData name="DARIO PRAWARA TEH WEI RONG" userId="1332e4ec-ce71-475b-a32a-299703817a3d" providerId="ADAL" clId="{E68D7CAE-E484-4C99-9A0C-E4D92B474B5D}" dt="2023-08-10T18:28:46.460" v="6537" actId="14100"/>
          <ac:picMkLst>
            <pc:docMk/>
            <pc:sldMk cId="1006045834" sldId="310"/>
            <ac:picMk id="11266" creationId="{5E9B3780-5727-6340-8D3C-CE7D1F83D140}"/>
          </ac:picMkLst>
        </pc:picChg>
        <pc:cxnChg chg="del mod">
          <ac:chgData name="DARIO PRAWARA TEH WEI RONG" userId="1332e4ec-ce71-475b-a32a-299703817a3d" providerId="ADAL" clId="{E68D7CAE-E484-4C99-9A0C-E4D92B474B5D}" dt="2023-08-10T18:26:27.687" v="6504" actId="478"/>
          <ac:cxnSpMkLst>
            <pc:docMk/>
            <pc:sldMk cId="1006045834" sldId="310"/>
            <ac:cxnSpMk id="10" creationId="{AA1C0C57-F6AE-C6B7-0D36-ACD570E1ACC7}"/>
          </ac:cxnSpMkLst>
        </pc:cxnChg>
      </pc:sldChg>
      <pc:sldChg chg="addSp delSp modSp add mod">
        <pc:chgData name="DARIO PRAWARA TEH WEI RONG" userId="1332e4ec-ce71-475b-a32a-299703817a3d" providerId="ADAL" clId="{E68D7CAE-E484-4C99-9A0C-E4D92B474B5D}" dt="2023-08-10T19:06:27.363" v="8541" actId="1076"/>
        <pc:sldMkLst>
          <pc:docMk/>
          <pc:sldMk cId="2867914930" sldId="311"/>
        </pc:sldMkLst>
        <pc:spChg chg="mod">
          <ac:chgData name="DARIO PRAWARA TEH WEI RONG" userId="1332e4ec-ce71-475b-a32a-299703817a3d" providerId="ADAL" clId="{E68D7CAE-E484-4C99-9A0C-E4D92B474B5D}" dt="2023-08-10T18:58:14.478" v="8017" actId="20577"/>
          <ac:spMkLst>
            <pc:docMk/>
            <pc:sldMk cId="2867914930" sldId="311"/>
            <ac:spMk id="2" creationId="{3857EC1F-0952-C157-CADB-03225BC75E61}"/>
          </ac:spMkLst>
        </pc:spChg>
        <pc:spChg chg="add mod">
          <ac:chgData name="DARIO PRAWARA TEH WEI RONG" userId="1332e4ec-ce71-475b-a32a-299703817a3d" providerId="ADAL" clId="{E68D7CAE-E484-4C99-9A0C-E4D92B474B5D}" dt="2023-08-10T19:01:13.822" v="8042" actId="14100"/>
          <ac:spMkLst>
            <pc:docMk/>
            <pc:sldMk cId="2867914930" sldId="311"/>
            <ac:spMk id="4" creationId="{730644DE-4F1A-CA53-92A0-667A85592F08}"/>
          </ac:spMkLst>
        </pc:spChg>
        <pc:spChg chg="mod">
          <ac:chgData name="DARIO PRAWARA TEH WEI RONG" userId="1332e4ec-ce71-475b-a32a-299703817a3d" providerId="ADAL" clId="{E68D7CAE-E484-4C99-9A0C-E4D92B474B5D}" dt="2023-08-10T19:05:22.636" v="8513"/>
          <ac:spMkLst>
            <pc:docMk/>
            <pc:sldMk cId="2867914930" sldId="311"/>
            <ac:spMk id="5" creationId="{3FA5B909-4E84-81F0-0930-583B5A7A6A06}"/>
          </ac:spMkLst>
        </pc:spChg>
        <pc:spChg chg="add mod">
          <ac:chgData name="DARIO PRAWARA TEH WEI RONG" userId="1332e4ec-ce71-475b-a32a-299703817a3d" providerId="ADAL" clId="{E68D7CAE-E484-4C99-9A0C-E4D92B474B5D}" dt="2023-08-10T19:06:27.363" v="8541" actId="1076"/>
          <ac:spMkLst>
            <pc:docMk/>
            <pc:sldMk cId="2867914930" sldId="311"/>
            <ac:spMk id="9" creationId="{83898EAD-AC4D-A55C-D61E-C5181A77D7E6}"/>
          </ac:spMkLst>
        </pc:spChg>
        <pc:spChg chg="mod">
          <ac:chgData name="DARIO PRAWARA TEH WEI RONG" userId="1332e4ec-ce71-475b-a32a-299703817a3d" providerId="ADAL" clId="{E68D7CAE-E484-4C99-9A0C-E4D92B474B5D}" dt="2023-08-10T19:05:27.685" v="8514" actId="1076"/>
          <ac:spMkLst>
            <pc:docMk/>
            <pc:sldMk cId="2867914930" sldId="311"/>
            <ac:spMk id="21" creationId="{80FA9D3B-7019-ED41-CD09-F12AEF477E4A}"/>
          </ac:spMkLst>
        </pc:spChg>
        <pc:spChg chg="del">
          <ac:chgData name="DARIO PRAWARA TEH WEI RONG" userId="1332e4ec-ce71-475b-a32a-299703817a3d" providerId="ADAL" clId="{E68D7CAE-E484-4C99-9A0C-E4D92B474B5D}" dt="2023-08-10T19:00:13.537" v="8032" actId="478"/>
          <ac:spMkLst>
            <pc:docMk/>
            <pc:sldMk cId="2867914930" sldId="311"/>
            <ac:spMk id="25" creationId="{3AA5EA2F-88DA-3517-6FA6-CF8E8E7B59FD}"/>
          </ac:spMkLst>
        </pc:spChg>
        <pc:picChg chg="mod ord">
          <ac:chgData name="DARIO PRAWARA TEH WEI RONG" userId="1332e4ec-ce71-475b-a32a-299703817a3d" providerId="ADAL" clId="{E68D7CAE-E484-4C99-9A0C-E4D92B474B5D}" dt="2023-08-10T19:00:50.408" v="8038" actId="1076"/>
          <ac:picMkLst>
            <pc:docMk/>
            <pc:sldMk cId="2867914930" sldId="311"/>
            <ac:picMk id="12" creationId="{C7D9E300-4CF9-C16B-4F00-3F041DC8E24C}"/>
          </ac:picMkLst>
        </pc:picChg>
        <pc:picChg chg="mod">
          <ac:chgData name="DARIO PRAWARA TEH WEI RONG" userId="1332e4ec-ce71-475b-a32a-299703817a3d" providerId="ADAL" clId="{E68D7CAE-E484-4C99-9A0C-E4D92B474B5D}" dt="2023-08-10T19:00:45.305" v="8036" actId="1076"/>
          <ac:picMkLst>
            <pc:docMk/>
            <pc:sldMk cId="2867914930" sldId="311"/>
            <ac:picMk id="14" creationId="{786BE930-4967-8D0B-1C8C-3DBC791C9218}"/>
          </ac:picMkLst>
        </pc:picChg>
        <pc:picChg chg="del mod">
          <ac:chgData name="DARIO PRAWARA TEH WEI RONG" userId="1332e4ec-ce71-475b-a32a-299703817a3d" providerId="ADAL" clId="{E68D7CAE-E484-4C99-9A0C-E4D92B474B5D}" dt="2023-08-10T19:00:05.384" v="8028" actId="478"/>
          <ac:picMkLst>
            <pc:docMk/>
            <pc:sldMk cId="2867914930" sldId="311"/>
            <ac:picMk id="16386" creationId="{1D8877D8-B520-6CA6-8A52-E51DC13E9EED}"/>
          </ac:picMkLst>
        </pc:picChg>
        <pc:picChg chg="add mod">
          <ac:chgData name="DARIO PRAWARA TEH WEI RONG" userId="1332e4ec-ce71-475b-a32a-299703817a3d" providerId="ADAL" clId="{E68D7CAE-E484-4C99-9A0C-E4D92B474B5D}" dt="2023-08-10T19:00:47.145" v="8037" actId="1076"/>
          <ac:picMkLst>
            <pc:docMk/>
            <pc:sldMk cId="2867914930" sldId="311"/>
            <ac:picMk id="17410" creationId="{165217D6-6B47-6A67-4E4F-52F8D6180864}"/>
          </ac:picMkLst>
        </pc:picChg>
        <pc:cxnChg chg="mod">
          <ac:chgData name="DARIO PRAWARA TEH WEI RONG" userId="1332e4ec-ce71-475b-a32a-299703817a3d" providerId="ADAL" clId="{E68D7CAE-E484-4C99-9A0C-E4D92B474B5D}" dt="2023-08-10T19:06:16.889" v="8540" actId="14100"/>
          <ac:cxnSpMkLst>
            <pc:docMk/>
            <pc:sldMk cId="2867914930" sldId="311"/>
            <ac:cxnSpMk id="22" creationId="{364B7781-FF84-0F4D-6718-A1766378C547}"/>
          </ac:cxnSpMkLst>
        </pc:cxnChg>
      </pc:sldChg>
      <pc:sldChg chg="addSp delSp modSp add mod ord">
        <pc:chgData name="DARIO PRAWARA TEH WEI RONG" userId="1332e4ec-ce71-475b-a32a-299703817a3d" providerId="ADAL" clId="{E68D7CAE-E484-4C99-9A0C-E4D92B474B5D}" dt="2023-08-10T19:16:04.790" v="9012" actId="20577"/>
        <pc:sldMkLst>
          <pc:docMk/>
          <pc:sldMk cId="4134604451" sldId="312"/>
        </pc:sldMkLst>
        <pc:spChg chg="mod">
          <ac:chgData name="DARIO PRAWARA TEH WEI RONG" userId="1332e4ec-ce71-475b-a32a-299703817a3d" providerId="ADAL" clId="{E68D7CAE-E484-4C99-9A0C-E4D92B474B5D}" dt="2023-08-10T19:07:58.159" v="8577"/>
          <ac:spMkLst>
            <pc:docMk/>
            <pc:sldMk cId="4134604451" sldId="312"/>
            <ac:spMk id="2" creationId="{3857EC1F-0952-C157-CADB-03225BC75E61}"/>
          </ac:spMkLst>
        </pc:spChg>
        <pc:spChg chg="add del mod">
          <ac:chgData name="DARIO PRAWARA TEH WEI RONG" userId="1332e4ec-ce71-475b-a32a-299703817a3d" providerId="ADAL" clId="{E68D7CAE-E484-4C99-9A0C-E4D92B474B5D}" dt="2023-08-10T19:13:20.874" v="8839" actId="478"/>
          <ac:spMkLst>
            <pc:docMk/>
            <pc:sldMk cId="4134604451" sldId="312"/>
            <ac:spMk id="4" creationId="{B07A10F8-9840-992E-2FE5-1AB4C1BE6CDF}"/>
          </ac:spMkLst>
        </pc:spChg>
        <pc:spChg chg="mod">
          <ac:chgData name="DARIO PRAWARA TEH WEI RONG" userId="1332e4ec-ce71-475b-a32a-299703817a3d" providerId="ADAL" clId="{E68D7CAE-E484-4C99-9A0C-E4D92B474B5D}" dt="2023-08-10T19:12:59.343" v="8830"/>
          <ac:spMkLst>
            <pc:docMk/>
            <pc:sldMk cId="4134604451" sldId="312"/>
            <ac:spMk id="5" creationId="{3FA5B909-4E84-81F0-0930-583B5A7A6A06}"/>
          </ac:spMkLst>
        </pc:spChg>
        <pc:spChg chg="add del">
          <ac:chgData name="DARIO PRAWARA TEH WEI RONG" userId="1332e4ec-ce71-475b-a32a-299703817a3d" providerId="ADAL" clId="{E68D7CAE-E484-4C99-9A0C-E4D92B474B5D}" dt="2023-08-10T19:13:05.107" v="8832" actId="22"/>
          <ac:spMkLst>
            <pc:docMk/>
            <pc:sldMk cId="4134604451" sldId="312"/>
            <ac:spMk id="7" creationId="{DC54C783-0B3C-E90A-21EA-ACCAD85ADE9A}"/>
          </ac:spMkLst>
        </pc:spChg>
        <pc:spChg chg="add mod">
          <ac:chgData name="DARIO PRAWARA TEH WEI RONG" userId="1332e4ec-ce71-475b-a32a-299703817a3d" providerId="ADAL" clId="{E68D7CAE-E484-4C99-9A0C-E4D92B474B5D}" dt="2023-08-10T19:16:04.790" v="9012" actId="20577"/>
          <ac:spMkLst>
            <pc:docMk/>
            <pc:sldMk cId="4134604451" sldId="312"/>
            <ac:spMk id="9" creationId="{540360D6-12AA-917A-3B22-CA16239DBAB4}"/>
          </ac:spMkLst>
        </pc:spChg>
        <pc:spChg chg="add mod">
          <ac:chgData name="DARIO PRAWARA TEH WEI RONG" userId="1332e4ec-ce71-475b-a32a-299703817a3d" providerId="ADAL" clId="{E68D7CAE-E484-4C99-9A0C-E4D92B474B5D}" dt="2023-08-10T19:15:07.024" v="8987" actId="14100"/>
          <ac:spMkLst>
            <pc:docMk/>
            <pc:sldMk cId="4134604451" sldId="312"/>
            <ac:spMk id="16" creationId="{AB3EFEB7-FEA1-61E2-ADA2-1157B553DAEF}"/>
          </ac:spMkLst>
        </pc:spChg>
        <pc:spChg chg="mod">
          <ac:chgData name="DARIO PRAWARA TEH WEI RONG" userId="1332e4ec-ce71-475b-a32a-299703817a3d" providerId="ADAL" clId="{E68D7CAE-E484-4C99-9A0C-E4D92B474B5D}" dt="2023-08-10T19:15:14.225" v="8988" actId="14100"/>
          <ac:spMkLst>
            <pc:docMk/>
            <pc:sldMk cId="4134604451" sldId="312"/>
            <ac:spMk id="21" creationId="{80FA9D3B-7019-ED41-CD09-F12AEF477E4A}"/>
          </ac:spMkLst>
        </pc:spChg>
        <pc:spChg chg="del mod">
          <ac:chgData name="DARIO PRAWARA TEH WEI RONG" userId="1332e4ec-ce71-475b-a32a-299703817a3d" providerId="ADAL" clId="{E68D7CAE-E484-4C99-9A0C-E4D92B474B5D}" dt="2023-08-10T19:09:38.903" v="8599" actId="478"/>
          <ac:spMkLst>
            <pc:docMk/>
            <pc:sldMk cId="4134604451" sldId="312"/>
            <ac:spMk id="25" creationId="{3AA5EA2F-88DA-3517-6FA6-CF8E8E7B59FD}"/>
          </ac:spMkLst>
        </pc:spChg>
        <pc:picChg chg="mod ord">
          <ac:chgData name="DARIO PRAWARA TEH WEI RONG" userId="1332e4ec-ce71-475b-a32a-299703817a3d" providerId="ADAL" clId="{E68D7CAE-E484-4C99-9A0C-E4D92B474B5D}" dt="2023-08-10T19:10:00.843" v="8603" actId="1076"/>
          <ac:picMkLst>
            <pc:docMk/>
            <pc:sldMk cId="4134604451" sldId="312"/>
            <ac:picMk id="12" creationId="{C7D9E300-4CF9-C16B-4F00-3F041DC8E24C}"/>
          </ac:picMkLst>
        </pc:picChg>
        <pc:picChg chg="mod modCrop">
          <ac:chgData name="DARIO PRAWARA TEH WEI RONG" userId="1332e4ec-ce71-475b-a32a-299703817a3d" providerId="ADAL" clId="{E68D7CAE-E484-4C99-9A0C-E4D92B474B5D}" dt="2023-08-10T19:09:29.546" v="8596" actId="1076"/>
          <ac:picMkLst>
            <pc:docMk/>
            <pc:sldMk cId="4134604451" sldId="312"/>
            <ac:picMk id="14" creationId="{786BE930-4967-8D0B-1C8C-3DBC791C9218}"/>
          </ac:picMkLst>
        </pc:picChg>
        <pc:picChg chg="del">
          <ac:chgData name="DARIO PRAWARA TEH WEI RONG" userId="1332e4ec-ce71-475b-a32a-299703817a3d" providerId="ADAL" clId="{E68D7CAE-E484-4C99-9A0C-E4D92B474B5D}" dt="2023-08-10T19:08:13.090" v="8583" actId="478"/>
          <ac:picMkLst>
            <pc:docMk/>
            <pc:sldMk cId="4134604451" sldId="312"/>
            <ac:picMk id="16386" creationId="{1D8877D8-B520-6CA6-8A52-E51DC13E9EED}"/>
          </ac:picMkLst>
        </pc:picChg>
        <pc:picChg chg="add mod">
          <ac:chgData name="DARIO PRAWARA TEH WEI RONG" userId="1332e4ec-ce71-475b-a32a-299703817a3d" providerId="ADAL" clId="{E68D7CAE-E484-4C99-9A0C-E4D92B474B5D}" dt="2023-08-10T19:08:19.511" v="8586" actId="14100"/>
          <ac:picMkLst>
            <pc:docMk/>
            <pc:sldMk cId="4134604451" sldId="312"/>
            <ac:picMk id="18434" creationId="{F3FD446C-5DD1-5081-C7A1-9690AD15FA8E}"/>
          </ac:picMkLst>
        </pc:picChg>
        <pc:cxnChg chg="mod">
          <ac:chgData name="DARIO PRAWARA TEH WEI RONG" userId="1332e4ec-ce71-475b-a32a-299703817a3d" providerId="ADAL" clId="{E68D7CAE-E484-4C99-9A0C-E4D92B474B5D}" dt="2023-08-10T19:14:46.072" v="8983" actId="14100"/>
          <ac:cxnSpMkLst>
            <pc:docMk/>
            <pc:sldMk cId="4134604451" sldId="312"/>
            <ac:cxnSpMk id="22" creationId="{364B7781-FF84-0F4D-6718-A1766378C547}"/>
          </ac:cxnSpMkLst>
        </pc:cxnChg>
      </pc:sldChg>
      <pc:sldChg chg="addSp delSp modSp add mod">
        <pc:chgData name="DARIO PRAWARA TEH WEI RONG" userId="1332e4ec-ce71-475b-a32a-299703817a3d" providerId="ADAL" clId="{E68D7CAE-E484-4C99-9A0C-E4D92B474B5D}" dt="2023-08-11T15:44:57.968" v="13845" actId="208"/>
        <pc:sldMkLst>
          <pc:docMk/>
          <pc:sldMk cId="1100247925" sldId="313"/>
        </pc:sldMkLst>
        <pc:spChg chg="mod">
          <ac:chgData name="DARIO PRAWARA TEH WEI RONG" userId="1332e4ec-ce71-475b-a32a-299703817a3d" providerId="ADAL" clId="{E68D7CAE-E484-4C99-9A0C-E4D92B474B5D}" dt="2023-08-10T20:28:52.815" v="11287" actId="1076"/>
          <ac:spMkLst>
            <pc:docMk/>
            <pc:sldMk cId="1100247925" sldId="313"/>
            <ac:spMk id="5" creationId="{3FA5B909-4E84-81F0-0930-583B5A7A6A06}"/>
          </ac:spMkLst>
        </pc:spChg>
        <pc:spChg chg="add mod">
          <ac:chgData name="DARIO PRAWARA TEH WEI RONG" userId="1332e4ec-ce71-475b-a32a-299703817a3d" providerId="ADAL" clId="{E68D7CAE-E484-4C99-9A0C-E4D92B474B5D}" dt="2023-08-11T15:34:32.159" v="13563" actId="20577"/>
          <ac:spMkLst>
            <pc:docMk/>
            <pc:sldMk cId="1100247925" sldId="313"/>
            <ac:spMk id="6" creationId="{CAFD5917-D8AE-B5E2-50D8-0CE654C60C90}"/>
          </ac:spMkLst>
        </pc:spChg>
        <pc:picChg chg="add del mod ord">
          <ac:chgData name="DARIO PRAWARA TEH WEI RONG" userId="1332e4ec-ce71-475b-a32a-299703817a3d" providerId="ADAL" clId="{E68D7CAE-E484-4C99-9A0C-E4D92B474B5D}" dt="2023-08-11T15:44:54.864" v="13843" actId="478"/>
          <ac:picMkLst>
            <pc:docMk/>
            <pc:sldMk cId="1100247925" sldId="313"/>
            <ac:picMk id="3" creationId="{1ACEE9E9-AC0D-CA7D-77FB-213C5806D8E2}"/>
          </ac:picMkLst>
        </pc:picChg>
        <pc:picChg chg="add mod">
          <ac:chgData name="DARIO PRAWARA TEH WEI RONG" userId="1332e4ec-ce71-475b-a32a-299703817a3d" providerId="ADAL" clId="{E68D7CAE-E484-4C99-9A0C-E4D92B474B5D}" dt="2023-08-11T15:44:57.968" v="13845" actId="208"/>
          <ac:picMkLst>
            <pc:docMk/>
            <pc:sldMk cId="1100247925" sldId="313"/>
            <ac:picMk id="4" creationId="{03A4893F-CB3F-40C7-4824-4888E5C9907B}"/>
          </ac:picMkLst>
        </pc:picChg>
        <pc:picChg chg="add del mod">
          <ac:chgData name="DARIO PRAWARA TEH WEI RONG" userId="1332e4ec-ce71-475b-a32a-299703817a3d" providerId="ADAL" clId="{E68D7CAE-E484-4C99-9A0C-E4D92B474B5D}" dt="2023-08-10T20:26:10.996" v="11246"/>
          <ac:picMkLst>
            <pc:docMk/>
            <pc:sldMk cId="1100247925" sldId="313"/>
            <ac:picMk id="4" creationId="{EA976BB0-A8CD-65DE-9C4A-AAABF241CC2B}"/>
          </ac:picMkLst>
        </pc:picChg>
        <pc:picChg chg="del">
          <ac:chgData name="DARIO PRAWARA TEH WEI RONG" userId="1332e4ec-ce71-475b-a32a-299703817a3d" providerId="ADAL" clId="{E68D7CAE-E484-4C99-9A0C-E4D92B474B5D}" dt="2023-08-10T20:19:42.278" v="11018" actId="478"/>
          <ac:picMkLst>
            <pc:docMk/>
            <pc:sldMk cId="1100247925" sldId="313"/>
            <ac:picMk id="25602" creationId="{83A93144-A807-687A-6D8B-87BD667AC7BA}"/>
          </ac:picMkLst>
        </pc:picChg>
      </pc:sldChg>
      <pc:sldChg chg="addSp delSp modSp add del">
        <pc:chgData name="DARIO PRAWARA TEH WEI RONG" userId="1332e4ec-ce71-475b-a32a-299703817a3d" providerId="ADAL" clId="{E68D7CAE-E484-4C99-9A0C-E4D92B474B5D}" dt="2023-08-10T20:18:42.930" v="11006" actId="47"/>
        <pc:sldMkLst>
          <pc:docMk/>
          <pc:sldMk cId="3220513139" sldId="313"/>
        </pc:sldMkLst>
        <pc:picChg chg="del">
          <ac:chgData name="DARIO PRAWARA TEH WEI RONG" userId="1332e4ec-ce71-475b-a32a-299703817a3d" providerId="ADAL" clId="{E68D7CAE-E484-4C99-9A0C-E4D92B474B5D}" dt="2023-08-10T20:15:00.864" v="10999" actId="478"/>
          <ac:picMkLst>
            <pc:docMk/>
            <pc:sldMk cId="3220513139" sldId="313"/>
            <ac:picMk id="21506" creationId="{5E677131-FF47-FAF2-269D-7A17DFF70AB1}"/>
          </ac:picMkLst>
        </pc:picChg>
        <pc:picChg chg="add mod">
          <ac:chgData name="DARIO PRAWARA TEH WEI RONG" userId="1332e4ec-ce71-475b-a32a-299703817a3d" providerId="ADAL" clId="{E68D7CAE-E484-4C99-9A0C-E4D92B474B5D}" dt="2023-08-10T20:15:22.076" v="11005" actId="1076"/>
          <ac:picMkLst>
            <pc:docMk/>
            <pc:sldMk cId="3220513139" sldId="313"/>
            <ac:picMk id="24578" creationId="{525CA74F-3A37-5AA1-FE50-A986BF3EDF87}"/>
          </ac:picMkLst>
        </pc:picChg>
      </pc:sldChg>
      <pc:sldChg chg="add del">
        <pc:chgData name="DARIO PRAWARA TEH WEI RONG" userId="1332e4ec-ce71-475b-a32a-299703817a3d" providerId="ADAL" clId="{E68D7CAE-E484-4C99-9A0C-E4D92B474B5D}" dt="2023-08-10T20:21:27.838" v="11021" actId="47"/>
        <pc:sldMkLst>
          <pc:docMk/>
          <pc:sldMk cId="2813961373" sldId="314"/>
        </pc:sldMkLst>
      </pc:sldChg>
      <pc:sldChg chg="addSp delSp modSp add mod">
        <pc:chgData name="DARIO PRAWARA TEH WEI RONG" userId="1332e4ec-ce71-475b-a32a-299703817a3d" providerId="ADAL" clId="{E68D7CAE-E484-4C99-9A0C-E4D92B474B5D}" dt="2023-08-11T15:45:18.691" v="13852" actId="208"/>
        <pc:sldMkLst>
          <pc:docMk/>
          <pc:sldMk cId="3126976573" sldId="315"/>
        </pc:sldMkLst>
        <pc:spChg chg="mod">
          <ac:chgData name="DARIO PRAWARA TEH WEI RONG" userId="1332e4ec-ce71-475b-a32a-299703817a3d" providerId="ADAL" clId="{E68D7CAE-E484-4C99-9A0C-E4D92B474B5D}" dt="2023-08-10T20:35:25.238" v="11560" actId="20577"/>
          <ac:spMkLst>
            <pc:docMk/>
            <pc:sldMk cId="3126976573" sldId="315"/>
            <ac:spMk id="5" creationId="{3FA5B909-4E84-81F0-0930-583B5A7A6A06}"/>
          </ac:spMkLst>
        </pc:spChg>
        <pc:picChg chg="del">
          <ac:chgData name="DARIO PRAWARA TEH WEI RONG" userId="1332e4ec-ce71-475b-a32a-299703817a3d" providerId="ADAL" clId="{E68D7CAE-E484-4C99-9A0C-E4D92B474B5D}" dt="2023-08-10T20:21:29.801" v="11022" actId="478"/>
          <ac:picMkLst>
            <pc:docMk/>
            <pc:sldMk cId="3126976573" sldId="315"/>
            <ac:picMk id="3" creationId="{1ACEE9E9-AC0D-CA7D-77FB-213C5806D8E2}"/>
          </ac:picMkLst>
        </pc:picChg>
        <pc:picChg chg="add mod">
          <ac:chgData name="DARIO PRAWARA TEH WEI RONG" userId="1332e4ec-ce71-475b-a32a-299703817a3d" providerId="ADAL" clId="{E68D7CAE-E484-4C99-9A0C-E4D92B474B5D}" dt="2023-08-11T15:45:18.691" v="13852" actId="208"/>
          <ac:picMkLst>
            <pc:docMk/>
            <pc:sldMk cId="3126976573" sldId="315"/>
            <ac:picMk id="9218" creationId="{68DD1B78-AA8A-774F-6F26-EDC2A44FD637}"/>
          </ac:picMkLst>
        </pc:picChg>
        <pc:picChg chg="add del mod">
          <ac:chgData name="DARIO PRAWARA TEH WEI RONG" userId="1332e4ec-ce71-475b-a32a-299703817a3d" providerId="ADAL" clId="{E68D7CAE-E484-4C99-9A0C-E4D92B474B5D}" dt="2023-08-11T15:45:16.198" v="13850" actId="478"/>
          <ac:picMkLst>
            <pc:docMk/>
            <pc:sldMk cId="3126976573" sldId="315"/>
            <ac:picMk id="26626" creationId="{355B06BD-C32E-9898-E7AD-118B61014440}"/>
          </ac:picMkLst>
        </pc:picChg>
      </pc:sldChg>
      <pc:sldChg chg="add del">
        <pc:chgData name="DARIO PRAWARA TEH WEI RONG" userId="1332e4ec-ce71-475b-a32a-299703817a3d" providerId="ADAL" clId="{E68D7CAE-E484-4C99-9A0C-E4D92B474B5D}" dt="2023-08-10T20:35:37.284" v="11562" actId="47"/>
        <pc:sldMkLst>
          <pc:docMk/>
          <pc:sldMk cId="17158174" sldId="316"/>
        </pc:sldMkLst>
      </pc:sldChg>
      <pc:sldChg chg="addSp delSp modSp add mod">
        <pc:chgData name="DARIO PRAWARA TEH WEI RONG" userId="1332e4ec-ce71-475b-a32a-299703817a3d" providerId="ADAL" clId="{E68D7CAE-E484-4C99-9A0C-E4D92B474B5D}" dt="2023-08-11T15:45:36.795" v="13888" actId="20577"/>
        <pc:sldMkLst>
          <pc:docMk/>
          <pc:sldMk cId="3372559211" sldId="316"/>
        </pc:sldMkLst>
        <pc:spChg chg="add del">
          <ac:chgData name="DARIO PRAWARA TEH WEI RONG" userId="1332e4ec-ce71-475b-a32a-299703817a3d" providerId="ADAL" clId="{E68D7CAE-E484-4C99-9A0C-E4D92B474B5D}" dt="2023-08-10T20:36:19.522" v="11569" actId="22"/>
          <ac:spMkLst>
            <pc:docMk/>
            <pc:sldMk cId="3372559211" sldId="316"/>
            <ac:spMk id="3" creationId="{1609A83A-4551-5C42-FBA0-B2E4DE76452E}"/>
          </ac:spMkLst>
        </pc:spChg>
        <pc:spChg chg="add mod">
          <ac:chgData name="DARIO PRAWARA TEH WEI RONG" userId="1332e4ec-ce71-475b-a32a-299703817a3d" providerId="ADAL" clId="{E68D7CAE-E484-4C99-9A0C-E4D92B474B5D}" dt="2023-08-11T15:45:36.795" v="13888" actId="20577"/>
          <ac:spMkLst>
            <pc:docMk/>
            <pc:sldMk cId="3372559211" sldId="316"/>
            <ac:spMk id="6" creationId="{C1F27CD2-2A41-868B-386B-D6ADB788C8E0}"/>
          </ac:spMkLst>
        </pc:spChg>
        <pc:picChg chg="del">
          <ac:chgData name="DARIO PRAWARA TEH WEI RONG" userId="1332e4ec-ce71-475b-a32a-299703817a3d" providerId="ADAL" clId="{E68D7CAE-E484-4C99-9A0C-E4D92B474B5D}" dt="2023-08-10T20:35:46.887" v="11564" actId="478"/>
          <ac:picMkLst>
            <pc:docMk/>
            <pc:sldMk cId="3372559211" sldId="316"/>
            <ac:picMk id="26626" creationId="{355B06BD-C32E-9898-E7AD-118B61014440}"/>
          </ac:picMkLst>
        </pc:picChg>
      </pc:sldChg>
      <pc:sldChg chg="add del">
        <pc:chgData name="DARIO PRAWARA TEH WEI RONG" userId="1332e4ec-ce71-475b-a32a-299703817a3d" providerId="ADAL" clId="{E68D7CAE-E484-4C99-9A0C-E4D92B474B5D}" dt="2023-08-10T20:35:53.489" v="11566" actId="47"/>
        <pc:sldMkLst>
          <pc:docMk/>
          <pc:sldMk cId="1099507658" sldId="317"/>
        </pc:sldMkLst>
      </pc:sldChg>
      <pc:sldChg chg="addSp delSp modSp add mod ord">
        <pc:chgData name="DARIO PRAWARA TEH WEI RONG" userId="1332e4ec-ce71-475b-a32a-299703817a3d" providerId="ADAL" clId="{E68D7CAE-E484-4C99-9A0C-E4D92B474B5D}" dt="2023-08-11T15:52:07.829" v="14359" actId="1076"/>
        <pc:sldMkLst>
          <pc:docMk/>
          <pc:sldMk cId="3486138570" sldId="317"/>
        </pc:sldMkLst>
        <pc:spChg chg="mod">
          <ac:chgData name="DARIO PRAWARA TEH WEI RONG" userId="1332e4ec-ce71-475b-a32a-299703817a3d" providerId="ADAL" clId="{E68D7CAE-E484-4C99-9A0C-E4D92B474B5D}" dt="2023-08-11T15:52:05.413" v="14358" actId="113"/>
          <ac:spMkLst>
            <pc:docMk/>
            <pc:sldMk cId="3486138570" sldId="317"/>
            <ac:spMk id="8" creationId="{C10D82D8-C8B4-BDF3-B2ED-58D2BE2AD71E}"/>
          </ac:spMkLst>
        </pc:spChg>
        <pc:picChg chg="add mod">
          <ac:chgData name="DARIO PRAWARA TEH WEI RONG" userId="1332e4ec-ce71-475b-a32a-299703817a3d" providerId="ADAL" clId="{E68D7CAE-E484-4C99-9A0C-E4D92B474B5D}" dt="2023-08-11T15:52:07.829" v="14359" actId="1076"/>
          <ac:picMkLst>
            <pc:docMk/>
            <pc:sldMk cId="3486138570" sldId="317"/>
            <ac:picMk id="1026" creationId="{087A9C99-3E48-4D93-AF65-E50FD663110B}"/>
          </ac:picMkLst>
        </pc:picChg>
        <pc:picChg chg="add del mod">
          <ac:chgData name="DARIO PRAWARA TEH WEI RONG" userId="1332e4ec-ce71-475b-a32a-299703817a3d" providerId="ADAL" clId="{E68D7CAE-E484-4C99-9A0C-E4D92B474B5D}" dt="2023-08-11T09:26:22.193" v="12635" actId="478"/>
          <ac:picMkLst>
            <pc:docMk/>
            <pc:sldMk cId="3486138570" sldId="317"/>
            <ac:picMk id="21506" creationId="{5E677131-FF47-FAF2-269D-7A17DFF70AB1}"/>
          </ac:picMkLst>
        </pc:picChg>
      </pc:sldChg>
      <pc:sldChg chg="addSp delSp modSp add mod delAnim">
        <pc:chgData name="DARIO PRAWARA TEH WEI RONG" userId="1332e4ec-ce71-475b-a32a-299703817a3d" providerId="ADAL" clId="{E68D7CAE-E484-4C99-9A0C-E4D92B474B5D}" dt="2023-08-11T15:26:57.061" v="13423" actId="14100"/>
        <pc:sldMkLst>
          <pc:docMk/>
          <pc:sldMk cId="1541039027" sldId="318"/>
        </pc:sldMkLst>
        <pc:spChg chg="mod">
          <ac:chgData name="DARIO PRAWARA TEH WEI RONG" userId="1332e4ec-ce71-475b-a32a-299703817a3d" providerId="ADAL" clId="{E68D7CAE-E484-4C99-9A0C-E4D92B474B5D}" dt="2023-08-11T15:26:23.348" v="13411" actId="1076"/>
          <ac:spMkLst>
            <pc:docMk/>
            <pc:sldMk cId="1541039027" sldId="318"/>
            <ac:spMk id="4" creationId="{E313DFBF-50D1-C8B7-5B8D-5FDDA04378A6}"/>
          </ac:spMkLst>
        </pc:spChg>
        <pc:spChg chg="mod">
          <ac:chgData name="DARIO PRAWARA TEH WEI RONG" userId="1332e4ec-ce71-475b-a32a-299703817a3d" providerId="ADAL" clId="{E68D7CAE-E484-4C99-9A0C-E4D92B474B5D}" dt="2023-08-11T14:55:01.031" v="12776" actId="20577"/>
          <ac:spMkLst>
            <pc:docMk/>
            <pc:sldMk cId="1541039027" sldId="318"/>
            <ac:spMk id="5" creationId="{3FA5B909-4E84-81F0-0930-583B5A7A6A06}"/>
          </ac:spMkLst>
        </pc:spChg>
        <pc:spChg chg="add mod">
          <ac:chgData name="DARIO PRAWARA TEH WEI RONG" userId="1332e4ec-ce71-475b-a32a-299703817a3d" providerId="ADAL" clId="{E68D7CAE-E484-4C99-9A0C-E4D92B474B5D}" dt="2023-08-11T15:26:26.840" v="13413" actId="1076"/>
          <ac:spMkLst>
            <pc:docMk/>
            <pc:sldMk cId="1541039027" sldId="318"/>
            <ac:spMk id="8" creationId="{F4A72DE9-9147-1C88-F84A-87839A1228D9}"/>
          </ac:spMkLst>
        </pc:spChg>
        <pc:spChg chg="add mod">
          <ac:chgData name="DARIO PRAWARA TEH WEI RONG" userId="1332e4ec-ce71-475b-a32a-299703817a3d" providerId="ADAL" clId="{E68D7CAE-E484-4C99-9A0C-E4D92B474B5D}" dt="2023-08-11T15:26:57.061" v="13423" actId="14100"/>
          <ac:spMkLst>
            <pc:docMk/>
            <pc:sldMk cId="1541039027" sldId="318"/>
            <ac:spMk id="11" creationId="{3BF3FEED-31AF-433D-31CF-B09E70547160}"/>
          </ac:spMkLst>
        </pc:spChg>
        <pc:picChg chg="del">
          <ac:chgData name="DARIO PRAWARA TEH WEI RONG" userId="1332e4ec-ce71-475b-a32a-299703817a3d" providerId="ADAL" clId="{E68D7CAE-E484-4C99-9A0C-E4D92B474B5D}" dt="2023-08-11T14:55:02.323" v="12777" actId="478"/>
          <ac:picMkLst>
            <pc:docMk/>
            <pc:sldMk cId="1541039027" sldId="318"/>
            <ac:picMk id="3" creationId="{51C6E4A8-830D-4BD2-46DA-A07726B73117}"/>
          </ac:picMkLst>
        </pc:picChg>
        <pc:picChg chg="add mod">
          <ac:chgData name="DARIO PRAWARA TEH WEI RONG" userId="1332e4ec-ce71-475b-a32a-299703817a3d" providerId="ADAL" clId="{E68D7CAE-E484-4C99-9A0C-E4D92B474B5D}" dt="2023-08-11T15:26:24.858" v="13412" actId="1076"/>
          <ac:picMkLst>
            <pc:docMk/>
            <pc:sldMk cId="1541039027" sldId="318"/>
            <ac:picMk id="3" creationId="{DEB56D0F-EE5B-4E4D-69CB-732BFB4D8226}"/>
          </ac:picMkLst>
        </pc:picChg>
        <pc:picChg chg="add mod">
          <ac:chgData name="DARIO PRAWARA TEH WEI RONG" userId="1332e4ec-ce71-475b-a32a-299703817a3d" providerId="ADAL" clId="{E68D7CAE-E484-4C99-9A0C-E4D92B474B5D}" dt="2023-08-11T15:26:35.952" v="13417" actId="1076"/>
          <ac:picMkLst>
            <pc:docMk/>
            <pc:sldMk cId="1541039027" sldId="318"/>
            <ac:picMk id="10" creationId="{A307AFF7-B99E-3479-1B08-2996E99C3885}"/>
          </ac:picMkLst>
        </pc:picChg>
        <pc:cxnChg chg="del">
          <ac:chgData name="DARIO PRAWARA TEH WEI RONG" userId="1332e4ec-ce71-475b-a32a-299703817a3d" providerId="ADAL" clId="{E68D7CAE-E484-4C99-9A0C-E4D92B474B5D}" dt="2023-08-11T15:21:41.932" v="12778" actId="478"/>
          <ac:cxnSpMkLst>
            <pc:docMk/>
            <pc:sldMk cId="1541039027" sldId="318"/>
            <ac:cxnSpMk id="6" creationId="{4DBEE495-31A5-0455-8033-5C38538101DC}"/>
          </ac:cxnSpMkLst>
        </pc:cxnChg>
      </pc:sldChg>
      <pc:sldChg chg="new del">
        <pc:chgData name="DARIO PRAWARA TEH WEI RONG" userId="1332e4ec-ce71-475b-a32a-299703817a3d" providerId="ADAL" clId="{E68D7CAE-E484-4C99-9A0C-E4D92B474B5D}" dt="2023-08-11T15:39:16.479" v="13781" actId="680"/>
        <pc:sldMkLst>
          <pc:docMk/>
          <pc:sldMk cId="3773985133" sldId="319"/>
        </pc:sldMkLst>
      </pc:sldChg>
      <pc:sldMasterChg chg="addSldLayout delSldLayout">
        <pc:chgData name="DARIO PRAWARA TEH WEI RONG" userId="1332e4ec-ce71-475b-a32a-299703817a3d" providerId="ADAL" clId="{E68D7CAE-E484-4C99-9A0C-E4D92B474B5D}" dt="2023-08-10T11:44:17.716" v="47" actId="47"/>
        <pc:sldMasterMkLst>
          <pc:docMk/>
          <pc:sldMasterMk cId="0" sldId="2147483677"/>
        </pc:sldMasterMkLst>
        <pc:sldLayoutChg chg="del">
          <pc:chgData name="DARIO PRAWARA TEH WEI RONG" userId="1332e4ec-ce71-475b-a32a-299703817a3d" providerId="ADAL" clId="{E68D7CAE-E484-4C99-9A0C-E4D92B474B5D}" dt="2023-08-10T11:43:34.078" v="3" actId="47"/>
          <pc:sldLayoutMkLst>
            <pc:docMk/>
            <pc:sldMasterMk cId="0" sldId="2147483677"/>
            <pc:sldLayoutMk cId="0" sldId="2147483649"/>
          </pc:sldLayoutMkLst>
        </pc:sldLayoutChg>
        <pc:sldLayoutChg chg="del">
          <pc:chgData name="DARIO PRAWARA TEH WEI RONG" userId="1332e4ec-ce71-475b-a32a-299703817a3d" providerId="ADAL" clId="{E68D7CAE-E484-4C99-9A0C-E4D92B474B5D}" dt="2023-08-10T11:43:57.925" v="34" actId="47"/>
          <pc:sldLayoutMkLst>
            <pc:docMk/>
            <pc:sldMasterMk cId="0" sldId="2147483677"/>
            <pc:sldLayoutMk cId="0" sldId="2147483650"/>
          </pc:sldLayoutMkLst>
        </pc:sldLayoutChg>
        <pc:sldLayoutChg chg="del">
          <pc:chgData name="DARIO PRAWARA TEH WEI RONG" userId="1332e4ec-ce71-475b-a32a-299703817a3d" providerId="ADAL" clId="{E68D7CAE-E484-4C99-9A0C-E4D92B474B5D}" dt="2023-08-10T11:43:58.041" v="38" actId="47"/>
          <pc:sldLayoutMkLst>
            <pc:docMk/>
            <pc:sldMasterMk cId="0" sldId="2147483677"/>
            <pc:sldLayoutMk cId="0" sldId="2147483651"/>
          </pc:sldLayoutMkLst>
        </pc:sldLayoutChg>
        <pc:sldLayoutChg chg="del">
          <pc:chgData name="DARIO PRAWARA TEH WEI RONG" userId="1332e4ec-ce71-475b-a32a-299703817a3d" providerId="ADAL" clId="{E68D7CAE-E484-4C99-9A0C-E4D92B474B5D}" dt="2023-08-10T11:43:32.722" v="0" actId="47"/>
          <pc:sldLayoutMkLst>
            <pc:docMk/>
            <pc:sldMasterMk cId="0" sldId="2147483677"/>
            <pc:sldLayoutMk cId="0" sldId="2147483652"/>
          </pc:sldLayoutMkLst>
        </pc:sldLayoutChg>
        <pc:sldLayoutChg chg="add del">
          <pc:chgData name="DARIO PRAWARA TEH WEI RONG" userId="1332e4ec-ce71-475b-a32a-299703817a3d" providerId="ADAL" clId="{E68D7CAE-E484-4C99-9A0C-E4D92B474B5D}" dt="2023-08-10T11:44:14.076" v="43" actId="47"/>
          <pc:sldLayoutMkLst>
            <pc:docMk/>
            <pc:sldMasterMk cId="0" sldId="2147483677"/>
            <pc:sldLayoutMk cId="0" sldId="2147483653"/>
          </pc:sldLayoutMkLst>
        </pc:sldLayoutChg>
        <pc:sldLayoutChg chg="del">
          <pc:chgData name="DARIO PRAWARA TEH WEI RONG" userId="1332e4ec-ce71-475b-a32a-299703817a3d" providerId="ADAL" clId="{E68D7CAE-E484-4C99-9A0C-E4D92B474B5D}" dt="2023-08-10T11:44:17.716" v="47" actId="47"/>
          <pc:sldLayoutMkLst>
            <pc:docMk/>
            <pc:sldMasterMk cId="0" sldId="2147483677"/>
            <pc:sldLayoutMk cId="0" sldId="2147483654"/>
          </pc:sldLayoutMkLst>
        </pc:sldLayoutChg>
        <pc:sldLayoutChg chg="del">
          <pc:chgData name="DARIO PRAWARA TEH WEI RONG" userId="1332e4ec-ce71-475b-a32a-299703817a3d" providerId="ADAL" clId="{E68D7CAE-E484-4C99-9A0C-E4D92B474B5D}" dt="2023-08-10T11:43:34.238" v="4" actId="47"/>
          <pc:sldLayoutMkLst>
            <pc:docMk/>
            <pc:sldMasterMk cId="0" sldId="2147483677"/>
            <pc:sldLayoutMk cId="0" sldId="2147483655"/>
          </pc:sldLayoutMkLst>
        </pc:sldLayoutChg>
        <pc:sldLayoutChg chg="add del">
          <pc:chgData name="DARIO PRAWARA TEH WEI RONG" userId="1332e4ec-ce71-475b-a32a-299703817a3d" providerId="ADAL" clId="{E68D7CAE-E484-4C99-9A0C-E4D92B474B5D}" dt="2023-08-10T11:44:14.604" v="44" actId="47"/>
          <pc:sldLayoutMkLst>
            <pc:docMk/>
            <pc:sldMasterMk cId="0" sldId="2147483677"/>
            <pc:sldLayoutMk cId="0" sldId="2147483656"/>
          </pc:sldLayoutMkLst>
        </pc:sldLayoutChg>
        <pc:sldLayoutChg chg="del">
          <pc:chgData name="DARIO PRAWARA TEH WEI RONG" userId="1332e4ec-ce71-475b-a32a-299703817a3d" providerId="ADAL" clId="{E68D7CAE-E484-4C99-9A0C-E4D92B474B5D}" dt="2023-08-10T11:43:36.778" v="10" actId="47"/>
          <pc:sldLayoutMkLst>
            <pc:docMk/>
            <pc:sldMasterMk cId="0" sldId="2147483677"/>
            <pc:sldLayoutMk cId="0" sldId="2147483657"/>
          </pc:sldLayoutMkLst>
        </pc:sldLayoutChg>
        <pc:sldLayoutChg chg="del">
          <pc:chgData name="DARIO PRAWARA TEH WEI RONG" userId="1332e4ec-ce71-475b-a32a-299703817a3d" providerId="ADAL" clId="{E68D7CAE-E484-4C99-9A0C-E4D92B474B5D}" dt="2023-08-10T11:43:33.226" v="1" actId="47"/>
          <pc:sldLayoutMkLst>
            <pc:docMk/>
            <pc:sldMasterMk cId="0" sldId="2147483677"/>
            <pc:sldLayoutMk cId="0" sldId="2147483659"/>
          </pc:sldLayoutMkLst>
        </pc:sldLayoutChg>
        <pc:sldLayoutChg chg="del">
          <pc:chgData name="DARIO PRAWARA TEH WEI RONG" userId="1332e4ec-ce71-475b-a32a-299703817a3d" providerId="ADAL" clId="{E68D7CAE-E484-4C99-9A0C-E4D92B474B5D}" dt="2023-08-10T11:43:33.485" v="2" actId="47"/>
          <pc:sldLayoutMkLst>
            <pc:docMk/>
            <pc:sldMasterMk cId="0" sldId="2147483677"/>
            <pc:sldLayoutMk cId="0" sldId="2147483660"/>
          </pc:sldLayoutMkLst>
        </pc:sldLayoutChg>
        <pc:sldLayoutChg chg="del">
          <pc:chgData name="DARIO PRAWARA TEH WEI RONG" userId="1332e4ec-ce71-475b-a32a-299703817a3d" providerId="ADAL" clId="{E68D7CAE-E484-4C99-9A0C-E4D92B474B5D}" dt="2023-08-10T11:43:35.532" v="9" actId="47"/>
          <pc:sldLayoutMkLst>
            <pc:docMk/>
            <pc:sldMasterMk cId="0" sldId="2147483677"/>
            <pc:sldLayoutMk cId="0" sldId="2147483661"/>
          </pc:sldLayoutMkLst>
        </pc:sldLayoutChg>
        <pc:sldLayoutChg chg="add del">
          <pc:chgData name="DARIO PRAWARA TEH WEI RONG" userId="1332e4ec-ce71-475b-a32a-299703817a3d" providerId="ADAL" clId="{E68D7CAE-E484-4C99-9A0C-E4D92B474B5D}" dt="2023-08-10T11:44:16.652" v="46" actId="47"/>
          <pc:sldLayoutMkLst>
            <pc:docMk/>
            <pc:sldMasterMk cId="0" sldId="2147483677"/>
            <pc:sldLayoutMk cId="0" sldId="2147483662"/>
          </pc:sldLayoutMkLst>
        </pc:sldLayoutChg>
        <pc:sldLayoutChg chg="del">
          <pc:chgData name="DARIO PRAWARA TEH WEI RONG" userId="1332e4ec-ce71-475b-a32a-299703817a3d" providerId="ADAL" clId="{E68D7CAE-E484-4C99-9A0C-E4D92B474B5D}" dt="2023-08-10T11:43:40.104" v="14" actId="47"/>
          <pc:sldLayoutMkLst>
            <pc:docMk/>
            <pc:sldMasterMk cId="0" sldId="2147483677"/>
            <pc:sldLayoutMk cId="0" sldId="2147483663"/>
          </pc:sldLayoutMkLst>
        </pc:sldLayoutChg>
        <pc:sldLayoutChg chg="del">
          <pc:chgData name="DARIO PRAWARA TEH WEI RONG" userId="1332e4ec-ce71-475b-a32a-299703817a3d" providerId="ADAL" clId="{E68D7CAE-E484-4C99-9A0C-E4D92B474B5D}" dt="2023-08-10T11:43:36.832" v="11" actId="47"/>
          <pc:sldLayoutMkLst>
            <pc:docMk/>
            <pc:sldMasterMk cId="0" sldId="2147483677"/>
            <pc:sldLayoutMk cId="0" sldId="2147483664"/>
          </pc:sldLayoutMkLst>
        </pc:sldLayoutChg>
        <pc:sldLayoutChg chg="del">
          <pc:chgData name="DARIO PRAWARA TEH WEI RONG" userId="1332e4ec-ce71-475b-a32a-299703817a3d" providerId="ADAL" clId="{E68D7CAE-E484-4C99-9A0C-E4D92B474B5D}" dt="2023-08-10T11:43:58.010" v="37" actId="47"/>
          <pc:sldLayoutMkLst>
            <pc:docMk/>
            <pc:sldMasterMk cId="0" sldId="2147483677"/>
            <pc:sldLayoutMk cId="0" sldId="2147483665"/>
          </pc:sldLayoutMkLst>
        </pc:sldLayoutChg>
        <pc:sldLayoutChg chg="del">
          <pc:chgData name="DARIO PRAWARA TEH WEI RONG" userId="1332e4ec-ce71-475b-a32a-299703817a3d" providerId="ADAL" clId="{E68D7CAE-E484-4C99-9A0C-E4D92B474B5D}" dt="2023-08-10T11:43:57.961" v="36" actId="47"/>
          <pc:sldLayoutMkLst>
            <pc:docMk/>
            <pc:sldMasterMk cId="0" sldId="2147483677"/>
            <pc:sldLayoutMk cId="0" sldId="2147483666"/>
          </pc:sldLayoutMkLst>
        </pc:sldLayoutChg>
        <pc:sldLayoutChg chg="del">
          <pc:chgData name="DARIO PRAWARA TEH WEI RONG" userId="1332e4ec-ce71-475b-a32a-299703817a3d" providerId="ADAL" clId="{E68D7CAE-E484-4C99-9A0C-E4D92B474B5D}" dt="2023-08-10T11:43:57.834" v="33" actId="47"/>
          <pc:sldLayoutMkLst>
            <pc:docMk/>
            <pc:sldMasterMk cId="0" sldId="2147483677"/>
            <pc:sldLayoutMk cId="0" sldId="2147483667"/>
          </pc:sldLayoutMkLst>
        </pc:sldLayoutChg>
        <pc:sldLayoutChg chg="del">
          <pc:chgData name="DARIO PRAWARA TEH WEI RONG" userId="1332e4ec-ce71-475b-a32a-299703817a3d" providerId="ADAL" clId="{E68D7CAE-E484-4C99-9A0C-E4D92B474B5D}" dt="2023-08-10T11:43:35.008" v="6" actId="47"/>
          <pc:sldLayoutMkLst>
            <pc:docMk/>
            <pc:sldMasterMk cId="0" sldId="2147483677"/>
            <pc:sldLayoutMk cId="0" sldId="2147483668"/>
          </pc:sldLayoutMkLst>
        </pc:sldLayoutChg>
        <pc:sldLayoutChg chg="del">
          <pc:chgData name="DARIO PRAWARA TEH WEI RONG" userId="1332e4ec-ce71-475b-a32a-299703817a3d" providerId="ADAL" clId="{E68D7CAE-E484-4C99-9A0C-E4D92B474B5D}" dt="2023-08-10T11:43:38.186" v="13" actId="47"/>
          <pc:sldLayoutMkLst>
            <pc:docMk/>
            <pc:sldMasterMk cId="0" sldId="2147483677"/>
            <pc:sldLayoutMk cId="0" sldId="2147483669"/>
          </pc:sldLayoutMkLst>
        </pc:sldLayoutChg>
        <pc:sldLayoutChg chg="del">
          <pc:chgData name="DARIO PRAWARA TEH WEI RONG" userId="1332e4ec-ce71-475b-a32a-299703817a3d" providerId="ADAL" clId="{E68D7CAE-E484-4C99-9A0C-E4D92B474B5D}" dt="2023-08-10T11:43:35.495" v="8" actId="47"/>
          <pc:sldLayoutMkLst>
            <pc:docMk/>
            <pc:sldMasterMk cId="0" sldId="2147483677"/>
            <pc:sldLayoutMk cId="0" sldId="2147483670"/>
          </pc:sldLayoutMkLst>
        </pc:sldLayoutChg>
        <pc:sldLayoutChg chg="del">
          <pc:chgData name="DARIO PRAWARA TEH WEI RONG" userId="1332e4ec-ce71-475b-a32a-299703817a3d" providerId="ADAL" clId="{E68D7CAE-E484-4C99-9A0C-E4D92B474B5D}" dt="2023-08-10T11:43:36.886" v="12" actId="47"/>
          <pc:sldLayoutMkLst>
            <pc:docMk/>
            <pc:sldMasterMk cId="0" sldId="2147483677"/>
            <pc:sldLayoutMk cId="0" sldId="2147483671"/>
          </pc:sldLayoutMkLst>
        </pc:sldLayoutChg>
        <pc:sldLayoutChg chg="del">
          <pc:chgData name="DARIO PRAWARA TEH WEI RONG" userId="1332e4ec-ce71-475b-a32a-299703817a3d" providerId="ADAL" clId="{E68D7CAE-E484-4C99-9A0C-E4D92B474B5D}" dt="2023-08-10T11:43:57.941" v="35" actId="47"/>
          <pc:sldLayoutMkLst>
            <pc:docMk/>
            <pc:sldMasterMk cId="0" sldId="2147483677"/>
            <pc:sldLayoutMk cId="0" sldId="2147483672"/>
          </pc:sldLayoutMkLst>
        </pc:sldLayoutChg>
      </pc:sldMasterChg>
      <pc:sldMasterChg chg="del delSldLayout">
        <pc:chgData name="DARIO PRAWARA TEH WEI RONG" userId="1332e4ec-ce71-475b-a32a-299703817a3d" providerId="ADAL" clId="{E68D7CAE-E484-4C99-9A0C-E4D92B474B5D}" dt="2023-08-10T11:43:56.759" v="32" actId="47"/>
        <pc:sldMasterMkLst>
          <pc:docMk/>
          <pc:sldMasterMk cId="0" sldId="2147483678"/>
        </pc:sldMasterMkLst>
        <pc:sldLayoutChg chg="del">
          <pc:chgData name="DARIO PRAWARA TEH WEI RONG" userId="1332e4ec-ce71-475b-a32a-299703817a3d" providerId="ADAL" clId="{E68D7CAE-E484-4C99-9A0C-E4D92B474B5D}" dt="2023-08-10T11:43:56.526" v="27" actId="47"/>
          <pc:sldLayoutMkLst>
            <pc:docMk/>
            <pc:sldMasterMk cId="0" sldId="2147483678"/>
            <pc:sldLayoutMk cId="0" sldId="2147483675"/>
          </pc:sldLayoutMkLst>
        </pc:sldLayoutChg>
        <pc:sldLayoutChg chg="del">
          <pc:chgData name="DARIO PRAWARA TEH WEI RONG" userId="1332e4ec-ce71-475b-a32a-299703817a3d" providerId="ADAL" clId="{E68D7CAE-E484-4C99-9A0C-E4D92B474B5D}" dt="2023-08-10T11:43:56.759" v="32" actId="47"/>
          <pc:sldLayoutMkLst>
            <pc:docMk/>
            <pc:sldMasterMk cId="0" sldId="2147483678"/>
            <pc:sldLayoutMk cId="0"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109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637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3353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0384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992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7415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841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046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765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106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043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142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4583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3297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1603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141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677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853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53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803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384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7481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045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0318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47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694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3789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87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541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804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08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093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1531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910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43400" y="-1442525"/>
            <a:ext cx="12563875" cy="7484975"/>
            <a:chOff x="-1343400" y="-1442525"/>
            <a:chExt cx="12563875" cy="7484975"/>
          </a:xfrm>
        </p:grpSpPr>
        <p:grpSp>
          <p:nvGrpSpPr>
            <p:cNvPr id="10" name="Google Shape;10;p2"/>
            <p:cNvGrpSpPr/>
            <p:nvPr/>
          </p:nvGrpSpPr>
          <p:grpSpPr>
            <a:xfrm>
              <a:off x="-1343400" y="-1442525"/>
              <a:ext cx="12563875" cy="7484975"/>
              <a:chOff x="-1343400" y="-1442525"/>
              <a:chExt cx="12563875" cy="7484975"/>
            </a:xfrm>
          </p:grpSpPr>
          <p:sp>
            <p:nvSpPr>
              <p:cNvPr id="11" name="Google Shape;11;p2"/>
              <p:cNvSpPr/>
              <p:nvPr/>
            </p:nvSpPr>
            <p:spPr>
              <a:xfrm rot="5400000">
                <a:off x="987349" y="30245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1343400" y="28289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5150" y="53950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14" name="Google Shape;14;p2"/>
              <p:cNvSpPr/>
              <p:nvPr/>
            </p:nvSpPr>
            <p:spPr>
              <a:xfrm>
                <a:off x="3837875" y="676475"/>
                <a:ext cx="6592375" cy="5181388"/>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6141300" y="-144252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463750" y="-2572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17" name="Google Shape;17;p2"/>
            <p:cNvGrpSpPr/>
            <p:nvPr/>
          </p:nvGrpSpPr>
          <p:grpSpPr>
            <a:xfrm>
              <a:off x="7988894" y="4308581"/>
              <a:ext cx="883759" cy="600001"/>
              <a:chOff x="-3966800" y="-2580100"/>
              <a:chExt cx="1127675" cy="765600"/>
            </a:xfrm>
          </p:grpSpPr>
          <p:cxnSp>
            <p:nvCxnSpPr>
              <p:cNvPr id="18" name="Google Shape;18;p2"/>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9" name="Google Shape;19;p2"/>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20" name="Google Shape;20;p2"/>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21" name="Google Shape;21;p2"/>
            <p:cNvGrpSpPr/>
            <p:nvPr/>
          </p:nvGrpSpPr>
          <p:grpSpPr>
            <a:xfrm>
              <a:off x="7988895" y="239505"/>
              <a:ext cx="883759" cy="600001"/>
              <a:chOff x="-3966800" y="-2580100"/>
              <a:chExt cx="1127675" cy="765600"/>
            </a:xfrm>
          </p:grpSpPr>
          <p:cxnSp>
            <p:nvCxnSpPr>
              <p:cNvPr id="22" name="Google Shape;22;p2"/>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2"/>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24" name="Google Shape;24;p2"/>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25" name="Google Shape;25;p2"/>
          <p:cNvSpPr txBox="1">
            <a:spLocks noGrp="1"/>
          </p:cNvSpPr>
          <p:nvPr>
            <p:ph type="ctrTitle"/>
          </p:nvPr>
        </p:nvSpPr>
        <p:spPr>
          <a:xfrm>
            <a:off x="1018025" y="996700"/>
            <a:ext cx="5865300" cy="1908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000" b="1">
                <a:solidFill>
                  <a:schemeClr val="dk2"/>
                </a:solidFill>
                <a:latin typeface="Spinnaker"/>
                <a:ea typeface="Spinnaker"/>
                <a:cs typeface="Spinnaker"/>
                <a:sym typeface="Spinna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1018025" y="3030600"/>
            <a:ext cx="5865300" cy="38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Mandali"/>
                <a:ea typeface="Mandali"/>
                <a:cs typeface="Mandali"/>
                <a:sym typeface="Mandal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206"/>
        <p:cNvGrpSpPr/>
        <p:nvPr/>
      </p:nvGrpSpPr>
      <p:grpSpPr>
        <a:xfrm>
          <a:off x="0" y="0"/>
          <a:ext cx="0" cy="0"/>
          <a:chOff x="0" y="0"/>
          <a:chExt cx="0" cy="0"/>
        </a:xfrm>
      </p:grpSpPr>
      <p:grpSp>
        <p:nvGrpSpPr>
          <p:cNvPr id="207" name="Google Shape;207;p16"/>
          <p:cNvGrpSpPr/>
          <p:nvPr/>
        </p:nvGrpSpPr>
        <p:grpSpPr>
          <a:xfrm>
            <a:off x="-1876800" y="-1968754"/>
            <a:ext cx="12236825" cy="7898544"/>
            <a:chOff x="-1876800" y="-1968754"/>
            <a:chExt cx="12236825" cy="7898544"/>
          </a:xfrm>
        </p:grpSpPr>
        <p:sp>
          <p:nvSpPr>
            <p:cNvPr id="208" name="Google Shape;208;p16"/>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rot="-5400000" flipH="1">
              <a:off x="6750736" y="33293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rot="10800000">
              <a:off x="6474674" y="29813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rot="3190281" flipH="1">
              <a:off x="-132395" y="-2155958"/>
              <a:ext cx="2286084" cy="5502731"/>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212" name="Google Shape;212;p1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369"/>
        <p:cNvGrpSpPr/>
        <p:nvPr/>
      </p:nvGrpSpPr>
      <p:grpSpPr>
        <a:xfrm>
          <a:off x="0" y="0"/>
          <a:ext cx="0" cy="0"/>
          <a:chOff x="0" y="0"/>
          <a:chExt cx="0" cy="0"/>
        </a:xfrm>
      </p:grpSpPr>
      <p:grpSp>
        <p:nvGrpSpPr>
          <p:cNvPr id="370" name="Google Shape;370;p27"/>
          <p:cNvGrpSpPr/>
          <p:nvPr/>
        </p:nvGrpSpPr>
        <p:grpSpPr>
          <a:xfrm>
            <a:off x="-2582962" y="-1308950"/>
            <a:ext cx="14596466" cy="8467200"/>
            <a:chOff x="-2582962" y="-1308950"/>
            <a:chExt cx="14596466" cy="8467200"/>
          </a:xfrm>
        </p:grpSpPr>
        <p:sp>
          <p:nvSpPr>
            <p:cNvPr id="371" name="Google Shape;371;p27"/>
            <p:cNvSpPr/>
            <p:nvPr/>
          </p:nvSpPr>
          <p:spPr>
            <a:xfrm>
              <a:off x="7440225" y="2469200"/>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rot="9900040" flipH="1">
              <a:off x="6902431" y="2114094"/>
              <a:ext cx="4756583" cy="3365599"/>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73" name="Google Shape;373;p27"/>
            <p:cNvGrpSpPr/>
            <p:nvPr/>
          </p:nvGrpSpPr>
          <p:grpSpPr>
            <a:xfrm>
              <a:off x="-2582962" y="-1308950"/>
              <a:ext cx="8775600" cy="8467200"/>
              <a:chOff x="-2582962" y="-1308950"/>
              <a:chExt cx="8775600" cy="8467200"/>
            </a:xfrm>
          </p:grpSpPr>
          <p:sp>
            <p:nvSpPr>
              <p:cNvPr id="374" name="Google Shape;374;p27"/>
              <p:cNvSpPr/>
              <p:nvPr/>
            </p:nvSpPr>
            <p:spPr>
              <a:xfrm flipH="1">
                <a:off x="-401137" y="3367975"/>
                <a:ext cx="6593775" cy="3790275"/>
              </a:xfrm>
              <a:custGeom>
                <a:avLst/>
                <a:gdLst/>
                <a:ahLst/>
                <a:cxnLst/>
                <a:rect l="l" t="t" r="r" b="b"/>
                <a:pathLst>
                  <a:path w="263751" h="151611" extrusionOk="0">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rot="10800000">
                <a:off x="-2582962" y="-1308950"/>
                <a:ext cx="6592375" cy="4395850"/>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flipH="1">
                <a:off x="-1018150" y="1403500"/>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rot="549993" flipH="1">
                <a:off x="-1003608" y="-821265"/>
                <a:ext cx="4756583" cy="33656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78" name="Google Shape;378;p27"/>
              <p:cNvGrpSpPr/>
              <p:nvPr/>
            </p:nvGrpSpPr>
            <p:grpSpPr>
              <a:xfrm>
                <a:off x="271342" y="4308580"/>
                <a:ext cx="883759" cy="600001"/>
                <a:chOff x="-3966800" y="-2580100"/>
                <a:chExt cx="1127675" cy="765600"/>
              </a:xfrm>
            </p:grpSpPr>
            <p:cxnSp>
              <p:nvCxnSpPr>
                <p:cNvPr id="379" name="Google Shape;379;p27"/>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80" name="Google Shape;380;p27"/>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81" name="Google Shape;381;p27"/>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382"/>
        <p:cNvGrpSpPr/>
        <p:nvPr/>
      </p:nvGrpSpPr>
      <p:grpSpPr>
        <a:xfrm>
          <a:off x="0" y="0"/>
          <a:ext cx="0" cy="0"/>
          <a:chOff x="0" y="0"/>
          <a:chExt cx="0" cy="0"/>
        </a:xfrm>
      </p:grpSpPr>
      <p:grpSp>
        <p:nvGrpSpPr>
          <p:cNvPr id="383" name="Google Shape;383;p28"/>
          <p:cNvGrpSpPr/>
          <p:nvPr/>
        </p:nvGrpSpPr>
        <p:grpSpPr>
          <a:xfrm>
            <a:off x="-1665150" y="-290950"/>
            <a:ext cx="12102225" cy="5961100"/>
            <a:chOff x="-1665150" y="-290950"/>
            <a:chExt cx="12102225" cy="5961100"/>
          </a:xfrm>
        </p:grpSpPr>
        <p:grpSp>
          <p:nvGrpSpPr>
            <p:cNvPr id="384" name="Google Shape;384;p28"/>
            <p:cNvGrpSpPr/>
            <p:nvPr/>
          </p:nvGrpSpPr>
          <p:grpSpPr>
            <a:xfrm>
              <a:off x="-1665150" y="-290950"/>
              <a:ext cx="12102225" cy="5961100"/>
              <a:chOff x="-1665150" y="-290950"/>
              <a:chExt cx="12102225" cy="5961100"/>
            </a:xfrm>
          </p:grpSpPr>
          <p:grpSp>
            <p:nvGrpSpPr>
              <p:cNvPr id="385" name="Google Shape;385;p28"/>
              <p:cNvGrpSpPr/>
              <p:nvPr/>
            </p:nvGrpSpPr>
            <p:grpSpPr>
              <a:xfrm>
                <a:off x="-1665150" y="2304450"/>
                <a:ext cx="4756725" cy="3365700"/>
                <a:chOff x="-1665150" y="2304450"/>
                <a:chExt cx="4756725" cy="3365700"/>
              </a:xfrm>
            </p:grpSpPr>
            <p:sp>
              <p:nvSpPr>
                <p:cNvPr id="386" name="Google Shape;386;p28"/>
                <p:cNvSpPr/>
                <p:nvPr/>
              </p:nvSpPr>
              <p:spPr>
                <a:xfrm flipH="1">
                  <a:off x="-133661" y="4459676"/>
                  <a:ext cx="1934537" cy="784022"/>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1665150" y="23044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388" name="Google Shape;388;p28"/>
              <p:cNvGrpSpPr/>
              <p:nvPr/>
            </p:nvGrpSpPr>
            <p:grpSpPr>
              <a:xfrm>
                <a:off x="5605150" y="-290950"/>
                <a:ext cx="4831925" cy="5709350"/>
                <a:chOff x="5605150" y="-290950"/>
                <a:chExt cx="4831925" cy="5709350"/>
              </a:xfrm>
            </p:grpSpPr>
            <p:sp>
              <p:nvSpPr>
                <p:cNvPr id="389" name="Google Shape;389;p28"/>
                <p:cNvSpPr/>
                <p:nvPr/>
              </p:nvSpPr>
              <p:spPr>
                <a:xfrm>
                  <a:off x="6424498" y="1996850"/>
                  <a:ext cx="4012576" cy="3339584"/>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flipH="1">
                  <a:off x="5605150" y="-290950"/>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flipH="1">
                  <a:off x="7175624" y="-8455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grpSp>
        <p:grpSp>
          <p:nvGrpSpPr>
            <p:cNvPr id="392" name="Google Shape;392;p28"/>
            <p:cNvGrpSpPr/>
            <p:nvPr/>
          </p:nvGrpSpPr>
          <p:grpSpPr>
            <a:xfrm>
              <a:off x="7988894" y="4308581"/>
              <a:ext cx="883759" cy="600001"/>
              <a:chOff x="-3966800" y="-2580100"/>
              <a:chExt cx="1127675" cy="765600"/>
            </a:xfrm>
          </p:grpSpPr>
          <p:cxnSp>
            <p:nvCxnSpPr>
              <p:cNvPr id="393" name="Google Shape;393;p2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94" name="Google Shape;394;p2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95" name="Google Shape;395;p2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396" name="Google Shape;396;p28"/>
            <p:cNvGrpSpPr/>
            <p:nvPr/>
          </p:nvGrpSpPr>
          <p:grpSpPr>
            <a:xfrm>
              <a:off x="7988895" y="239505"/>
              <a:ext cx="883759" cy="600001"/>
              <a:chOff x="-3966800" y="-2580100"/>
              <a:chExt cx="1127675" cy="765600"/>
            </a:xfrm>
          </p:grpSpPr>
          <p:cxnSp>
            <p:nvCxnSpPr>
              <p:cNvPr id="397" name="Google Shape;397;p2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98" name="Google Shape;398;p2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99" name="Google Shape;399;p2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a:lnSpc>
                <a:spcPct val="100000"/>
              </a:lnSpc>
              <a:spcBef>
                <a:spcPts val="0"/>
              </a:spcBef>
              <a:spcAft>
                <a:spcPts val="0"/>
              </a:spcAft>
              <a:buClr>
                <a:schemeClr val="dk2"/>
              </a:buClr>
              <a:buSzPts val="3000"/>
              <a:buNone/>
              <a:defRPr sz="3000">
                <a:solidFill>
                  <a:schemeClr val="dk2"/>
                </a:solidFill>
              </a:defRPr>
            </a:lvl2pPr>
            <a:lvl3pPr lvl="2">
              <a:lnSpc>
                <a:spcPct val="100000"/>
              </a:lnSpc>
              <a:spcBef>
                <a:spcPts val="0"/>
              </a:spcBef>
              <a:spcAft>
                <a:spcPts val="0"/>
              </a:spcAft>
              <a:buClr>
                <a:schemeClr val="dk2"/>
              </a:buClr>
              <a:buSzPts val="3000"/>
              <a:buNone/>
              <a:defRPr sz="3000">
                <a:solidFill>
                  <a:schemeClr val="dk2"/>
                </a:solidFill>
              </a:defRPr>
            </a:lvl3pPr>
            <a:lvl4pPr lvl="3">
              <a:lnSpc>
                <a:spcPct val="100000"/>
              </a:lnSpc>
              <a:spcBef>
                <a:spcPts val="0"/>
              </a:spcBef>
              <a:spcAft>
                <a:spcPts val="0"/>
              </a:spcAft>
              <a:buClr>
                <a:schemeClr val="dk2"/>
              </a:buClr>
              <a:buSzPts val="3000"/>
              <a:buNone/>
              <a:defRPr sz="3000">
                <a:solidFill>
                  <a:schemeClr val="dk2"/>
                </a:solidFill>
              </a:defRPr>
            </a:lvl4pPr>
            <a:lvl5pPr lvl="4">
              <a:lnSpc>
                <a:spcPct val="100000"/>
              </a:lnSpc>
              <a:spcBef>
                <a:spcPts val="0"/>
              </a:spcBef>
              <a:spcAft>
                <a:spcPts val="0"/>
              </a:spcAft>
              <a:buClr>
                <a:schemeClr val="dk2"/>
              </a:buClr>
              <a:buSzPts val="3000"/>
              <a:buNone/>
              <a:defRPr sz="3000">
                <a:solidFill>
                  <a:schemeClr val="dk2"/>
                </a:solidFill>
              </a:defRPr>
            </a:lvl5pPr>
            <a:lvl6pPr lvl="5">
              <a:lnSpc>
                <a:spcPct val="100000"/>
              </a:lnSpc>
              <a:spcBef>
                <a:spcPts val="0"/>
              </a:spcBef>
              <a:spcAft>
                <a:spcPts val="0"/>
              </a:spcAft>
              <a:buClr>
                <a:schemeClr val="dk2"/>
              </a:buClr>
              <a:buSzPts val="3000"/>
              <a:buNone/>
              <a:defRPr sz="3000">
                <a:solidFill>
                  <a:schemeClr val="dk2"/>
                </a:solidFill>
              </a:defRPr>
            </a:lvl6pPr>
            <a:lvl7pPr lvl="6">
              <a:lnSpc>
                <a:spcPct val="100000"/>
              </a:lnSpc>
              <a:spcBef>
                <a:spcPts val="0"/>
              </a:spcBef>
              <a:spcAft>
                <a:spcPts val="0"/>
              </a:spcAft>
              <a:buClr>
                <a:schemeClr val="dk2"/>
              </a:buClr>
              <a:buSzPts val="3000"/>
              <a:buNone/>
              <a:defRPr sz="3000">
                <a:solidFill>
                  <a:schemeClr val="dk2"/>
                </a:solidFill>
              </a:defRPr>
            </a:lvl7pPr>
            <a:lvl8pPr lvl="7">
              <a:lnSpc>
                <a:spcPct val="100000"/>
              </a:lnSpc>
              <a:spcBef>
                <a:spcPts val="0"/>
              </a:spcBef>
              <a:spcAft>
                <a:spcPts val="0"/>
              </a:spcAft>
              <a:buClr>
                <a:schemeClr val="dk2"/>
              </a:buClr>
              <a:buSzPts val="3000"/>
              <a:buNone/>
              <a:defRPr sz="3000">
                <a:solidFill>
                  <a:schemeClr val="dk2"/>
                </a:solidFill>
              </a:defRPr>
            </a:lvl8pPr>
            <a:lvl9pPr lvl="8">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7" name="Google Shape;7;p1"/>
          <p:cNvSpPr txBox="1">
            <a:spLocks noGrp="1"/>
          </p:cNvSpPr>
          <p:nvPr>
            <p:ph type="body" idx="1"/>
          </p:nvPr>
        </p:nvSpPr>
        <p:spPr>
          <a:xfrm>
            <a:off x="713225" y="1017725"/>
            <a:ext cx="7717500" cy="3590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1pPr>
            <a:lvl2pPr marL="914400" lvl="1"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2pPr>
            <a:lvl3pPr marL="1371600" lvl="2"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3pPr>
            <a:lvl4pPr marL="1828800" lvl="3"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4pPr>
            <a:lvl5pPr marL="2286000" lvl="4"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5pPr>
            <a:lvl6pPr marL="2743200" lvl="5"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6pPr>
            <a:lvl7pPr marL="3200400" lvl="6"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7pPr>
            <a:lvl8pPr marL="3657600" lvl="7"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8pPr>
            <a:lvl9pPr marL="4114800" lvl="8"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2" r:id="rId3"/>
    <p:sldLayoutId id="2147483673" r:id="rId4"/>
    <p:sldLayoutId id="214748367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2"/>
          <p:cNvSpPr txBox="1">
            <a:spLocks noGrp="1"/>
          </p:cNvSpPr>
          <p:nvPr>
            <p:ph type="ctrTitle"/>
          </p:nvPr>
        </p:nvSpPr>
        <p:spPr>
          <a:xfrm>
            <a:off x="1068825" y="1223900"/>
            <a:ext cx="6723895" cy="19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bg2">
                    <a:lumMod val="50000"/>
                  </a:schemeClr>
                </a:solidFill>
                <a:latin typeface="Poppins Black" panose="00000A00000000000000" pitchFamily="2" charset="0"/>
                <a:cs typeface="Poppins Black" panose="00000A00000000000000" pitchFamily="2" charset="0"/>
              </a:rPr>
              <a:t>CUSTOMER SEGMENTATION </a:t>
            </a:r>
            <a:r>
              <a:rPr lang="en" sz="3600" dirty="0">
                <a:solidFill>
                  <a:schemeClr val="tx1"/>
                </a:solidFill>
                <a:latin typeface="Poppins Black" panose="00000A00000000000000" pitchFamily="2" charset="0"/>
                <a:cs typeface="Poppins Black" panose="00000A00000000000000" pitchFamily="2" charset="0"/>
              </a:rPr>
              <a:t>ANALYSIS FOR MALL CUSTOMERS</a:t>
            </a:r>
            <a:endParaRPr sz="3600" dirty="0">
              <a:solidFill>
                <a:schemeClr val="tx1"/>
              </a:solidFill>
              <a:latin typeface="Poppins Black" panose="00000A00000000000000" pitchFamily="2" charset="0"/>
              <a:cs typeface="Poppins Black" panose="00000A00000000000000" pitchFamily="2" charset="0"/>
            </a:endParaRPr>
          </a:p>
        </p:txBody>
      </p:sp>
      <p:sp>
        <p:nvSpPr>
          <p:cNvPr id="411" name="Google Shape;411;p32"/>
          <p:cNvSpPr txBox="1">
            <a:spLocks noGrp="1"/>
          </p:cNvSpPr>
          <p:nvPr>
            <p:ph type="subTitle" idx="1"/>
          </p:nvPr>
        </p:nvSpPr>
        <p:spPr>
          <a:xfrm>
            <a:off x="1068825" y="3132200"/>
            <a:ext cx="5865300" cy="384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dirty="0">
                <a:latin typeface="Poppins Medium" panose="00000600000000000000" pitchFamily="2" charset="0"/>
                <a:cs typeface="Poppins Medium" panose="00000600000000000000" pitchFamily="2" charset="0"/>
              </a:rPr>
              <a:t>Name : Dario Prawara T</a:t>
            </a:r>
            <a:r>
              <a:rPr lang="en-SG" dirty="0">
                <a:latin typeface="Poppins Medium" panose="00000600000000000000" pitchFamily="2" charset="0"/>
                <a:cs typeface="Poppins Medium" panose="00000600000000000000" pitchFamily="2" charset="0"/>
              </a:rPr>
              <a:t>eh</a:t>
            </a:r>
            <a:r>
              <a:rPr lang="en" dirty="0">
                <a:latin typeface="Poppins Medium" panose="00000600000000000000" pitchFamily="2" charset="0"/>
                <a:cs typeface="Poppins Medium" panose="00000600000000000000" pitchFamily="2" charset="0"/>
              </a:rPr>
              <a:t> Wei Rong</a:t>
            </a:r>
          </a:p>
          <a:p>
            <a:pPr marL="0" lvl="0" indent="0" algn="l" rtl="0">
              <a:lnSpc>
                <a:spcPct val="150000"/>
              </a:lnSpc>
              <a:spcBef>
                <a:spcPts val="0"/>
              </a:spcBef>
              <a:spcAft>
                <a:spcPts val="0"/>
              </a:spcAft>
              <a:buNone/>
            </a:pPr>
            <a:r>
              <a:rPr lang="en" dirty="0">
                <a:latin typeface="Poppins Medium" panose="00000600000000000000" pitchFamily="2" charset="0"/>
                <a:cs typeface="Poppins Medium" panose="00000600000000000000" pitchFamily="2" charset="0"/>
              </a:rPr>
              <a:t>Class : DAAA / FT / 2A / 04</a:t>
            </a:r>
            <a:endParaRPr dirty="0">
              <a:latin typeface="Poppins Medium" panose="00000600000000000000" pitchFamily="2" charset="0"/>
              <a:cs typeface="Poppins Medium" panose="00000600000000000000" pitchFamily="2" charset="0"/>
            </a:endParaRPr>
          </a:p>
        </p:txBody>
      </p:sp>
      <p:sp>
        <p:nvSpPr>
          <p:cNvPr id="3" name="TextBox 2">
            <a:extLst>
              <a:ext uri="{FF2B5EF4-FFF2-40B4-BE49-F238E27FC236}">
                <a16:creationId xmlns:a16="http://schemas.microsoft.com/office/drawing/2014/main" id="{C43E884C-1E51-7A74-46BE-C8E38B27D410}"/>
              </a:ext>
            </a:extLst>
          </p:cNvPr>
          <p:cNvSpPr txBox="1"/>
          <p:nvPr/>
        </p:nvSpPr>
        <p:spPr>
          <a:xfrm>
            <a:off x="1137405" y="985672"/>
            <a:ext cx="6286500" cy="276999"/>
          </a:xfrm>
          <a:prstGeom prst="rect">
            <a:avLst/>
          </a:prstGeom>
          <a:noFill/>
        </p:spPr>
        <p:txBody>
          <a:bodyPr wrap="square">
            <a:spAutoFit/>
          </a:bodyPr>
          <a:lstStyle/>
          <a:p>
            <a:r>
              <a:rPr lang="en" sz="1200" spc="300" dirty="0">
                <a:solidFill>
                  <a:schemeClr val="bg2">
                    <a:lumMod val="50000"/>
                  </a:schemeClr>
                </a:solidFill>
                <a:latin typeface="Poppins Black" panose="00000A00000000000000" pitchFamily="2" charset="0"/>
                <a:cs typeface="Poppins Black" panose="00000A00000000000000" pitchFamily="2" charset="0"/>
              </a:rPr>
              <a:t>CA2 PART B – UNSUPERVISED LEARNING (CLUSTERING)</a:t>
            </a:r>
            <a:endParaRPr lang="en-SG" sz="1200" spc="300" dirty="0"/>
          </a:p>
        </p:txBody>
      </p:sp>
      <p:pic>
        <p:nvPicPr>
          <p:cNvPr id="4" name="Graphic 3" descr="Shopping bag with solid fill">
            <a:extLst>
              <a:ext uri="{FF2B5EF4-FFF2-40B4-BE49-F238E27FC236}">
                <a16:creationId xmlns:a16="http://schemas.microsoft.com/office/drawing/2014/main" id="{5932FFC9-E4E4-085E-E10B-91AE11DB9D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15952" y="2321483"/>
            <a:ext cx="1836345" cy="18363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883920" y="382965"/>
            <a:ext cx="612140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DATA EXPLORATION</a:t>
            </a:r>
            <a:endParaRPr lang="en-SG" sz="3200" dirty="0"/>
          </a:p>
        </p:txBody>
      </p:sp>
      <p:sp>
        <p:nvSpPr>
          <p:cNvPr id="6" name="TextBox 5">
            <a:extLst>
              <a:ext uri="{FF2B5EF4-FFF2-40B4-BE49-F238E27FC236}">
                <a16:creationId xmlns:a16="http://schemas.microsoft.com/office/drawing/2014/main" id="{C9BA1E40-96E4-63F7-611B-64ACB4EAE881}"/>
              </a:ext>
            </a:extLst>
          </p:cNvPr>
          <p:cNvSpPr txBox="1"/>
          <p:nvPr/>
        </p:nvSpPr>
        <p:spPr>
          <a:xfrm>
            <a:off x="6248400" y="917451"/>
            <a:ext cx="2552699" cy="3477875"/>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Between income and gender, females exhibit slightly lower mean income with a broader distribution, while males have more consistent income levels. This suggests that females potentially have higher spending power and have more diverse financial profiles.</a:t>
            </a:r>
          </a:p>
          <a:p>
            <a:endParaRPr lang="en-US" sz="1100" dirty="0">
              <a:solidFill>
                <a:schemeClr val="tx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Between spending score and gender, the average spending score for females is roughly the same for males, yet females tend to have higher and more consistent limits for their spending scores, indicating that females could potentially spend more than males, hence have higher spending scores.</a:t>
            </a:r>
            <a:endParaRPr lang="en-SG" sz="1100" dirty="0">
              <a:solidFill>
                <a:schemeClr val="tx1"/>
              </a:solidFill>
              <a:latin typeface="Poppins" panose="00000500000000000000" pitchFamily="2" charset="0"/>
              <a:cs typeface="Poppins" panose="00000500000000000000" pitchFamily="2" charset="0"/>
            </a:endParaRPr>
          </a:p>
        </p:txBody>
      </p:sp>
      <p:pic>
        <p:nvPicPr>
          <p:cNvPr id="3074" name="Picture 2">
            <a:extLst>
              <a:ext uri="{FF2B5EF4-FFF2-40B4-BE49-F238E27FC236}">
                <a16:creationId xmlns:a16="http://schemas.microsoft.com/office/drawing/2014/main" id="{D798201E-B0EE-63A1-DE50-94DF39CB4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23" y="1367058"/>
            <a:ext cx="5681706" cy="27978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48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822960" y="321409"/>
            <a:ext cx="612140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DATA EXPLORATION</a:t>
            </a:r>
            <a:endParaRPr lang="en-SG" sz="3200" dirty="0"/>
          </a:p>
        </p:txBody>
      </p:sp>
      <p:pic>
        <p:nvPicPr>
          <p:cNvPr id="5122" name="Picture 2">
            <a:extLst>
              <a:ext uri="{FF2B5EF4-FFF2-40B4-BE49-F238E27FC236}">
                <a16:creationId xmlns:a16="http://schemas.microsoft.com/office/drawing/2014/main" id="{BD3A94DD-CCBA-EC5C-C427-E56C67DAF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450" y="1778637"/>
            <a:ext cx="5668709" cy="314674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2" descr="A black text on a white background&#10;&#10;Description automatically generated">
            <a:extLst>
              <a:ext uri="{FF2B5EF4-FFF2-40B4-BE49-F238E27FC236}">
                <a16:creationId xmlns:a16="http://schemas.microsoft.com/office/drawing/2014/main" id="{05D60EA7-CB5E-91C6-E2EE-5919295990FB}"/>
              </a:ext>
            </a:extLst>
          </p:cNvPr>
          <p:cNvPicPr>
            <a:picLocks noChangeAspect="1"/>
          </p:cNvPicPr>
          <p:nvPr/>
        </p:nvPicPr>
        <p:blipFill>
          <a:blip r:embed="rId4"/>
          <a:stretch>
            <a:fillRect/>
          </a:stretch>
        </p:blipFill>
        <p:spPr>
          <a:xfrm>
            <a:off x="564450" y="1107118"/>
            <a:ext cx="3192210" cy="554405"/>
          </a:xfrm>
          <a:prstGeom prst="rect">
            <a:avLst/>
          </a:prstGeom>
          <a:ln>
            <a:solidFill>
              <a:schemeClr val="tx1"/>
            </a:solidFill>
          </a:ln>
        </p:spPr>
      </p:pic>
      <p:sp>
        <p:nvSpPr>
          <p:cNvPr id="8" name="TextBox 7">
            <a:extLst>
              <a:ext uri="{FF2B5EF4-FFF2-40B4-BE49-F238E27FC236}">
                <a16:creationId xmlns:a16="http://schemas.microsoft.com/office/drawing/2014/main" id="{2BD25B3D-B824-F197-1DCA-E8B6CCA6A9FF}"/>
              </a:ext>
            </a:extLst>
          </p:cNvPr>
          <p:cNvSpPr txBox="1"/>
          <p:nvPr/>
        </p:nvSpPr>
        <p:spPr>
          <a:xfrm>
            <a:off x="6431279" y="1107118"/>
            <a:ext cx="2278381" cy="3477875"/>
          </a:xfrm>
          <a:prstGeom prst="rect">
            <a:avLst/>
          </a:prstGeom>
          <a:noFill/>
        </p:spPr>
        <p:txBody>
          <a:bodyPr wrap="square">
            <a:spAutoFit/>
          </a:bodyPr>
          <a:lstStyle/>
          <a:p>
            <a:pPr marL="171450" indent="-171450">
              <a:buFont typeface="Arial" panose="020B0604020202020204" pitchFamily="34" charset="0"/>
              <a:buChar char="•"/>
            </a:pPr>
            <a:r>
              <a:rPr lang="en-US" sz="1100" b="1" dirty="0">
                <a:solidFill>
                  <a:schemeClr val="tx1"/>
                </a:solidFill>
                <a:latin typeface="Poppins" panose="00000500000000000000" pitchFamily="2" charset="0"/>
                <a:cs typeface="Poppins" panose="00000500000000000000" pitchFamily="2" charset="0"/>
              </a:rPr>
              <a:t>Female customers slightly outnumber males (112 vs. 88)</a:t>
            </a:r>
            <a:r>
              <a:rPr lang="en-US" sz="1100" dirty="0">
                <a:solidFill>
                  <a:schemeClr val="tx1"/>
                </a:solidFill>
                <a:latin typeface="Poppins" panose="00000500000000000000" pitchFamily="2" charset="0"/>
                <a:cs typeface="Poppins" panose="00000500000000000000" pitchFamily="2" charset="0"/>
              </a:rPr>
              <a:t>,</a:t>
            </a:r>
            <a:r>
              <a:rPr lang="en-US" sz="1100" b="1" dirty="0">
                <a:solidFill>
                  <a:schemeClr val="tx1"/>
                </a:solidFill>
                <a:latin typeface="Poppins" panose="00000500000000000000" pitchFamily="2" charset="0"/>
                <a:cs typeface="Poppins" panose="00000500000000000000" pitchFamily="2" charset="0"/>
              </a:rPr>
              <a:t> </a:t>
            </a:r>
            <a:r>
              <a:rPr lang="en-US" sz="1100" dirty="0">
                <a:solidFill>
                  <a:schemeClr val="tx1"/>
                </a:solidFill>
                <a:latin typeface="Poppins" panose="00000500000000000000" pitchFamily="2" charset="0"/>
                <a:cs typeface="Poppins" panose="00000500000000000000" pitchFamily="2" charset="0"/>
              </a:rPr>
              <a:t>presenting balanced gender representation for inclusive marketing.</a:t>
            </a:r>
          </a:p>
          <a:p>
            <a:endParaRPr lang="en-US" sz="1100" dirty="0">
              <a:solidFill>
                <a:schemeClr val="tx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Similar male-female counts indicate potential for gender-specific promotions, and targeted advertising to engage and retain customers from both genders effectively.</a:t>
            </a:r>
          </a:p>
          <a:p>
            <a:endParaRPr lang="en-US" sz="1100" dirty="0">
              <a:solidFill>
                <a:schemeClr val="tx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Balanced gender distribution supports diversification of offerings, boosting sales and income through expanded customer base.</a:t>
            </a:r>
            <a:endParaRPr lang="en-SG" sz="1100" dirty="0">
              <a:solidFill>
                <a:schemeClr val="tx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7007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822960" y="407681"/>
            <a:ext cx="612140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DATA EXPLORATION</a:t>
            </a:r>
            <a:endParaRPr lang="en-SG" sz="3200" dirty="0"/>
          </a:p>
        </p:txBody>
      </p:sp>
      <p:sp>
        <p:nvSpPr>
          <p:cNvPr id="6" name="TextBox 5">
            <a:extLst>
              <a:ext uri="{FF2B5EF4-FFF2-40B4-BE49-F238E27FC236}">
                <a16:creationId xmlns:a16="http://schemas.microsoft.com/office/drawing/2014/main" id="{D33573EC-41B4-AADD-3287-492AA8FB6E12}"/>
              </a:ext>
            </a:extLst>
          </p:cNvPr>
          <p:cNvSpPr txBox="1"/>
          <p:nvPr/>
        </p:nvSpPr>
        <p:spPr>
          <a:xfrm>
            <a:off x="6035041" y="494258"/>
            <a:ext cx="2766059" cy="4324261"/>
          </a:xfrm>
          <a:prstGeom prst="rect">
            <a:avLst/>
          </a:prstGeom>
          <a:noFill/>
        </p:spPr>
        <p:txBody>
          <a:bodyPr wrap="square">
            <a:spAutoFit/>
          </a:bodyPr>
          <a:lstStyle/>
          <a:p>
            <a:pPr marL="171450" indent="-171450">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Age Distribution: Most customers are aged 20s to 40s, peaking in the late 30s to early 40s, suggesting a </a:t>
            </a:r>
            <a:r>
              <a:rPr lang="en-US" sz="1100" b="1" dirty="0">
                <a:solidFill>
                  <a:schemeClr val="tx1"/>
                </a:solidFill>
                <a:latin typeface="Poppins" panose="00000500000000000000" pitchFamily="2" charset="0"/>
                <a:cs typeface="Poppins" panose="00000500000000000000" pitchFamily="2" charset="0"/>
              </a:rPr>
              <a:t>young to middle-aged clientele</a:t>
            </a:r>
            <a:r>
              <a:rPr lang="en-US" sz="1100" dirty="0">
                <a:solidFill>
                  <a:schemeClr val="tx1"/>
                </a:solidFill>
                <a:latin typeface="Poppins" panose="00000500000000000000" pitchFamily="2" charset="0"/>
                <a:cs typeface="Poppins" panose="00000500000000000000" pitchFamily="2" charset="0"/>
              </a:rPr>
              <a:t>. The older customer segment decreases beyond mid-40s, guiding targeted marketing approaches.</a:t>
            </a:r>
          </a:p>
          <a:p>
            <a:endParaRPr lang="en-US" sz="1100" dirty="0">
              <a:solidFill>
                <a:schemeClr val="tx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Income Distribution: Customer incomes are evenly spread, with a </a:t>
            </a:r>
            <a:r>
              <a:rPr lang="en-US" sz="1100" b="1" dirty="0">
                <a:solidFill>
                  <a:schemeClr val="tx1"/>
                </a:solidFill>
                <a:latin typeface="Poppins" panose="00000500000000000000" pitchFamily="2" charset="0"/>
                <a:cs typeface="Poppins" panose="00000500000000000000" pitchFamily="2" charset="0"/>
              </a:rPr>
              <a:t>peak around $60,000</a:t>
            </a:r>
            <a:r>
              <a:rPr lang="en-US" sz="1100" dirty="0">
                <a:solidFill>
                  <a:schemeClr val="tx1"/>
                </a:solidFill>
                <a:latin typeface="Poppins" panose="00000500000000000000" pitchFamily="2" charset="0"/>
                <a:cs typeface="Poppins" panose="00000500000000000000" pitchFamily="2" charset="0"/>
              </a:rPr>
              <a:t>. The mall appeals to diverse income groups, from middle to higher income, enabling a variety of product offerings.</a:t>
            </a:r>
          </a:p>
          <a:p>
            <a:endParaRPr lang="en-US" sz="1100" dirty="0">
              <a:solidFill>
                <a:schemeClr val="tx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Spending Score Distribution: Spending scores vary widely, with clusters at moderate 40-60/100, higher (up to 100/100), and lower levels (&lt;20/100).  This shows that the mall </a:t>
            </a:r>
            <a:r>
              <a:rPr lang="en-US" sz="1100" b="1" dirty="0">
                <a:solidFill>
                  <a:schemeClr val="tx1"/>
                </a:solidFill>
                <a:latin typeface="Poppins" panose="00000500000000000000" pitchFamily="2" charset="0"/>
                <a:cs typeface="Poppins" panose="00000500000000000000" pitchFamily="2" charset="0"/>
              </a:rPr>
              <a:t>caters to budget-conscious and high-spending customers.</a:t>
            </a:r>
            <a:endParaRPr lang="en-SG" sz="1100" dirty="0">
              <a:solidFill>
                <a:schemeClr val="tx1"/>
              </a:solidFill>
              <a:latin typeface="Poppins" panose="00000500000000000000" pitchFamily="2" charset="0"/>
              <a:cs typeface="Poppins" panose="00000500000000000000" pitchFamily="2" charset="0"/>
            </a:endParaRPr>
          </a:p>
        </p:txBody>
      </p:sp>
      <p:pic>
        <p:nvPicPr>
          <p:cNvPr id="4098" name="Picture 2">
            <a:extLst>
              <a:ext uri="{FF2B5EF4-FFF2-40B4-BE49-F238E27FC236}">
                <a16:creationId xmlns:a16="http://schemas.microsoft.com/office/drawing/2014/main" id="{D0437A62-EE12-CC89-A1DF-D621378DC1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65" y="1305797"/>
            <a:ext cx="5349163" cy="31673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425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73829" y="302770"/>
            <a:ext cx="612140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FEATURE ENGINEERING</a:t>
            </a:r>
            <a:endParaRPr lang="en-SG" sz="3200" dirty="0"/>
          </a:p>
        </p:txBody>
      </p:sp>
      <p:pic>
        <p:nvPicPr>
          <p:cNvPr id="3" name="Picture 2">
            <a:extLst>
              <a:ext uri="{FF2B5EF4-FFF2-40B4-BE49-F238E27FC236}">
                <a16:creationId xmlns:a16="http://schemas.microsoft.com/office/drawing/2014/main" id="{272BCA42-D809-4E51-5F1F-119504AFF59D}"/>
              </a:ext>
            </a:extLst>
          </p:cNvPr>
          <p:cNvPicPr>
            <a:picLocks noChangeAspect="1"/>
          </p:cNvPicPr>
          <p:nvPr/>
        </p:nvPicPr>
        <p:blipFill>
          <a:blip r:embed="rId3"/>
          <a:stretch>
            <a:fillRect/>
          </a:stretch>
        </p:blipFill>
        <p:spPr>
          <a:xfrm>
            <a:off x="1059180" y="990004"/>
            <a:ext cx="5776461" cy="541067"/>
          </a:xfrm>
          <a:prstGeom prst="rect">
            <a:avLst/>
          </a:prstGeom>
          <a:ln>
            <a:solidFill>
              <a:schemeClr val="tx1"/>
            </a:solidFill>
          </a:ln>
        </p:spPr>
      </p:pic>
      <p:pic>
        <p:nvPicPr>
          <p:cNvPr id="6" name="Picture 5">
            <a:extLst>
              <a:ext uri="{FF2B5EF4-FFF2-40B4-BE49-F238E27FC236}">
                <a16:creationId xmlns:a16="http://schemas.microsoft.com/office/drawing/2014/main" id="{868F999C-25B8-968D-9540-F47532C773A9}"/>
              </a:ext>
            </a:extLst>
          </p:cNvPr>
          <p:cNvPicPr>
            <a:picLocks noChangeAspect="1"/>
          </p:cNvPicPr>
          <p:nvPr/>
        </p:nvPicPr>
        <p:blipFill>
          <a:blip r:embed="rId4"/>
          <a:stretch>
            <a:fillRect/>
          </a:stretch>
        </p:blipFill>
        <p:spPr>
          <a:xfrm>
            <a:off x="1059179" y="2210214"/>
            <a:ext cx="7253401" cy="486588"/>
          </a:xfrm>
          <a:prstGeom prst="rect">
            <a:avLst/>
          </a:prstGeom>
          <a:ln>
            <a:solidFill>
              <a:schemeClr val="tx1"/>
            </a:solidFill>
          </a:ln>
        </p:spPr>
      </p:pic>
      <p:sp>
        <p:nvSpPr>
          <p:cNvPr id="7" name="Google Shape;4905;p45">
            <a:extLst>
              <a:ext uri="{FF2B5EF4-FFF2-40B4-BE49-F238E27FC236}">
                <a16:creationId xmlns:a16="http://schemas.microsoft.com/office/drawing/2014/main" id="{EC799A1C-5D41-659B-DDE7-F12D49538CFB}"/>
              </a:ext>
            </a:extLst>
          </p:cNvPr>
          <p:cNvSpPr txBox="1">
            <a:spLocks/>
          </p:cNvSpPr>
          <p:nvPr/>
        </p:nvSpPr>
        <p:spPr>
          <a:xfrm>
            <a:off x="973829" y="1625946"/>
            <a:ext cx="7424102" cy="3296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From the final dataset, drop ‘Customer ID’ as it is unused and unnecessary for clustering of the mall customers.</a:t>
            </a:r>
          </a:p>
        </p:txBody>
      </p:sp>
      <p:sp>
        <p:nvSpPr>
          <p:cNvPr id="8" name="Google Shape;4905;p45">
            <a:extLst>
              <a:ext uri="{FF2B5EF4-FFF2-40B4-BE49-F238E27FC236}">
                <a16:creationId xmlns:a16="http://schemas.microsoft.com/office/drawing/2014/main" id="{A758ACF2-F41E-1CB0-081B-BC3B285777F2}"/>
              </a:ext>
            </a:extLst>
          </p:cNvPr>
          <p:cNvSpPr txBox="1">
            <a:spLocks/>
          </p:cNvSpPr>
          <p:nvPr/>
        </p:nvSpPr>
        <p:spPr>
          <a:xfrm>
            <a:off x="973828" y="2786634"/>
            <a:ext cx="7424102" cy="3296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Open Sans"/>
              <a:buChar char="●"/>
              <a:defRPr sz="1600" b="0" i="0" u="none" strike="noStrike" cap="none">
                <a:solidFill>
                  <a:schemeClr val="dk1"/>
                </a:solidFill>
                <a:latin typeface="Poppins"/>
                <a:ea typeface="Poppins"/>
                <a:cs typeface="Poppins"/>
                <a:sym typeface="Poppins"/>
              </a:defRPr>
            </a:lvl1pPr>
            <a:lvl2pPr marL="914400" marR="0" lvl="1" indent="-279400" algn="l" rtl="0">
              <a:lnSpc>
                <a:spcPct val="115000"/>
              </a:lnSpc>
              <a:spcBef>
                <a:spcPts val="0"/>
              </a:spcBef>
              <a:spcAft>
                <a:spcPts val="0"/>
              </a:spcAft>
              <a:buClr>
                <a:schemeClr val="dk1"/>
              </a:buClr>
              <a:buSzPts val="800"/>
              <a:buFont typeface="Open Sans"/>
              <a:buChar char="○"/>
              <a:defRPr sz="1400" b="0" i="0" u="none" strike="noStrike" cap="none">
                <a:solidFill>
                  <a:schemeClr val="dk1"/>
                </a:solidFill>
                <a:latin typeface="Poppins"/>
                <a:ea typeface="Poppins"/>
                <a:cs typeface="Poppins"/>
                <a:sym typeface="Poppins"/>
              </a:defRPr>
            </a:lvl2pPr>
            <a:lvl3pPr marL="1371600" marR="0" lvl="2" indent="-279400" algn="l" rtl="0">
              <a:lnSpc>
                <a:spcPct val="115000"/>
              </a:lnSpc>
              <a:spcBef>
                <a:spcPts val="0"/>
              </a:spcBef>
              <a:spcAft>
                <a:spcPts val="0"/>
              </a:spcAft>
              <a:buClr>
                <a:schemeClr val="dk1"/>
              </a:buClr>
              <a:buSzPts val="800"/>
              <a:buFont typeface="Open Sans"/>
              <a:buChar char="■"/>
              <a:defRPr sz="1400" b="0" i="0" u="none" strike="noStrike" cap="none">
                <a:solidFill>
                  <a:schemeClr val="dk1"/>
                </a:solidFill>
                <a:latin typeface="Poppins"/>
                <a:ea typeface="Poppins"/>
                <a:cs typeface="Poppins"/>
                <a:sym typeface="Poppins"/>
              </a:defRPr>
            </a:lvl3pPr>
            <a:lvl4pPr marL="1828800" marR="0" lvl="3" indent="-279400" algn="l" rtl="0">
              <a:lnSpc>
                <a:spcPct val="115000"/>
              </a:lnSpc>
              <a:spcBef>
                <a:spcPts val="0"/>
              </a:spcBef>
              <a:spcAft>
                <a:spcPts val="0"/>
              </a:spcAft>
              <a:buClr>
                <a:schemeClr val="dk1"/>
              </a:buClr>
              <a:buSzPts val="800"/>
              <a:buFont typeface="Open Sans"/>
              <a:buChar char="●"/>
              <a:defRPr sz="1400" b="0" i="0" u="none" strike="noStrike" cap="none">
                <a:solidFill>
                  <a:schemeClr val="dk1"/>
                </a:solidFill>
                <a:latin typeface="Poppins"/>
                <a:ea typeface="Poppins"/>
                <a:cs typeface="Poppins"/>
                <a:sym typeface="Poppins"/>
              </a:defRPr>
            </a:lvl4pPr>
            <a:lvl5pPr marL="2286000" marR="0" lvl="4" indent="-304800" algn="l" rtl="0">
              <a:lnSpc>
                <a:spcPct val="115000"/>
              </a:lnSpc>
              <a:spcBef>
                <a:spcPts val="0"/>
              </a:spcBef>
              <a:spcAft>
                <a:spcPts val="0"/>
              </a:spcAft>
              <a:buClr>
                <a:schemeClr val="dk1"/>
              </a:buClr>
              <a:buSzPts val="1200"/>
              <a:buFont typeface="Open Sans"/>
              <a:buChar char="○"/>
              <a:defRPr sz="1400" b="0" i="0" u="none" strike="noStrike" cap="none">
                <a:solidFill>
                  <a:schemeClr val="dk1"/>
                </a:solidFill>
                <a:latin typeface="Poppins"/>
                <a:ea typeface="Poppins"/>
                <a:cs typeface="Poppins"/>
                <a:sym typeface="Poppins"/>
              </a:defRPr>
            </a:lvl5pPr>
            <a:lvl6pPr marL="2743200" marR="0" lvl="5" indent="-304800" algn="l" rtl="0">
              <a:lnSpc>
                <a:spcPct val="115000"/>
              </a:lnSpc>
              <a:spcBef>
                <a:spcPts val="0"/>
              </a:spcBef>
              <a:spcAft>
                <a:spcPts val="0"/>
              </a:spcAft>
              <a:buClr>
                <a:schemeClr val="dk1"/>
              </a:buClr>
              <a:buSzPts val="1200"/>
              <a:buFont typeface="Open Sans"/>
              <a:buChar char="■"/>
              <a:defRPr sz="1400" b="0" i="0" u="none" strike="noStrike" cap="none">
                <a:solidFill>
                  <a:schemeClr val="dk1"/>
                </a:solidFill>
                <a:latin typeface="Poppins"/>
                <a:ea typeface="Poppins"/>
                <a:cs typeface="Poppins"/>
                <a:sym typeface="Poppins"/>
              </a:defRPr>
            </a:lvl6pPr>
            <a:lvl7pPr marL="3200400" marR="0" lvl="6" indent="-273050" algn="l" rtl="0">
              <a:lnSpc>
                <a:spcPct val="115000"/>
              </a:lnSpc>
              <a:spcBef>
                <a:spcPts val="0"/>
              </a:spcBef>
              <a:spcAft>
                <a:spcPts val="0"/>
              </a:spcAft>
              <a:buClr>
                <a:schemeClr val="dk1"/>
              </a:buClr>
              <a:buSzPts val="700"/>
              <a:buFont typeface="Open Sans"/>
              <a:buChar char="●"/>
              <a:defRPr sz="1400" b="0" i="0" u="none" strike="noStrike" cap="none">
                <a:solidFill>
                  <a:schemeClr val="dk1"/>
                </a:solidFill>
                <a:latin typeface="Poppins"/>
                <a:ea typeface="Poppins"/>
                <a:cs typeface="Poppins"/>
                <a:sym typeface="Poppins"/>
              </a:defRPr>
            </a:lvl7pPr>
            <a:lvl8pPr marL="3657600" marR="0" lvl="7" indent="-273050" algn="l" rtl="0">
              <a:lnSpc>
                <a:spcPct val="115000"/>
              </a:lnSpc>
              <a:spcBef>
                <a:spcPts val="0"/>
              </a:spcBef>
              <a:spcAft>
                <a:spcPts val="0"/>
              </a:spcAft>
              <a:buClr>
                <a:schemeClr val="dk1"/>
              </a:buClr>
              <a:buSzPts val="700"/>
              <a:buFont typeface="Open Sans"/>
              <a:buChar char="○"/>
              <a:defRPr sz="1400" b="0" i="0" u="none" strike="noStrike" cap="none">
                <a:solidFill>
                  <a:schemeClr val="dk1"/>
                </a:solidFill>
                <a:latin typeface="Poppins"/>
                <a:ea typeface="Poppins"/>
                <a:cs typeface="Poppins"/>
                <a:sym typeface="Poppins"/>
              </a:defRPr>
            </a:lvl8pPr>
            <a:lvl9pPr marL="4114800" marR="0" lvl="8" indent="-266700" algn="l" rtl="0">
              <a:lnSpc>
                <a:spcPct val="115000"/>
              </a:lnSpc>
              <a:spcBef>
                <a:spcPts val="0"/>
              </a:spcBef>
              <a:spcAft>
                <a:spcPts val="0"/>
              </a:spcAft>
              <a:buClr>
                <a:schemeClr val="dk1"/>
              </a:buClr>
              <a:buSzPts val="600"/>
              <a:buFont typeface="Open Sans"/>
              <a:buChar char="■"/>
              <a:defRPr sz="1400" b="0" i="0" u="none" strike="noStrike" cap="none">
                <a:solidFill>
                  <a:schemeClr val="dk1"/>
                </a:solidFill>
                <a:latin typeface="Poppins"/>
                <a:ea typeface="Poppins"/>
                <a:cs typeface="Poppins"/>
                <a:sym typeface="Poppins"/>
              </a:defRPr>
            </a:lvl9pPr>
          </a:lstStyle>
          <a:p>
            <a:pPr marL="171450" indent="-171450">
              <a:spcAft>
                <a:spcPts val="1200"/>
              </a:spcAft>
              <a:buSzPts val="1100"/>
              <a:buFont typeface="Arial" panose="020B0604020202020204" pitchFamily="34" charset="0"/>
              <a:buChar char="•"/>
            </a:pPr>
            <a:r>
              <a:rPr lang="en-US" sz="1200" dirty="0"/>
              <a:t>Create a dummy variable for the categorical variable ‘Gender’ using </a:t>
            </a:r>
            <a:r>
              <a:rPr lang="en-US" sz="1200" b="1" dirty="0"/>
              <a:t>.</a:t>
            </a:r>
            <a:r>
              <a:rPr lang="en-US" sz="1200" b="1" dirty="0" err="1"/>
              <a:t>get_dummies</a:t>
            </a:r>
            <a:r>
              <a:rPr lang="en-US" sz="1200" b="1" dirty="0"/>
              <a:t>()</a:t>
            </a:r>
            <a:r>
              <a:rPr lang="en-US" sz="1200" dirty="0"/>
              <a:t> to ensure numerical representation for the model to process.</a:t>
            </a:r>
          </a:p>
        </p:txBody>
      </p:sp>
      <p:sp>
        <p:nvSpPr>
          <p:cNvPr id="14" name="TextBox 13">
            <a:extLst>
              <a:ext uri="{FF2B5EF4-FFF2-40B4-BE49-F238E27FC236}">
                <a16:creationId xmlns:a16="http://schemas.microsoft.com/office/drawing/2014/main" id="{FB07AA4D-F348-1EA2-BE2E-04D4DA8B936E}"/>
              </a:ext>
            </a:extLst>
          </p:cNvPr>
          <p:cNvSpPr txBox="1"/>
          <p:nvPr/>
        </p:nvSpPr>
        <p:spPr>
          <a:xfrm>
            <a:off x="4648203" y="3830330"/>
            <a:ext cx="3636645" cy="646331"/>
          </a:xfrm>
          <a:prstGeom prst="rect">
            <a:avLst/>
          </a:prstGeom>
          <a:noFill/>
        </p:spPr>
        <p:txBody>
          <a:bodyPr wrap="square">
            <a:spAutoFit/>
          </a:bodyPr>
          <a:lstStyle/>
          <a:p>
            <a:pPr marL="285750" indent="-28575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Binary values (0 and 1) are created for the ‘Gender’ column, such that </a:t>
            </a:r>
            <a:r>
              <a:rPr lang="en-US" sz="1200" b="1" dirty="0">
                <a:solidFill>
                  <a:schemeClr val="tx1"/>
                </a:solidFill>
                <a:latin typeface="Poppins" panose="00000500000000000000" pitchFamily="2" charset="0"/>
                <a:cs typeface="Poppins" panose="00000500000000000000" pitchFamily="2" charset="0"/>
              </a:rPr>
              <a:t>1 = ‘Male’ and 0 = ‘Female’</a:t>
            </a:r>
            <a:r>
              <a:rPr lang="en-US" sz="1200" dirty="0">
                <a:solidFill>
                  <a:schemeClr val="tx1"/>
                </a:solidFill>
                <a:latin typeface="Poppins" panose="00000500000000000000" pitchFamily="2" charset="0"/>
                <a:cs typeface="Poppins" panose="00000500000000000000" pitchFamily="2" charset="0"/>
              </a:rPr>
              <a:t> .</a:t>
            </a:r>
          </a:p>
        </p:txBody>
      </p:sp>
      <p:pic>
        <p:nvPicPr>
          <p:cNvPr id="4" name="Picture 3">
            <a:extLst>
              <a:ext uri="{FF2B5EF4-FFF2-40B4-BE49-F238E27FC236}">
                <a16:creationId xmlns:a16="http://schemas.microsoft.com/office/drawing/2014/main" id="{E8727D40-C26C-85E8-602E-EBDF0CF577D4}"/>
              </a:ext>
            </a:extLst>
          </p:cNvPr>
          <p:cNvPicPr>
            <a:picLocks noChangeAspect="1"/>
          </p:cNvPicPr>
          <p:nvPr/>
        </p:nvPicPr>
        <p:blipFill>
          <a:blip r:embed="rId5"/>
          <a:stretch>
            <a:fillRect/>
          </a:stretch>
        </p:blipFill>
        <p:spPr>
          <a:xfrm>
            <a:off x="1059179" y="3406670"/>
            <a:ext cx="3574090" cy="1493649"/>
          </a:xfrm>
          <a:prstGeom prst="rect">
            <a:avLst/>
          </a:prstGeom>
          <a:ln>
            <a:solidFill>
              <a:schemeClr val="tx1"/>
            </a:solidFill>
          </a:ln>
        </p:spPr>
      </p:pic>
    </p:spTree>
    <p:extLst>
      <p:ext uri="{BB962C8B-B14F-4D97-AF65-F5344CB8AC3E}">
        <p14:creationId xmlns:p14="http://schemas.microsoft.com/office/powerpoint/2010/main" val="52410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pic>
        <p:nvPicPr>
          <p:cNvPr id="5122" name="Picture 2">
            <a:extLst>
              <a:ext uri="{FF2B5EF4-FFF2-40B4-BE49-F238E27FC236}">
                <a16:creationId xmlns:a16="http://schemas.microsoft.com/office/drawing/2014/main" id="{BD80A4D5-5DE4-E65E-E7E4-4E517A979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1" y="1424440"/>
            <a:ext cx="3871110" cy="262928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F6FAFF5-558E-3ADD-9016-8C91ED0CD471}"/>
              </a:ext>
            </a:extLst>
          </p:cNvPr>
          <p:cNvSpPr txBox="1"/>
          <p:nvPr/>
        </p:nvSpPr>
        <p:spPr>
          <a:xfrm>
            <a:off x="973829" y="302770"/>
            <a:ext cx="612140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FEATURE ENGINEERING</a:t>
            </a:r>
            <a:endParaRPr lang="en-SG" sz="3200" dirty="0"/>
          </a:p>
        </p:txBody>
      </p:sp>
      <p:pic>
        <p:nvPicPr>
          <p:cNvPr id="9" name="Picture 8" descr="A table with numbers and symbols&#10;&#10;Description automatically generated">
            <a:extLst>
              <a:ext uri="{FF2B5EF4-FFF2-40B4-BE49-F238E27FC236}">
                <a16:creationId xmlns:a16="http://schemas.microsoft.com/office/drawing/2014/main" id="{5912D043-A913-CE2D-C6B4-13788CDF8843}"/>
              </a:ext>
            </a:extLst>
          </p:cNvPr>
          <p:cNvPicPr>
            <a:picLocks noChangeAspect="1"/>
          </p:cNvPicPr>
          <p:nvPr/>
        </p:nvPicPr>
        <p:blipFill>
          <a:blip r:embed="rId4"/>
          <a:stretch>
            <a:fillRect/>
          </a:stretch>
        </p:blipFill>
        <p:spPr>
          <a:xfrm>
            <a:off x="4865368" y="1427187"/>
            <a:ext cx="2373631" cy="1400697"/>
          </a:xfrm>
          <a:prstGeom prst="rect">
            <a:avLst/>
          </a:prstGeom>
          <a:ln>
            <a:solidFill>
              <a:schemeClr val="tx1"/>
            </a:solidFill>
          </a:ln>
        </p:spPr>
      </p:pic>
      <p:sp>
        <p:nvSpPr>
          <p:cNvPr id="10" name="TextBox 9">
            <a:extLst>
              <a:ext uri="{FF2B5EF4-FFF2-40B4-BE49-F238E27FC236}">
                <a16:creationId xmlns:a16="http://schemas.microsoft.com/office/drawing/2014/main" id="{92F88858-0D86-3E06-9AA8-37E5955FE674}"/>
              </a:ext>
            </a:extLst>
          </p:cNvPr>
          <p:cNvSpPr txBox="1"/>
          <p:nvPr/>
        </p:nvSpPr>
        <p:spPr>
          <a:xfrm>
            <a:off x="4804406" y="2924080"/>
            <a:ext cx="3636645" cy="646331"/>
          </a:xfrm>
          <a:prstGeom prst="rect">
            <a:avLst/>
          </a:prstGeom>
          <a:noFill/>
        </p:spPr>
        <p:txBody>
          <a:bodyPr wrap="square">
            <a:spAutoFit/>
          </a:bodyPr>
          <a:lstStyle/>
          <a:p>
            <a:pPr marL="285750" indent="-28575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Apply </a:t>
            </a:r>
            <a:r>
              <a:rPr lang="en-US" sz="1200" dirty="0" err="1">
                <a:solidFill>
                  <a:schemeClr val="tx1"/>
                </a:solidFill>
                <a:latin typeface="Poppins" panose="00000500000000000000" pitchFamily="2" charset="0"/>
                <a:cs typeface="Poppins" panose="00000500000000000000" pitchFamily="2" charset="0"/>
              </a:rPr>
              <a:t>StandardScaler</a:t>
            </a:r>
            <a:r>
              <a:rPr lang="en-US" sz="1200" dirty="0">
                <a:solidFill>
                  <a:schemeClr val="tx1"/>
                </a:solidFill>
                <a:latin typeface="Poppins" panose="00000500000000000000" pitchFamily="2" charset="0"/>
                <a:cs typeface="Poppins" panose="00000500000000000000" pitchFamily="2" charset="0"/>
              </a:rPr>
              <a:t>() to the numerical columns in the dataset using .</a:t>
            </a:r>
            <a:r>
              <a:rPr lang="en-US" sz="1200" dirty="0" err="1">
                <a:solidFill>
                  <a:schemeClr val="tx1"/>
                </a:solidFill>
                <a:latin typeface="Poppins" panose="00000500000000000000" pitchFamily="2" charset="0"/>
                <a:cs typeface="Poppins" panose="00000500000000000000" pitchFamily="2" charset="0"/>
              </a:rPr>
              <a:t>fit_transform</a:t>
            </a:r>
            <a:r>
              <a:rPr lang="en-US" sz="1200" dirty="0">
                <a:solidFill>
                  <a:schemeClr val="tx1"/>
                </a:solidFill>
                <a:latin typeface="Poppins" panose="00000500000000000000" pitchFamily="2" charset="0"/>
                <a:cs typeface="Poppins" panose="00000500000000000000" pitchFamily="2" charset="0"/>
              </a:rPr>
              <a:t>().</a:t>
            </a:r>
          </a:p>
        </p:txBody>
      </p:sp>
      <p:sp>
        <p:nvSpPr>
          <p:cNvPr id="11" name="TextBox 10">
            <a:extLst>
              <a:ext uri="{FF2B5EF4-FFF2-40B4-BE49-F238E27FC236}">
                <a16:creationId xmlns:a16="http://schemas.microsoft.com/office/drawing/2014/main" id="{A7463ED7-2E37-76CB-A5FE-1C4D5B22408A}"/>
              </a:ext>
            </a:extLst>
          </p:cNvPr>
          <p:cNvSpPr txBox="1"/>
          <p:nvPr/>
        </p:nvSpPr>
        <p:spPr>
          <a:xfrm>
            <a:off x="4804407" y="3666607"/>
            <a:ext cx="3636645" cy="1200329"/>
          </a:xfrm>
          <a:prstGeom prst="rect">
            <a:avLst/>
          </a:prstGeom>
          <a:noFill/>
        </p:spPr>
        <p:txBody>
          <a:bodyPr wrap="square">
            <a:spAutoFit/>
          </a:bodyPr>
          <a:lstStyle/>
          <a:p>
            <a:pPr marL="285750" indent="-285750">
              <a:buFont typeface="Arial" panose="020B0604020202020204" pitchFamily="34" charset="0"/>
              <a:buChar char="•"/>
            </a:pPr>
            <a:r>
              <a:rPr lang="en-US" sz="1200" dirty="0" err="1">
                <a:solidFill>
                  <a:schemeClr val="tx1"/>
                </a:solidFill>
                <a:latin typeface="Poppins" panose="00000500000000000000" pitchFamily="2" charset="0"/>
                <a:cs typeface="Poppins" panose="00000500000000000000" pitchFamily="2" charset="0"/>
              </a:rPr>
              <a:t>StandardScaler</a:t>
            </a:r>
            <a:r>
              <a:rPr lang="en-US" sz="1200" dirty="0">
                <a:solidFill>
                  <a:schemeClr val="tx1"/>
                </a:solidFill>
                <a:latin typeface="Poppins" panose="00000500000000000000" pitchFamily="2" charset="0"/>
                <a:cs typeface="Poppins" panose="00000500000000000000" pitchFamily="2" charset="0"/>
              </a:rPr>
              <a:t>() standardizes the features, bringing them to a common scale with a mean of 0 and a standard deviation of 1, mitigating any potential bias that could arise from variations in the original scale of features.</a:t>
            </a:r>
          </a:p>
        </p:txBody>
      </p:sp>
      <p:sp>
        <p:nvSpPr>
          <p:cNvPr id="12" name="TextBox 11">
            <a:extLst>
              <a:ext uri="{FF2B5EF4-FFF2-40B4-BE49-F238E27FC236}">
                <a16:creationId xmlns:a16="http://schemas.microsoft.com/office/drawing/2014/main" id="{3C1A877A-5642-0DFE-6867-7985AD3C6359}"/>
              </a:ext>
            </a:extLst>
          </p:cNvPr>
          <p:cNvSpPr txBox="1"/>
          <p:nvPr/>
        </p:nvSpPr>
        <p:spPr>
          <a:xfrm>
            <a:off x="702948" y="4132135"/>
            <a:ext cx="4356731" cy="830997"/>
          </a:xfrm>
          <a:prstGeom prst="rect">
            <a:avLst/>
          </a:prstGeom>
          <a:noFill/>
        </p:spPr>
        <p:txBody>
          <a:bodyPr wrap="square">
            <a:spAutoFit/>
          </a:bodyPr>
          <a:lstStyle/>
          <a:p>
            <a:pPr marL="285750" indent="-28575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From the boxplots, it shows a singular outlier value for the scaled values for ‘Income (k$)’, but it is ignored as it is insignificant as all the values are optimally scaled to similar magnitude. </a:t>
            </a:r>
          </a:p>
        </p:txBody>
      </p:sp>
      <p:cxnSp>
        <p:nvCxnSpPr>
          <p:cNvPr id="13" name="Straight Arrow Connector 12">
            <a:extLst>
              <a:ext uri="{FF2B5EF4-FFF2-40B4-BE49-F238E27FC236}">
                <a16:creationId xmlns:a16="http://schemas.microsoft.com/office/drawing/2014/main" id="{DF73B6A2-7782-CC4A-5D3B-8B51ECF4C409}"/>
              </a:ext>
            </a:extLst>
          </p:cNvPr>
          <p:cNvCxnSpPr>
            <a:cxnSpLocks/>
          </p:cNvCxnSpPr>
          <p:nvPr/>
        </p:nvCxnSpPr>
        <p:spPr>
          <a:xfrm flipH="1" flipV="1">
            <a:off x="2852928" y="1755648"/>
            <a:ext cx="566928" cy="237648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86176B0-2F7A-B36B-FE63-DA010607505E}"/>
              </a:ext>
            </a:extLst>
          </p:cNvPr>
          <p:cNvPicPr>
            <a:picLocks noChangeAspect="1"/>
          </p:cNvPicPr>
          <p:nvPr/>
        </p:nvPicPr>
        <p:blipFill>
          <a:blip r:embed="rId5"/>
          <a:stretch>
            <a:fillRect/>
          </a:stretch>
        </p:blipFill>
        <p:spPr>
          <a:xfrm>
            <a:off x="830581" y="862716"/>
            <a:ext cx="6879881" cy="462464"/>
          </a:xfrm>
          <a:prstGeom prst="rect">
            <a:avLst/>
          </a:prstGeom>
          <a:ln>
            <a:solidFill>
              <a:schemeClr val="tx1"/>
            </a:solidFill>
          </a:ln>
        </p:spPr>
      </p:pic>
    </p:spTree>
    <p:extLst>
      <p:ext uri="{BB962C8B-B14F-4D97-AF65-F5344CB8AC3E}">
        <p14:creationId xmlns:p14="http://schemas.microsoft.com/office/powerpoint/2010/main" val="161601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891540" y="308729"/>
            <a:ext cx="612140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SCALED VS. UNSCALED DATA</a:t>
            </a:r>
            <a:endParaRPr lang="en-SG" sz="3200" dirty="0"/>
          </a:p>
        </p:txBody>
      </p:sp>
      <p:pic>
        <p:nvPicPr>
          <p:cNvPr id="3" name="Picture 2" descr="A screenshot of a computer code&#10;&#10;Description automatically generated">
            <a:extLst>
              <a:ext uri="{FF2B5EF4-FFF2-40B4-BE49-F238E27FC236}">
                <a16:creationId xmlns:a16="http://schemas.microsoft.com/office/drawing/2014/main" id="{DDEBC212-ADC2-5C86-FE8B-FA93A3460B4F}"/>
              </a:ext>
            </a:extLst>
          </p:cNvPr>
          <p:cNvPicPr>
            <a:picLocks noChangeAspect="1"/>
          </p:cNvPicPr>
          <p:nvPr/>
        </p:nvPicPr>
        <p:blipFill>
          <a:blip r:embed="rId3"/>
          <a:stretch>
            <a:fillRect/>
          </a:stretch>
        </p:blipFill>
        <p:spPr>
          <a:xfrm>
            <a:off x="960120" y="1005840"/>
            <a:ext cx="4617720" cy="960120"/>
          </a:xfrm>
          <a:prstGeom prst="rect">
            <a:avLst/>
          </a:prstGeom>
          <a:ln>
            <a:solidFill>
              <a:schemeClr val="tx1"/>
            </a:solidFill>
          </a:ln>
        </p:spPr>
      </p:pic>
      <p:sp>
        <p:nvSpPr>
          <p:cNvPr id="4" name="Google Shape;4905;p45">
            <a:extLst>
              <a:ext uri="{FF2B5EF4-FFF2-40B4-BE49-F238E27FC236}">
                <a16:creationId xmlns:a16="http://schemas.microsoft.com/office/drawing/2014/main" id="{7A4030BD-6A74-C85C-5E8D-BF3D82466855}"/>
              </a:ext>
            </a:extLst>
          </p:cNvPr>
          <p:cNvSpPr txBox="1">
            <a:spLocks/>
          </p:cNvSpPr>
          <p:nvPr/>
        </p:nvSpPr>
        <p:spPr>
          <a:xfrm>
            <a:off x="850900" y="1994942"/>
            <a:ext cx="7895432" cy="3296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Compare the quality of clusters and scores obtained with scaled and unscaled data to determine if scaling is necessary. </a:t>
            </a:r>
            <a:r>
              <a:rPr lang="en-US" sz="1200" b="1" dirty="0">
                <a:solidFill>
                  <a:schemeClr val="tx1"/>
                </a:solidFill>
                <a:latin typeface="Poppins" panose="00000500000000000000" pitchFamily="2" charset="0"/>
                <a:cs typeface="Poppins" panose="00000500000000000000" pitchFamily="2" charset="0"/>
              </a:rPr>
              <a:t>Use a baseline K-Means Model with </a:t>
            </a:r>
            <a:r>
              <a:rPr lang="en-US" sz="1200" b="1" dirty="0" err="1">
                <a:solidFill>
                  <a:schemeClr val="tx1"/>
                </a:solidFill>
                <a:latin typeface="Poppins" panose="00000500000000000000" pitchFamily="2" charset="0"/>
                <a:cs typeface="Poppins" panose="00000500000000000000" pitchFamily="2" charset="0"/>
              </a:rPr>
              <a:t>n_clusters</a:t>
            </a:r>
            <a:r>
              <a:rPr lang="en-US" sz="1200" b="1" dirty="0">
                <a:solidFill>
                  <a:schemeClr val="tx1"/>
                </a:solidFill>
                <a:latin typeface="Poppins" panose="00000500000000000000" pitchFamily="2" charset="0"/>
                <a:cs typeface="Poppins" panose="00000500000000000000" pitchFamily="2" charset="0"/>
              </a:rPr>
              <a:t> set to 4.</a:t>
            </a:r>
          </a:p>
          <a:p>
            <a:pPr marL="171450" indent="-171450">
              <a:spcAft>
                <a:spcPts val="1200"/>
              </a:spcAft>
              <a:buSzPts val="1100"/>
              <a:buFont typeface="Arial" panose="020B0604020202020204" pitchFamily="34" charset="0"/>
              <a:buChar char="•"/>
            </a:pPr>
            <a:endParaRPr lang="en-US" sz="1200" b="1" dirty="0">
              <a:solidFill>
                <a:schemeClr val="tx1"/>
              </a:solidFill>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C8104521-A897-C70E-D4A7-D673F9E66C91}"/>
              </a:ext>
            </a:extLst>
          </p:cNvPr>
          <p:cNvSpPr txBox="1"/>
          <p:nvPr/>
        </p:nvSpPr>
        <p:spPr>
          <a:xfrm>
            <a:off x="6611208" y="2666998"/>
            <a:ext cx="1869852" cy="1754326"/>
          </a:xfrm>
          <a:prstGeom prst="rect">
            <a:avLst/>
          </a:prstGeom>
          <a:noFill/>
        </p:spPr>
        <p:txBody>
          <a:bodyPr wrap="square">
            <a:spAutoFit/>
          </a:bodyPr>
          <a:lstStyle/>
          <a:p>
            <a:pPr marL="285750" indent="-28575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By comparing the clusters with and without scaling, we notice that </a:t>
            </a:r>
            <a:r>
              <a:rPr lang="en-US" sz="1200" b="1" dirty="0">
                <a:solidFill>
                  <a:schemeClr val="tx1"/>
                </a:solidFill>
                <a:latin typeface="Poppins" panose="00000500000000000000" pitchFamily="2" charset="0"/>
                <a:cs typeface="Poppins" panose="00000500000000000000" pitchFamily="2" charset="0"/>
              </a:rPr>
              <a:t>none of the clusters overlap for unscaled data</a:t>
            </a:r>
            <a:r>
              <a:rPr lang="en-US" sz="1200" dirty="0">
                <a:solidFill>
                  <a:schemeClr val="tx1"/>
                </a:solidFill>
                <a:latin typeface="Poppins" panose="00000500000000000000" pitchFamily="2" charset="0"/>
                <a:cs typeface="Poppins" panose="00000500000000000000" pitchFamily="2" charset="0"/>
              </a:rPr>
              <a:t>, hence there is </a:t>
            </a:r>
            <a:r>
              <a:rPr lang="en-US" sz="1200" b="1" dirty="0">
                <a:solidFill>
                  <a:schemeClr val="tx1"/>
                </a:solidFill>
                <a:latin typeface="Poppins" panose="00000500000000000000" pitchFamily="2" charset="0"/>
                <a:cs typeface="Poppins" panose="00000500000000000000" pitchFamily="2" charset="0"/>
              </a:rPr>
              <a:t>no ambiguity</a:t>
            </a:r>
            <a:r>
              <a:rPr lang="en-US" sz="1200" dirty="0">
                <a:solidFill>
                  <a:schemeClr val="tx1"/>
                </a:solidFill>
                <a:latin typeface="Poppins" panose="00000500000000000000" pitchFamily="2" charset="0"/>
                <a:cs typeface="Poppins" panose="00000500000000000000" pitchFamily="2" charset="0"/>
              </a:rPr>
              <a:t>.</a:t>
            </a:r>
          </a:p>
        </p:txBody>
      </p:sp>
      <p:pic>
        <p:nvPicPr>
          <p:cNvPr id="6146" name="Picture 2">
            <a:extLst>
              <a:ext uri="{FF2B5EF4-FFF2-40B4-BE49-F238E27FC236}">
                <a16:creationId xmlns:a16="http://schemas.microsoft.com/office/drawing/2014/main" id="{92CEE1C0-438C-976D-3691-8E404CFC63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 y="2571750"/>
            <a:ext cx="5478780" cy="23507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58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891540" y="308729"/>
            <a:ext cx="612140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SCALED VS. UNSCALED DATA</a:t>
            </a:r>
            <a:endParaRPr lang="en-SG" sz="3200" dirty="0"/>
          </a:p>
        </p:txBody>
      </p:sp>
      <p:sp>
        <p:nvSpPr>
          <p:cNvPr id="4" name="Google Shape;4905;p45">
            <a:extLst>
              <a:ext uri="{FF2B5EF4-FFF2-40B4-BE49-F238E27FC236}">
                <a16:creationId xmlns:a16="http://schemas.microsoft.com/office/drawing/2014/main" id="{7A4030BD-6A74-C85C-5E8D-BF3D82466855}"/>
              </a:ext>
            </a:extLst>
          </p:cNvPr>
          <p:cNvSpPr txBox="1">
            <a:spLocks/>
          </p:cNvSpPr>
          <p:nvPr/>
        </p:nvSpPr>
        <p:spPr>
          <a:xfrm>
            <a:off x="624284" y="1626827"/>
            <a:ext cx="7895432" cy="3296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Obtain silhouette scores for scaled and unscaled data to determine the type of data that returns a higher silhouette score </a:t>
            </a:r>
            <a:r>
              <a:rPr lang="en-US" sz="1200" dirty="0">
                <a:solidFill>
                  <a:schemeClr val="tx1"/>
                </a:solidFill>
                <a:latin typeface="Poppins" panose="00000500000000000000" pitchFamily="2" charset="0"/>
                <a:cs typeface="Poppins" panose="00000500000000000000" pitchFamily="2" charset="0"/>
                <a:sym typeface="Wingdings" panose="05000000000000000000" pitchFamily="2" charset="2"/>
              </a:rPr>
              <a:t> </a:t>
            </a:r>
            <a:r>
              <a:rPr lang="en-US" sz="1200" b="1" dirty="0">
                <a:solidFill>
                  <a:schemeClr val="tx1"/>
                </a:solidFill>
                <a:latin typeface="Poppins" panose="00000500000000000000" pitchFamily="2" charset="0"/>
                <a:cs typeface="Poppins" panose="00000500000000000000" pitchFamily="2" charset="0"/>
                <a:sym typeface="Wingdings" panose="05000000000000000000" pitchFamily="2" charset="2"/>
              </a:rPr>
              <a:t>more well-defined clusters</a:t>
            </a:r>
            <a:endParaRPr lang="en-US" sz="1200" b="1" dirty="0">
              <a:solidFill>
                <a:schemeClr val="tx1"/>
              </a:solidFill>
              <a:latin typeface="Poppins" panose="00000500000000000000" pitchFamily="2" charset="0"/>
              <a:cs typeface="Poppins" panose="00000500000000000000" pitchFamily="2" charset="0"/>
            </a:endParaRPr>
          </a:p>
          <a:p>
            <a:pPr marL="171450" indent="-171450">
              <a:spcAft>
                <a:spcPts val="1200"/>
              </a:spcAft>
              <a:buSzPts val="1100"/>
              <a:buFont typeface="Arial" panose="020B0604020202020204" pitchFamily="34" charset="0"/>
              <a:buChar char="•"/>
            </a:pPr>
            <a:endParaRPr lang="en-US" sz="1200" b="1" dirty="0">
              <a:solidFill>
                <a:schemeClr val="tx1"/>
              </a:solidFill>
              <a:latin typeface="Poppins" panose="00000500000000000000" pitchFamily="2" charset="0"/>
              <a:cs typeface="Poppins" panose="00000500000000000000" pitchFamily="2" charset="0"/>
            </a:endParaRPr>
          </a:p>
        </p:txBody>
      </p:sp>
      <p:pic>
        <p:nvPicPr>
          <p:cNvPr id="7" name="Picture 6">
            <a:extLst>
              <a:ext uri="{FF2B5EF4-FFF2-40B4-BE49-F238E27FC236}">
                <a16:creationId xmlns:a16="http://schemas.microsoft.com/office/drawing/2014/main" id="{B8F258BD-3BC9-671B-5274-AC05947F60E7}"/>
              </a:ext>
            </a:extLst>
          </p:cNvPr>
          <p:cNvPicPr>
            <a:picLocks noChangeAspect="1"/>
          </p:cNvPicPr>
          <p:nvPr/>
        </p:nvPicPr>
        <p:blipFill>
          <a:blip r:embed="rId3"/>
          <a:stretch>
            <a:fillRect/>
          </a:stretch>
        </p:blipFill>
        <p:spPr>
          <a:xfrm>
            <a:off x="737626" y="1066739"/>
            <a:ext cx="5820653" cy="511025"/>
          </a:xfrm>
          <a:prstGeom prst="rect">
            <a:avLst/>
          </a:prstGeom>
          <a:ln>
            <a:solidFill>
              <a:schemeClr val="tx1"/>
            </a:solidFill>
          </a:ln>
        </p:spPr>
      </p:pic>
      <p:pic>
        <p:nvPicPr>
          <p:cNvPr id="9" name="Picture 8">
            <a:extLst>
              <a:ext uri="{FF2B5EF4-FFF2-40B4-BE49-F238E27FC236}">
                <a16:creationId xmlns:a16="http://schemas.microsoft.com/office/drawing/2014/main" id="{CC477CF6-85A9-89B3-8EA6-7B0C288CFD8B}"/>
              </a:ext>
            </a:extLst>
          </p:cNvPr>
          <p:cNvPicPr>
            <a:picLocks noChangeAspect="1"/>
          </p:cNvPicPr>
          <p:nvPr/>
        </p:nvPicPr>
        <p:blipFill>
          <a:blip r:embed="rId4"/>
          <a:stretch>
            <a:fillRect/>
          </a:stretch>
        </p:blipFill>
        <p:spPr>
          <a:xfrm>
            <a:off x="737626" y="2198157"/>
            <a:ext cx="6121400" cy="578814"/>
          </a:xfrm>
          <a:prstGeom prst="rect">
            <a:avLst/>
          </a:prstGeom>
          <a:ln>
            <a:solidFill>
              <a:schemeClr val="tx1"/>
            </a:solidFill>
          </a:ln>
        </p:spPr>
      </p:pic>
      <p:sp>
        <p:nvSpPr>
          <p:cNvPr id="12" name="Google Shape;4905;p45">
            <a:extLst>
              <a:ext uri="{FF2B5EF4-FFF2-40B4-BE49-F238E27FC236}">
                <a16:creationId xmlns:a16="http://schemas.microsoft.com/office/drawing/2014/main" id="{E8A1E745-639A-6983-9C26-B64701A855D8}"/>
              </a:ext>
            </a:extLst>
          </p:cNvPr>
          <p:cNvSpPr txBox="1">
            <a:spLocks/>
          </p:cNvSpPr>
          <p:nvPr/>
        </p:nvSpPr>
        <p:spPr>
          <a:xfrm>
            <a:off x="4921192" y="3463274"/>
            <a:ext cx="3435652" cy="10309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Descriptive Statistics: The age, income, and </a:t>
            </a:r>
            <a:r>
              <a:rPr lang="en-US" sz="1200">
                <a:solidFill>
                  <a:schemeClr val="tx1"/>
                </a:solidFill>
                <a:latin typeface="Poppins" panose="00000500000000000000" pitchFamily="2" charset="0"/>
                <a:cs typeface="Poppins" panose="00000500000000000000" pitchFamily="2" charset="0"/>
              </a:rPr>
              <a:t>spending score </a:t>
            </a:r>
            <a:r>
              <a:rPr lang="en-US" sz="1200" dirty="0">
                <a:solidFill>
                  <a:schemeClr val="tx1"/>
                </a:solidFill>
                <a:latin typeface="Poppins" panose="00000500000000000000" pitchFamily="2" charset="0"/>
                <a:cs typeface="Poppins" panose="00000500000000000000" pitchFamily="2" charset="0"/>
              </a:rPr>
              <a:t>exhibit limited variations and </a:t>
            </a:r>
            <a:r>
              <a:rPr lang="en-US" sz="1200" b="1" dirty="0">
                <a:solidFill>
                  <a:schemeClr val="tx1"/>
                </a:solidFill>
                <a:latin typeface="Poppins" panose="00000500000000000000" pitchFamily="2" charset="0"/>
                <a:cs typeface="Poppins" panose="00000500000000000000" pitchFamily="2" charset="0"/>
              </a:rPr>
              <a:t>all have similar magnitudes and scales</a:t>
            </a:r>
            <a:r>
              <a:rPr lang="en-US" sz="1200" dirty="0">
                <a:solidFill>
                  <a:schemeClr val="tx1"/>
                </a:solidFill>
                <a:latin typeface="Poppins" panose="00000500000000000000" pitchFamily="2" charset="0"/>
                <a:cs typeface="Poppins" panose="00000500000000000000" pitchFamily="2" charset="0"/>
              </a:rPr>
              <a:t>, hence the analysis would not be biased / unfair.</a:t>
            </a:r>
          </a:p>
          <a:p>
            <a:pPr marL="171450" indent="-171450">
              <a:spcAft>
                <a:spcPts val="1200"/>
              </a:spcAft>
              <a:buSzPts val="1100"/>
              <a:buFont typeface="Arial" panose="020B0604020202020204" pitchFamily="34" charset="0"/>
              <a:buChar char="•"/>
            </a:pPr>
            <a:r>
              <a:rPr lang="en-US" sz="1200" b="1" dirty="0">
                <a:solidFill>
                  <a:schemeClr val="tx1"/>
                </a:solidFill>
                <a:latin typeface="Poppins" panose="00000500000000000000" pitchFamily="2" charset="0"/>
                <a:cs typeface="Poppins" panose="00000500000000000000" pitchFamily="2" charset="0"/>
              </a:rPr>
              <a:t>So, we will NOT scale the data.</a:t>
            </a:r>
          </a:p>
        </p:txBody>
      </p:sp>
      <p:sp>
        <p:nvSpPr>
          <p:cNvPr id="13" name="Google Shape;4905;p45">
            <a:extLst>
              <a:ext uri="{FF2B5EF4-FFF2-40B4-BE49-F238E27FC236}">
                <a16:creationId xmlns:a16="http://schemas.microsoft.com/office/drawing/2014/main" id="{6006AEB9-ACE4-F71A-A267-91AD30D1ECEB}"/>
              </a:ext>
            </a:extLst>
          </p:cNvPr>
          <p:cNvSpPr txBox="1">
            <a:spLocks/>
          </p:cNvSpPr>
          <p:nvPr/>
        </p:nvSpPr>
        <p:spPr>
          <a:xfrm>
            <a:off x="624284" y="2837926"/>
            <a:ext cx="7895432" cy="3296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The results show that unscaled data provides a higher silhouette score of 0.405 (0.5 increase), supporting the fact that unscaled data allows for higher scores to be obtained.</a:t>
            </a:r>
          </a:p>
        </p:txBody>
      </p:sp>
      <p:pic>
        <p:nvPicPr>
          <p:cNvPr id="3" name="Picture 2">
            <a:extLst>
              <a:ext uri="{FF2B5EF4-FFF2-40B4-BE49-F238E27FC236}">
                <a16:creationId xmlns:a16="http://schemas.microsoft.com/office/drawing/2014/main" id="{1CF481D1-C49E-CDDD-4C89-45F3851ED447}"/>
              </a:ext>
            </a:extLst>
          </p:cNvPr>
          <p:cNvPicPr>
            <a:picLocks noChangeAspect="1"/>
          </p:cNvPicPr>
          <p:nvPr/>
        </p:nvPicPr>
        <p:blipFill>
          <a:blip r:embed="rId5"/>
          <a:stretch>
            <a:fillRect/>
          </a:stretch>
        </p:blipFill>
        <p:spPr>
          <a:xfrm>
            <a:off x="737626" y="3410093"/>
            <a:ext cx="4031329" cy="1569856"/>
          </a:xfrm>
          <a:prstGeom prst="rect">
            <a:avLst/>
          </a:prstGeom>
          <a:ln>
            <a:solidFill>
              <a:schemeClr val="tx1"/>
            </a:solidFill>
          </a:ln>
        </p:spPr>
      </p:pic>
    </p:spTree>
    <p:extLst>
      <p:ext uri="{BB962C8B-B14F-4D97-AF65-F5344CB8AC3E}">
        <p14:creationId xmlns:p14="http://schemas.microsoft.com/office/powerpoint/2010/main" val="298561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60120" y="389989"/>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MODEL SELECTION</a:t>
            </a:r>
            <a:endParaRPr lang="en-SG" sz="3200" dirty="0"/>
          </a:p>
        </p:txBody>
      </p:sp>
      <p:sp>
        <p:nvSpPr>
          <p:cNvPr id="2" name="TextBox 1">
            <a:extLst>
              <a:ext uri="{FF2B5EF4-FFF2-40B4-BE49-F238E27FC236}">
                <a16:creationId xmlns:a16="http://schemas.microsoft.com/office/drawing/2014/main" id="{396A1A88-2BDE-760E-0D62-67E1C68452B2}"/>
              </a:ext>
            </a:extLst>
          </p:cNvPr>
          <p:cNvSpPr txBox="1"/>
          <p:nvPr/>
        </p:nvSpPr>
        <p:spPr>
          <a:xfrm>
            <a:off x="995680" y="984924"/>
            <a:ext cx="6122670" cy="307777"/>
          </a:xfrm>
          <a:prstGeom prst="rect">
            <a:avLst/>
          </a:prstGeom>
          <a:noFill/>
        </p:spPr>
        <p:txBody>
          <a:bodyPr wrap="square">
            <a:spAutoFit/>
          </a:bodyPr>
          <a:lstStyle/>
          <a:p>
            <a:r>
              <a:rPr lang="en" sz="1400" dirty="0">
                <a:solidFill>
                  <a:schemeClr val="tx1"/>
                </a:solidFill>
                <a:latin typeface="Poppins Black" panose="00000A00000000000000" pitchFamily="2" charset="0"/>
                <a:cs typeface="Poppins Black" panose="00000A00000000000000" pitchFamily="2" charset="0"/>
              </a:rPr>
              <a:t>K-MEANS CLUSTERING</a:t>
            </a:r>
            <a:endParaRPr lang="en-SG" dirty="0"/>
          </a:p>
        </p:txBody>
      </p:sp>
      <p:pic>
        <p:nvPicPr>
          <p:cNvPr id="3" name="Picture 2">
            <a:extLst>
              <a:ext uri="{FF2B5EF4-FFF2-40B4-BE49-F238E27FC236}">
                <a16:creationId xmlns:a16="http://schemas.microsoft.com/office/drawing/2014/main" id="{C3809BD5-139C-398E-610C-F11EA5B34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 y="1873181"/>
            <a:ext cx="5641340" cy="29356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1215674-A3F6-6E41-F82A-DE35FF1A5C32}"/>
              </a:ext>
            </a:extLst>
          </p:cNvPr>
          <p:cNvPicPr>
            <a:picLocks noChangeAspect="1"/>
          </p:cNvPicPr>
          <p:nvPr/>
        </p:nvPicPr>
        <p:blipFill>
          <a:blip r:embed="rId4"/>
          <a:stretch>
            <a:fillRect/>
          </a:stretch>
        </p:blipFill>
        <p:spPr>
          <a:xfrm>
            <a:off x="698500" y="1494707"/>
            <a:ext cx="4034386" cy="307777"/>
          </a:xfrm>
          <a:prstGeom prst="rect">
            <a:avLst/>
          </a:prstGeom>
          <a:ln>
            <a:solidFill>
              <a:schemeClr val="tx1"/>
            </a:solidFill>
          </a:ln>
        </p:spPr>
      </p:pic>
      <p:pic>
        <p:nvPicPr>
          <p:cNvPr id="8" name="Picture 7" descr="A screenshot of a score&#10;&#10;Description automatically generated">
            <a:extLst>
              <a:ext uri="{FF2B5EF4-FFF2-40B4-BE49-F238E27FC236}">
                <a16:creationId xmlns:a16="http://schemas.microsoft.com/office/drawing/2014/main" id="{240DA7ED-AEEE-EB6F-8214-4CE1B32A7230}"/>
              </a:ext>
            </a:extLst>
          </p:cNvPr>
          <p:cNvPicPr>
            <a:picLocks noChangeAspect="1"/>
          </p:cNvPicPr>
          <p:nvPr/>
        </p:nvPicPr>
        <p:blipFill>
          <a:blip r:embed="rId5"/>
          <a:stretch>
            <a:fillRect/>
          </a:stretch>
        </p:blipFill>
        <p:spPr>
          <a:xfrm>
            <a:off x="3678971" y="3630475"/>
            <a:ext cx="4347606" cy="1032965"/>
          </a:xfrm>
          <a:prstGeom prst="rect">
            <a:avLst/>
          </a:prstGeom>
          <a:ln>
            <a:solidFill>
              <a:schemeClr val="tx1"/>
            </a:solidFill>
          </a:ln>
        </p:spPr>
      </p:pic>
      <p:sp>
        <p:nvSpPr>
          <p:cNvPr id="9" name="Google Shape;4905;p45">
            <a:extLst>
              <a:ext uri="{FF2B5EF4-FFF2-40B4-BE49-F238E27FC236}">
                <a16:creationId xmlns:a16="http://schemas.microsoft.com/office/drawing/2014/main" id="{5F0E7F90-1942-4825-9D36-4636894A9261}"/>
              </a:ext>
            </a:extLst>
          </p:cNvPr>
          <p:cNvSpPr txBox="1">
            <a:spLocks/>
          </p:cNvSpPr>
          <p:nvPr/>
        </p:nvSpPr>
        <p:spPr>
          <a:xfrm>
            <a:off x="6492240" y="782918"/>
            <a:ext cx="2359176" cy="5165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For K-Means, initialize </a:t>
            </a:r>
            <a:r>
              <a:rPr lang="en-US" sz="1200" dirty="0" err="1">
                <a:solidFill>
                  <a:schemeClr val="tx1"/>
                </a:solidFill>
                <a:latin typeface="Poppins" panose="00000500000000000000" pitchFamily="2" charset="0"/>
                <a:cs typeface="Poppins" panose="00000500000000000000" pitchFamily="2" charset="0"/>
              </a:rPr>
              <a:t>n_clusters</a:t>
            </a:r>
            <a:r>
              <a:rPr lang="en-US" sz="1200" dirty="0">
                <a:solidFill>
                  <a:schemeClr val="tx1"/>
                </a:solidFill>
                <a:latin typeface="Poppins" panose="00000500000000000000" pitchFamily="2" charset="0"/>
                <a:cs typeface="Poppins" panose="00000500000000000000" pitchFamily="2" charset="0"/>
              </a:rPr>
              <a:t> = k and </a:t>
            </a:r>
            <a:r>
              <a:rPr lang="en-US" sz="1200" b="1" dirty="0">
                <a:solidFill>
                  <a:schemeClr val="tx1"/>
                </a:solidFill>
                <a:latin typeface="Poppins" panose="00000500000000000000" pitchFamily="2" charset="0"/>
                <a:cs typeface="Poppins" panose="00000500000000000000" pitchFamily="2" charset="0"/>
              </a:rPr>
              <a:t>.</a:t>
            </a:r>
            <a:r>
              <a:rPr lang="en-US" sz="1200" b="1" dirty="0" err="1">
                <a:solidFill>
                  <a:schemeClr val="tx1"/>
                </a:solidFill>
                <a:latin typeface="Poppins" panose="00000500000000000000" pitchFamily="2" charset="0"/>
                <a:cs typeface="Poppins" panose="00000500000000000000" pitchFamily="2" charset="0"/>
              </a:rPr>
              <a:t>fit_predict</a:t>
            </a:r>
            <a:r>
              <a:rPr lang="en-US" sz="1200" b="1" dirty="0">
                <a:solidFill>
                  <a:schemeClr val="tx1"/>
                </a:solidFill>
                <a:latin typeface="Poppins" panose="00000500000000000000" pitchFamily="2" charset="0"/>
                <a:cs typeface="Poppins" panose="00000500000000000000" pitchFamily="2" charset="0"/>
              </a:rPr>
              <a:t>() </a:t>
            </a:r>
            <a:r>
              <a:rPr lang="en-US" sz="1200" dirty="0">
                <a:solidFill>
                  <a:schemeClr val="tx1"/>
                </a:solidFill>
                <a:latin typeface="Poppins" panose="00000500000000000000" pitchFamily="2" charset="0"/>
                <a:cs typeface="Poppins" panose="00000500000000000000" pitchFamily="2" charset="0"/>
              </a:rPr>
              <a:t>the model on the </a:t>
            </a:r>
            <a:r>
              <a:rPr lang="en-US" sz="1200" dirty="0" err="1">
                <a:solidFill>
                  <a:schemeClr val="tx1"/>
                </a:solidFill>
                <a:latin typeface="Poppins" panose="00000500000000000000" pitchFamily="2" charset="0"/>
                <a:cs typeface="Poppins" panose="00000500000000000000" pitchFamily="2" charset="0"/>
              </a:rPr>
              <a:t>dataframe</a:t>
            </a:r>
            <a:r>
              <a:rPr lang="en-US" sz="1200" dirty="0">
                <a:solidFill>
                  <a:schemeClr val="tx1"/>
                </a:solidFill>
                <a:latin typeface="Poppins" panose="00000500000000000000" pitchFamily="2" charset="0"/>
                <a:cs typeface="Poppins" panose="00000500000000000000" pitchFamily="2" charset="0"/>
              </a:rPr>
              <a:t>.</a:t>
            </a:r>
          </a:p>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Based on the silhouette score, Davies-Bouldin Index and </a:t>
            </a:r>
            <a:r>
              <a:rPr lang="en-US" sz="1200" dirty="0" err="1">
                <a:solidFill>
                  <a:schemeClr val="tx1"/>
                </a:solidFill>
                <a:latin typeface="Poppins" panose="00000500000000000000" pitchFamily="2" charset="0"/>
                <a:cs typeface="Poppins" panose="00000500000000000000" pitchFamily="2" charset="0"/>
              </a:rPr>
              <a:t>Calinski-Harabasz</a:t>
            </a:r>
            <a:r>
              <a:rPr lang="en-US" sz="1200" dirty="0">
                <a:solidFill>
                  <a:schemeClr val="tx1"/>
                </a:solidFill>
                <a:latin typeface="Poppins" panose="00000500000000000000" pitchFamily="2" charset="0"/>
                <a:cs typeface="Poppins" panose="00000500000000000000" pitchFamily="2" charset="0"/>
              </a:rPr>
              <a:t> Index, </a:t>
            </a:r>
            <a:r>
              <a:rPr lang="en-US" sz="1200" b="1" dirty="0" err="1">
                <a:solidFill>
                  <a:schemeClr val="tx1"/>
                </a:solidFill>
                <a:latin typeface="Poppins" panose="00000500000000000000" pitchFamily="2" charset="0"/>
                <a:cs typeface="Poppins" panose="00000500000000000000" pitchFamily="2" charset="0"/>
              </a:rPr>
              <a:t>n_clusters</a:t>
            </a:r>
            <a:r>
              <a:rPr lang="en-US" sz="1200" b="1" dirty="0">
                <a:solidFill>
                  <a:schemeClr val="tx1"/>
                </a:solidFill>
                <a:latin typeface="Poppins" panose="00000500000000000000" pitchFamily="2" charset="0"/>
                <a:cs typeface="Poppins" panose="00000500000000000000" pitchFamily="2" charset="0"/>
              </a:rPr>
              <a:t> = 6 provides the best scores</a:t>
            </a:r>
            <a:r>
              <a:rPr lang="en-US" sz="1200" dirty="0">
                <a:solidFill>
                  <a:schemeClr val="tx1"/>
                </a:solidFill>
                <a:latin typeface="Poppins" panose="00000500000000000000" pitchFamily="2" charset="0"/>
                <a:cs typeface="Poppins" panose="00000500000000000000" pitchFamily="2" charset="0"/>
              </a:rPr>
              <a:t>, with </a:t>
            </a:r>
            <a:r>
              <a:rPr lang="en-US" sz="1200" dirty="0" err="1">
                <a:solidFill>
                  <a:schemeClr val="tx1"/>
                </a:solidFill>
                <a:latin typeface="Poppins" panose="00000500000000000000" pitchFamily="2" charset="0"/>
                <a:cs typeface="Poppins" panose="00000500000000000000" pitchFamily="2" charset="0"/>
              </a:rPr>
              <a:t>n_clusters</a:t>
            </a:r>
            <a:r>
              <a:rPr lang="en-US" sz="1200" dirty="0">
                <a:solidFill>
                  <a:schemeClr val="tx1"/>
                </a:solidFill>
                <a:latin typeface="Poppins" panose="00000500000000000000" pitchFamily="2" charset="0"/>
                <a:cs typeface="Poppins" panose="00000500000000000000" pitchFamily="2" charset="0"/>
              </a:rPr>
              <a:t> = 5 not too far behind in terms of scoring.</a:t>
            </a:r>
          </a:p>
        </p:txBody>
      </p:sp>
      <p:cxnSp>
        <p:nvCxnSpPr>
          <p:cNvPr id="10" name="Straight Arrow Connector 9">
            <a:extLst>
              <a:ext uri="{FF2B5EF4-FFF2-40B4-BE49-F238E27FC236}">
                <a16:creationId xmlns:a16="http://schemas.microsoft.com/office/drawing/2014/main" id="{AA1C0C57-F6AE-C6B7-0D36-ACD570E1ACC7}"/>
              </a:ext>
            </a:extLst>
          </p:cNvPr>
          <p:cNvCxnSpPr>
            <a:cxnSpLocks/>
            <a:endCxn id="6" idx="3"/>
          </p:cNvCxnSpPr>
          <p:nvPr/>
        </p:nvCxnSpPr>
        <p:spPr>
          <a:xfrm flipH="1">
            <a:off x="4732886" y="1292701"/>
            <a:ext cx="1843174" cy="35589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B90B08A-1095-385B-2ED5-45D1F0929465}"/>
              </a:ext>
            </a:extLst>
          </p:cNvPr>
          <p:cNvSpPr/>
          <p:nvPr/>
        </p:nvSpPr>
        <p:spPr>
          <a:xfrm>
            <a:off x="4338320" y="3840480"/>
            <a:ext cx="3688257" cy="37905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1485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60120" y="389989"/>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MODEL SELECTION</a:t>
            </a:r>
            <a:endParaRPr lang="en-SG" sz="3200" dirty="0"/>
          </a:p>
        </p:txBody>
      </p:sp>
      <p:sp>
        <p:nvSpPr>
          <p:cNvPr id="2" name="TextBox 1">
            <a:extLst>
              <a:ext uri="{FF2B5EF4-FFF2-40B4-BE49-F238E27FC236}">
                <a16:creationId xmlns:a16="http://schemas.microsoft.com/office/drawing/2014/main" id="{396A1A88-2BDE-760E-0D62-67E1C68452B2}"/>
              </a:ext>
            </a:extLst>
          </p:cNvPr>
          <p:cNvSpPr txBox="1"/>
          <p:nvPr/>
        </p:nvSpPr>
        <p:spPr>
          <a:xfrm>
            <a:off x="960120" y="974764"/>
            <a:ext cx="6122670" cy="307777"/>
          </a:xfrm>
          <a:prstGeom prst="rect">
            <a:avLst/>
          </a:prstGeom>
          <a:noFill/>
        </p:spPr>
        <p:txBody>
          <a:bodyPr wrap="square">
            <a:spAutoFit/>
          </a:bodyPr>
          <a:lstStyle/>
          <a:p>
            <a:r>
              <a:rPr lang="en" sz="1400" dirty="0">
                <a:solidFill>
                  <a:schemeClr val="tx1"/>
                </a:solidFill>
                <a:latin typeface="Poppins Black" panose="00000A00000000000000" pitchFamily="2" charset="0"/>
                <a:cs typeface="Poppins Black" panose="00000A00000000000000" pitchFamily="2" charset="0"/>
              </a:rPr>
              <a:t>K-MEANS CLUSTERING</a:t>
            </a:r>
            <a:endParaRPr lang="en-SG" dirty="0"/>
          </a:p>
        </p:txBody>
      </p:sp>
      <p:sp>
        <p:nvSpPr>
          <p:cNvPr id="9" name="Google Shape;4905;p45">
            <a:extLst>
              <a:ext uri="{FF2B5EF4-FFF2-40B4-BE49-F238E27FC236}">
                <a16:creationId xmlns:a16="http://schemas.microsoft.com/office/drawing/2014/main" id="{5F0E7F90-1942-4825-9D36-4636894A9261}"/>
              </a:ext>
            </a:extLst>
          </p:cNvPr>
          <p:cNvSpPr txBox="1">
            <a:spLocks/>
          </p:cNvSpPr>
          <p:nvPr/>
        </p:nvSpPr>
        <p:spPr>
          <a:xfrm>
            <a:off x="6294120" y="2044454"/>
            <a:ext cx="2302380" cy="17621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However, based on the elbow plot, it suggests that the </a:t>
            </a:r>
            <a:r>
              <a:rPr lang="en-US" sz="1200" b="1" dirty="0">
                <a:solidFill>
                  <a:schemeClr val="tx1"/>
                </a:solidFill>
                <a:latin typeface="Poppins" panose="00000500000000000000" pitchFamily="2" charset="0"/>
                <a:cs typeface="Poppins" panose="00000500000000000000" pitchFamily="2" charset="0"/>
              </a:rPr>
              <a:t>optimal </a:t>
            </a:r>
            <a:r>
              <a:rPr lang="en-US" sz="1200" b="1" dirty="0" err="1">
                <a:solidFill>
                  <a:schemeClr val="tx1"/>
                </a:solidFill>
                <a:latin typeface="Poppins" panose="00000500000000000000" pitchFamily="2" charset="0"/>
                <a:cs typeface="Poppins" panose="00000500000000000000" pitchFamily="2" charset="0"/>
              </a:rPr>
              <a:t>n_clusters</a:t>
            </a:r>
            <a:r>
              <a:rPr lang="en-US" sz="1200" b="1" dirty="0">
                <a:solidFill>
                  <a:schemeClr val="tx1"/>
                </a:solidFill>
                <a:latin typeface="Poppins" panose="00000500000000000000" pitchFamily="2" charset="0"/>
                <a:cs typeface="Poppins" panose="00000500000000000000" pitchFamily="2" charset="0"/>
              </a:rPr>
              <a:t> = 5 instead  of 6</a:t>
            </a:r>
            <a:r>
              <a:rPr lang="en-US" sz="1200" dirty="0">
                <a:solidFill>
                  <a:schemeClr val="tx1"/>
                </a:solidFill>
                <a:latin typeface="Poppins" panose="00000500000000000000" pitchFamily="2" charset="0"/>
                <a:cs typeface="Poppins" panose="00000500000000000000" pitchFamily="2" charset="0"/>
              </a:rPr>
              <a:t>.</a:t>
            </a:r>
          </a:p>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This disparity in the optimal number of clusters will be further </a:t>
            </a:r>
            <a:r>
              <a:rPr lang="en-US" sz="1200" dirty="0" err="1">
                <a:solidFill>
                  <a:schemeClr val="tx1"/>
                </a:solidFill>
                <a:latin typeface="Poppins" panose="00000500000000000000" pitchFamily="2" charset="0"/>
                <a:cs typeface="Poppins" panose="00000500000000000000" pitchFamily="2" charset="0"/>
              </a:rPr>
              <a:t>analysed</a:t>
            </a:r>
            <a:r>
              <a:rPr lang="en-US" sz="1200" dirty="0">
                <a:solidFill>
                  <a:schemeClr val="tx1"/>
                </a:solidFill>
                <a:latin typeface="Poppins" panose="00000500000000000000" pitchFamily="2" charset="0"/>
                <a:cs typeface="Poppins" panose="00000500000000000000" pitchFamily="2" charset="0"/>
              </a:rPr>
              <a:t> should K-Means be chosen for further analysis and tuning.</a:t>
            </a:r>
          </a:p>
        </p:txBody>
      </p:sp>
      <p:pic>
        <p:nvPicPr>
          <p:cNvPr id="11266" name="Picture 2">
            <a:extLst>
              <a:ext uri="{FF2B5EF4-FFF2-40B4-BE49-F238E27FC236}">
                <a16:creationId xmlns:a16="http://schemas.microsoft.com/office/drawing/2014/main" id="{5E9B3780-5727-6340-8D3C-CE7D1F83D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499" y="1956398"/>
            <a:ext cx="5618480" cy="295850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E6C56BA-C3EA-4EF5-7C02-B3787D4D8419}"/>
              </a:ext>
            </a:extLst>
          </p:cNvPr>
          <p:cNvPicPr>
            <a:picLocks noChangeAspect="1"/>
          </p:cNvPicPr>
          <p:nvPr/>
        </p:nvPicPr>
        <p:blipFill>
          <a:blip r:embed="rId4"/>
          <a:stretch>
            <a:fillRect/>
          </a:stretch>
        </p:blipFill>
        <p:spPr>
          <a:xfrm>
            <a:off x="547499" y="1475650"/>
            <a:ext cx="8049001" cy="408838"/>
          </a:xfrm>
          <a:prstGeom prst="rect">
            <a:avLst/>
          </a:prstGeom>
          <a:ln>
            <a:solidFill>
              <a:schemeClr val="tx1"/>
            </a:solidFill>
          </a:ln>
        </p:spPr>
      </p:pic>
      <p:sp>
        <p:nvSpPr>
          <p:cNvPr id="11" name="Google Shape;4905;p45">
            <a:extLst>
              <a:ext uri="{FF2B5EF4-FFF2-40B4-BE49-F238E27FC236}">
                <a16:creationId xmlns:a16="http://schemas.microsoft.com/office/drawing/2014/main" id="{7DAC8B9A-912F-CAC4-BB67-665924F3798C}"/>
              </a:ext>
            </a:extLst>
          </p:cNvPr>
          <p:cNvSpPr txBox="1">
            <a:spLocks/>
          </p:cNvSpPr>
          <p:nvPr/>
        </p:nvSpPr>
        <p:spPr>
          <a:xfrm>
            <a:off x="5538975" y="479955"/>
            <a:ext cx="2857500" cy="13758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Fit the dataset to K-Means Model which is then fitted to </a:t>
            </a:r>
            <a:r>
              <a:rPr lang="en-US" sz="1200" dirty="0" err="1">
                <a:solidFill>
                  <a:schemeClr val="tx1"/>
                </a:solidFill>
                <a:latin typeface="Poppins" panose="00000500000000000000" pitchFamily="2" charset="0"/>
                <a:cs typeface="Poppins" panose="00000500000000000000" pitchFamily="2" charset="0"/>
              </a:rPr>
              <a:t>KElbowVisualizer</a:t>
            </a:r>
            <a:r>
              <a:rPr lang="en-US" sz="1200" dirty="0">
                <a:solidFill>
                  <a:schemeClr val="tx1"/>
                </a:solidFill>
                <a:latin typeface="Poppins" panose="00000500000000000000" pitchFamily="2" charset="0"/>
                <a:cs typeface="Poppins" panose="00000500000000000000" pitchFamily="2" charset="0"/>
              </a:rPr>
              <a:t>, which will plot the elbow plot.</a:t>
            </a:r>
          </a:p>
        </p:txBody>
      </p:sp>
    </p:spTree>
    <p:extLst>
      <p:ext uri="{BB962C8B-B14F-4D97-AF65-F5344CB8AC3E}">
        <p14:creationId xmlns:p14="http://schemas.microsoft.com/office/powerpoint/2010/main" val="1006045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60120" y="389393"/>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MODEL SELECTION</a:t>
            </a:r>
            <a:endParaRPr lang="en-SG" sz="3200" dirty="0"/>
          </a:p>
        </p:txBody>
      </p:sp>
      <p:sp>
        <p:nvSpPr>
          <p:cNvPr id="2" name="TextBox 1">
            <a:extLst>
              <a:ext uri="{FF2B5EF4-FFF2-40B4-BE49-F238E27FC236}">
                <a16:creationId xmlns:a16="http://schemas.microsoft.com/office/drawing/2014/main" id="{CB1C0F2C-2775-D3FD-E976-FB8A34D5108D}"/>
              </a:ext>
            </a:extLst>
          </p:cNvPr>
          <p:cNvSpPr txBox="1"/>
          <p:nvPr/>
        </p:nvSpPr>
        <p:spPr>
          <a:xfrm>
            <a:off x="960120" y="974168"/>
            <a:ext cx="6122670" cy="307777"/>
          </a:xfrm>
          <a:prstGeom prst="rect">
            <a:avLst/>
          </a:prstGeom>
          <a:noFill/>
        </p:spPr>
        <p:txBody>
          <a:bodyPr wrap="square">
            <a:spAutoFit/>
          </a:bodyPr>
          <a:lstStyle/>
          <a:p>
            <a:r>
              <a:rPr lang="en" sz="1400" dirty="0">
                <a:solidFill>
                  <a:schemeClr val="tx1"/>
                </a:solidFill>
                <a:latin typeface="Poppins Black" panose="00000A00000000000000" pitchFamily="2" charset="0"/>
                <a:cs typeface="Poppins Black" panose="00000A00000000000000" pitchFamily="2" charset="0"/>
              </a:rPr>
              <a:t>AGGLOMERATIVECLUSTERING CLUSTERING</a:t>
            </a:r>
            <a:endParaRPr lang="en-SG" dirty="0"/>
          </a:p>
        </p:txBody>
      </p:sp>
      <p:pic>
        <p:nvPicPr>
          <p:cNvPr id="13314" name="Picture 2">
            <a:extLst>
              <a:ext uri="{FF2B5EF4-FFF2-40B4-BE49-F238E27FC236}">
                <a16:creationId xmlns:a16="http://schemas.microsoft.com/office/drawing/2014/main" id="{D812FF4E-B0F8-D740-2A61-692AA5A4A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21" y="1870530"/>
            <a:ext cx="5641339" cy="30105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7EA635E-B866-C5F6-6051-7A56A52FF201}"/>
              </a:ext>
            </a:extLst>
          </p:cNvPr>
          <p:cNvPicPr>
            <a:picLocks noChangeAspect="1"/>
          </p:cNvPicPr>
          <p:nvPr/>
        </p:nvPicPr>
        <p:blipFill>
          <a:blip r:embed="rId4"/>
          <a:stretch>
            <a:fillRect/>
          </a:stretch>
        </p:blipFill>
        <p:spPr>
          <a:xfrm>
            <a:off x="629921" y="1473353"/>
            <a:ext cx="5641339" cy="307777"/>
          </a:xfrm>
          <a:prstGeom prst="rect">
            <a:avLst/>
          </a:prstGeom>
          <a:ln>
            <a:solidFill>
              <a:schemeClr val="tx1"/>
            </a:solidFill>
          </a:ln>
        </p:spPr>
      </p:pic>
      <p:pic>
        <p:nvPicPr>
          <p:cNvPr id="8" name="Picture 7" descr="A table with numbers and text&#10;&#10;Description automatically generated">
            <a:extLst>
              <a:ext uri="{FF2B5EF4-FFF2-40B4-BE49-F238E27FC236}">
                <a16:creationId xmlns:a16="http://schemas.microsoft.com/office/drawing/2014/main" id="{53E823C1-AAA7-EF03-D759-EF205FC00FA3}"/>
              </a:ext>
            </a:extLst>
          </p:cNvPr>
          <p:cNvPicPr>
            <a:picLocks noChangeAspect="1"/>
          </p:cNvPicPr>
          <p:nvPr/>
        </p:nvPicPr>
        <p:blipFill rotWithShape="1">
          <a:blip r:embed="rId5"/>
          <a:srcRect r="7010"/>
          <a:stretch/>
        </p:blipFill>
        <p:spPr>
          <a:xfrm>
            <a:off x="3631601" y="3660697"/>
            <a:ext cx="4377017" cy="1093410"/>
          </a:xfrm>
          <a:prstGeom prst="rect">
            <a:avLst/>
          </a:prstGeom>
          <a:ln>
            <a:solidFill>
              <a:schemeClr val="tx1"/>
            </a:solidFill>
          </a:ln>
        </p:spPr>
      </p:pic>
      <p:sp>
        <p:nvSpPr>
          <p:cNvPr id="9" name="Google Shape;4905;p45">
            <a:extLst>
              <a:ext uri="{FF2B5EF4-FFF2-40B4-BE49-F238E27FC236}">
                <a16:creationId xmlns:a16="http://schemas.microsoft.com/office/drawing/2014/main" id="{6A95AED0-00EA-AE2F-83D0-21B01A91BB83}"/>
              </a:ext>
            </a:extLst>
          </p:cNvPr>
          <p:cNvSpPr txBox="1">
            <a:spLocks/>
          </p:cNvSpPr>
          <p:nvPr/>
        </p:nvSpPr>
        <p:spPr>
          <a:xfrm>
            <a:off x="6524232" y="602797"/>
            <a:ext cx="2200668" cy="5165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For Agglomerative Clustering, initialize </a:t>
            </a:r>
            <a:r>
              <a:rPr lang="en-US" sz="1200" dirty="0" err="1">
                <a:solidFill>
                  <a:schemeClr val="tx1"/>
                </a:solidFill>
                <a:latin typeface="Poppins" panose="00000500000000000000" pitchFamily="2" charset="0"/>
                <a:cs typeface="Poppins" panose="00000500000000000000" pitchFamily="2" charset="0"/>
              </a:rPr>
              <a:t>n_clusters</a:t>
            </a:r>
            <a:r>
              <a:rPr lang="en-US" sz="1200" dirty="0">
                <a:solidFill>
                  <a:schemeClr val="tx1"/>
                </a:solidFill>
                <a:latin typeface="Poppins" panose="00000500000000000000" pitchFamily="2" charset="0"/>
                <a:cs typeface="Poppins" panose="00000500000000000000" pitchFamily="2" charset="0"/>
              </a:rPr>
              <a:t> = k and set affinity = ‘</a:t>
            </a:r>
            <a:r>
              <a:rPr lang="en-US" sz="1200" dirty="0" err="1">
                <a:solidFill>
                  <a:schemeClr val="tx1"/>
                </a:solidFill>
                <a:latin typeface="Poppins" panose="00000500000000000000" pitchFamily="2" charset="0"/>
                <a:cs typeface="Poppins" panose="00000500000000000000" pitchFamily="2" charset="0"/>
              </a:rPr>
              <a:t>euclidean</a:t>
            </a:r>
            <a:r>
              <a:rPr lang="en-US" sz="1200" dirty="0">
                <a:solidFill>
                  <a:schemeClr val="tx1"/>
                </a:solidFill>
                <a:latin typeface="Poppins" panose="00000500000000000000" pitchFamily="2" charset="0"/>
                <a:cs typeface="Poppins" panose="00000500000000000000" pitchFamily="2" charset="0"/>
              </a:rPr>
              <a:t>’, linkage = ‘ward’.</a:t>
            </a:r>
          </a:p>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Based on the silhouette score, Davies-Bouldin Index and </a:t>
            </a:r>
            <a:r>
              <a:rPr lang="en-US" sz="1200" dirty="0" err="1">
                <a:solidFill>
                  <a:schemeClr val="tx1"/>
                </a:solidFill>
                <a:latin typeface="Poppins" panose="00000500000000000000" pitchFamily="2" charset="0"/>
                <a:cs typeface="Poppins" panose="00000500000000000000" pitchFamily="2" charset="0"/>
              </a:rPr>
              <a:t>Calinski-Harabasz</a:t>
            </a:r>
            <a:r>
              <a:rPr lang="en-US" sz="1200" dirty="0">
                <a:solidFill>
                  <a:schemeClr val="tx1"/>
                </a:solidFill>
                <a:latin typeface="Poppins" panose="00000500000000000000" pitchFamily="2" charset="0"/>
                <a:cs typeface="Poppins" panose="00000500000000000000" pitchFamily="2" charset="0"/>
              </a:rPr>
              <a:t> Index, </a:t>
            </a:r>
            <a:r>
              <a:rPr lang="en-US" sz="1200" b="1" dirty="0" err="1">
                <a:solidFill>
                  <a:schemeClr val="tx1"/>
                </a:solidFill>
                <a:latin typeface="Poppins" panose="00000500000000000000" pitchFamily="2" charset="0"/>
                <a:cs typeface="Poppins" panose="00000500000000000000" pitchFamily="2" charset="0"/>
              </a:rPr>
              <a:t>n_clusters</a:t>
            </a:r>
            <a:r>
              <a:rPr lang="en-US" sz="1200" b="1" dirty="0">
                <a:solidFill>
                  <a:schemeClr val="tx1"/>
                </a:solidFill>
                <a:latin typeface="Poppins" panose="00000500000000000000" pitchFamily="2" charset="0"/>
                <a:cs typeface="Poppins" panose="00000500000000000000" pitchFamily="2" charset="0"/>
              </a:rPr>
              <a:t> = 6 provides the best scores</a:t>
            </a:r>
            <a:r>
              <a:rPr lang="en-US" sz="1200" dirty="0">
                <a:solidFill>
                  <a:schemeClr val="tx1"/>
                </a:solidFill>
                <a:latin typeface="Poppins" panose="00000500000000000000" pitchFamily="2" charset="0"/>
                <a:cs typeface="Poppins" panose="00000500000000000000" pitchFamily="2" charset="0"/>
              </a:rPr>
              <a:t>, with </a:t>
            </a:r>
            <a:r>
              <a:rPr lang="en-US" sz="1200" dirty="0" err="1">
                <a:solidFill>
                  <a:schemeClr val="tx1"/>
                </a:solidFill>
                <a:latin typeface="Poppins" panose="00000500000000000000" pitchFamily="2" charset="0"/>
                <a:cs typeface="Poppins" panose="00000500000000000000" pitchFamily="2" charset="0"/>
              </a:rPr>
              <a:t>n_clusters</a:t>
            </a:r>
            <a:r>
              <a:rPr lang="en-US" sz="1200" dirty="0">
                <a:solidFill>
                  <a:schemeClr val="tx1"/>
                </a:solidFill>
                <a:latin typeface="Poppins" panose="00000500000000000000" pitchFamily="2" charset="0"/>
                <a:cs typeface="Poppins" panose="00000500000000000000" pitchFamily="2" charset="0"/>
              </a:rPr>
              <a:t> = 5 not too far behind in terms of scoring.</a:t>
            </a:r>
          </a:p>
        </p:txBody>
      </p:sp>
      <p:cxnSp>
        <p:nvCxnSpPr>
          <p:cNvPr id="10" name="Straight Arrow Connector 9">
            <a:extLst>
              <a:ext uri="{FF2B5EF4-FFF2-40B4-BE49-F238E27FC236}">
                <a16:creationId xmlns:a16="http://schemas.microsoft.com/office/drawing/2014/main" id="{7F982C06-DD6F-33D4-7C07-7EB67BD807F5}"/>
              </a:ext>
            </a:extLst>
          </p:cNvPr>
          <p:cNvCxnSpPr>
            <a:cxnSpLocks/>
          </p:cNvCxnSpPr>
          <p:nvPr/>
        </p:nvCxnSpPr>
        <p:spPr>
          <a:xfrm flipH="1">
            <a:off x="6111240" y="1002663"/>
            <a:ext cx="548640" cy="37576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DA64D9A-4121-38A9-994B-979058692E78}"/>
              </a:ext>
            </a:extLst>
          </p:cNvPr>
          <p:cNvSpPr/>
          <p:nvPr/>
        </p:nvSpPr>
        <p:spPr>
          <a:xfrm>
            <a:off x="4320361" y="3910963"/>
            <a:ext cx="3688257" cy="37905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295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75360" y="405229"/>
            <a:ext cx="612140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PROJECT OBJECTIVE</a:t>
            </a:r>
            <a:endParaRPr lang="en-SG" sz="3200" dirty="0"/>
          </a:p>
        </p:txBody>
      </p:sp>
      <p:pic>
        <p:nvPicPr>
          <p:cNvPr id="7" name="Graphic 6" descr="Man in business attire">
            <a:extLst>
              <a:ext uri="{FF2B5EF4-FFF2-40B4-BE49-F238E27FC236}">
                <a16:creationId xmlns:a16="http://schemas.microsoft.com/office/drawing/2014/main" id="{732F73A3-1FE8-50F7-1B30-00CBBD2A15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3244" y="1352457"/>
            <a:ext cx="2064927" cy="2788405"/>
          </a:xfrm>
          <a:prstGeom prst="rect">
            <a:avLst/>
          </a:prstGeom>
        </p:spPr>
      </p:pic>
      <p:sp>
        <p:nvSpPr>
          <p:cNvPr id="2" name="Text Placeholder 2">
            <a:extLst>
              <a:ext uri="{FF2B5EF4-FFF2-40B4-BE49-F238E27FC236}">
                <a16:creationId xmlns:a16="http://schemas.microsoft.com/office/drawing/2014/main" id="{6B97DC33-A930-C8DB-B1C8-0146BF5325EF}"/>
              </a:ext>
            </a:extLst>
          </p:cNvPr>
          <p:cNvSpPr txBox="1">
            <a:spLocks/>
          </p:cNvSpPr>
          <p:nvPr/>
        </p:nvSpPr>
        <p:spPr>
          <a:xfrm>
            <a:off x="3789680" y="1180618"/>
            <a:ext cx="4787900" cy="313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Lato"/>
              <a:buNone/>
              <a:defRPr sz="18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177800" indent="0" algn="l"/>
            <a:r>
              <a:rPr lang="en-SG" sz="1300" u="sng" dirty="0">
                <a:solidFill>
                  <a:schemeClr val="tx1"/>
                </a:solidFill>
                <a:latin typeface="Poppins "/>
              </a:rPr>
              <a:t>Objective of Clustering Analysis</a:t>
            </a:r>
          </a:p>
          <a:p>
            <a:pPr marL="177800" indent="0" algn="l"/>
            <a:endParaRPr lang="en-SG" sz="1300" u="sng" dirty="0">
              <a:solidFill>
                <a:schemeClr val="tx1"/>
              </a:solidFill>
              <a:latin typeface="Poppins "/>
            </a:endParaRPr>
          </a:p>
          <a:p>
            <a:pPr marL="177800" indent="0" algn="l"/>
            <a:r>
              <a:rPr lang="en-US" sz="1300" dirty="0">
                <a:solidFill>
                  <a:schemeClr val="tx1"/>
                </a:solidFill>
                <a:latin typeface="Poppins "/>
              </a:rPr>
              <a:t>Utilize unsupervised learning for customer segmentation based on </a:t>
            </a:r>
            <a:r>
              <a:rPr lang="en-US" sz="1300" b="1" dirty="0">
                <a:solidFill>
                  <a:schemeClr val="tx1"/>
                </a:solidFill>
                <a:latin typeface="Poppins "/>
              </a:rPr>
              <a:t>age, gender, income, and spending score</a:t>
            </a:r>
            <a:r>
              <a:rPr lang="en-US" sz="1300" dirty="0">
                <a:solidFill>
                  <a:schemeClr val="tx1"/>
                </a:solidFill>
                <a:latin typeface="Poppins "/>
              </a:rPr>
              <a:t>, identifying distinct clusters. </a:t>
            </a:r>
          </a:p>
          <a:p>
            <a:pPr marL="177800" indent="0" algn="l"/>
            <a:endParaRPr lang="en-US" sz="1300" dirty="0">
              <a:solidFill>
                <a:schemeClr val="tx1"/>
              </a:solidFill>
              <a:latin typeface="Poppins "/>
            </a:endParaRPr>
          </a:p>
          <a:p>
            <a:pPr marL="177800" indent="0" algn="l"/>
            <a:r>
              <a:rPr lang="en-US" sz="1300" dirty="0">
                <a:solidFill>
                  <a:schemeClr val="tx1"/>
                </a:solidFill>
                <a:latin typeface="Poppins "/>
              </a:rPr>
              <a:t>Describe each cluster's traits to </a:t>
            </a:r>
            <a:r>
              <a:rPr lang="en-US" sz="1300" b="1" dirty="0">
                <a:solidFill>
                  <a:schemeClr val="tx1"/>
                </a:solidFill>
                <a:latin typeface="Poppins "/>
              </a:rPr>
              <a:t>pinpoint the most valuable customers</a:t>
            </a:r>
            <a:r>
              <a:rPr lang="en-US" sz="1300" dirty="0">
                <a:solidFill>
                  <a:schemeClr val="tx1"/>
                </a:solidFill>
                <a:latin typeface="Poppins "/>
              </a:rPr>
              <a:t>, allowing the mall to retain them effectively.</a:t>
            </a:r>
          </a:p>
          <a:p>
            <a:pPr marL="177800" indent="0" algn="l"/>
            <a:endParaRPr lang="en-SG" sz="1300" dirty="0">
              <a:solidFill>
                <a:schemeClr val="tx1"/>
              </a:solidFill>
              <a:latin typeface="Poppins "/>
            </a:endParaRPr>
          </a:p>
          <a:p>
            <a:pPr marL="177800" indent="0" algn="l"/>
            <a:r>
              <a:rPr lang="en-SG" sz="1300" u="sng" dirty="0">
                <a:solidFill>
                  <a:schemeClr val="tx1"/>
                </a:solidFill>
                <a:latin typeface="Poppins "/>
              </a:rPr>
              <a:t>Background Information of Analysis</a:t>
            </a:r>
          </a:p>
          <a:p>
            <a:pPr marL="177800" indent="0" algn="l"/>
            <a:endParaRPr lang="en-SG" sz="1300" dirty="0">
              <a:solidFill>
                <a:schemeClr val="tx1"/>
              </a:solidFill>
              <a:latin typeface="Poppins "/>
            </a:endParaRPr>
          </a:p>
          <a:p>
            <a:pPr marL="177800" indent="0" algn="l"/>
            <a:r>
              <a:rPr lang="en-SG" sz="1300" dirty="0">
                <a:solidFill>
                  <a:schemeClr val="tx1"/>
                </a:solidFill>
                <a:latin typeface="Poppins "/>
              </a:rPr>
              <a:t>You are running a shopping mall, and you are provided with data on your customers, like age, gender, income and spending score stored in </a:t>
            </a:r>
            <a:r>
              <a:rPr lang="en-SG" sz="1300" b="1" dirty="0">
                <a:solidFill>
                  <a:schemeClr val="tx1"/>
                </a:solidFill>
                <a:latin typeface="Poppins "/>
              </a:rPr>
              <a:t>Customer_Dataset.csv</a:t>
            </a:r>
            <a:r>
              <a:rPr lang="en-SG" sz="1300" dirty="0">
                <a:solidFill>
                  <a:schemeClr val="tx1"/>
                </a:solidFill>
                <a:latin typeface="Poppins "/>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60120" y="389989"/>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MODEL SELECTION</a:t>
            </a:r>
            <a:endParaRPr lang="en-SG" sz="3200" dirty="0"/>
          </a:p>
        </p:txBody>
      </p:sp>
      <p:sp>
        <p:nvSpPr>
          <p:cNvPr id="2" name="TextBox 1">
            <a:extLst>
              <a:ext uri="{FF2B5EF4-FFF2-40B4-BE49-F238E27FC236}">
                <a16:creationId xmlns:a16="http://schemas.microsoft.com/office/drawing/2014/main" id="{88F2855B-01AF-36DA-52BF-8B9E8690C470}"/>
              </a:ext>
            </a:extLst>
          </p:cNvPr>
          <p:cNvSpPr txBox="1"/>
          <p:nvPr/>
        </p:nvSpPr>
        <p:spPr>
          <a:xfrm>
            <a:off x="960120" y="974168"/>
            <a:ext cx="6122670" cy="307777"/>
          </a:xfrm>
          <a:prstGeom prst="rect">
            <a:avLst/>
          </a:prstGeom>
          <a:noFill/>
        </p:spPr>
        <p:txBody>
          <a:bodyPr wrap="square">
            <a:spAutoFit/>
          </a:bodyPr>
          <a:lstStyle/>
          <a:p>
            <a:r>
              <a:rPr lang="en" sz="1400" dirty="0">
                <a:solidFill>
                  <a:schemeClr val="tx1"/>
                </a:solidFill>
                <a:latin typeface="Poppins Black" panose="00000A00000000000000" pitchFamily="2" charset="0"/>
                <a:cs typeface="Poppins Black" panose="00000A00000000000000" pitchFamily="2" charset="0"/>
              </a:rPr>
              <a:t>AGGLOMERATIVECLUSTERING CLUSTERING</a:t>
            </a:r>
            <a:endParaRPr lang="en-SG" dirty="0"/>
          </a:p>
        </p:txBody>
      </p:sp>
      <p:pic>
        <p:nvPicPr>
          <p:cNvPr id="14338" name="Picture 2">
            <a:extLst>
              <a:ext uri="{FF2B5EF4-FFF2-40B4-BE49-F238E27FC236}">
                <a16:creationId xmlns:a16="http://schemas.microsoft.com/office/drawing/2014/main" id="{90C45E5D-66FE-9A3E-9169-2EED70FB73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88" y="1866124"/>
            <a:ext cx="5179392" cy="29750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5188F43-CCA8-CE16-C6B5-43A5EBBFCC5C}"/>
              </a:ext>
            </a:extLst>
          </p:cNvPr>
          <p:cNvPicPr>
            <a:picLocks noChangeAspect="1"/>
          </p:cNvPicPr>
          <p:nvPr/>
        </p:nvPicPr>
        <p:blipFill>
          <a:blip r:embed="rId4"/>
          <a:stretch>
            <a:fillRect/>
          </a:stretch>
        </p:blipFill>
        <p:spPr>
          <a:xfrm>
            <a:off x="413688" y="1404140"/>
            <a:ext cx="8316623" cy="339788"/>
          </a:xfrm>
          <a:prstGeom prst="rect">
            <a:avLst/>
          </a:prstGeom>
          <a:ln>
            <a:solidFill>
              <a:schemeClr val="tx1"/>
            </a:solidFill>
          </a:ln>
        </p:spPr>
      </p:pic>
      <p:sp>
        <p:nvSpPr>
          <p:cNvPr id="6" name="Google Shape;4905;p45">
            <a:extLst>
              <a:ext uri="{FF2B5EF4-FFF2-40B4-BE49-F238E27FC236}">
                <a16:creationId xmlns:a16="http://schemas.microsoft.com/office/drawing/2014/main" id="{B322C921-9787-0816-73A8-69C61D731085}"/>
              </a:ext>
            </a:extLst>
          </p:cNvPr>
          <p:cNvSpPr txBox="1">
            <a:spLocks/>
          </p:cNvSpPr>
          <p:nvPr/>
        </p:nvSpPr>
        <p:spPr>
          <a:xfrm>
            <a:off x="5875020" y="2173304"/>
            <a:ext cx="2415540" cy="17621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However, based on the elbow plot, it suggests that the </a:t>
            </a:r>
            <a:r>
              <a:rPr lang="en-US" sz="1200" b="1" dirty="0">
                <a:solidFill>
                  <a:schemeClr val="tx1"/>
                </a:solidFill>
                <a:latin typeface="Poppins" panose="00000500000000000000" pitchFamily="2" charset="0"/>
                <a:cs typeface="Poppins" panose="00000500000000000000" pitchFamily="2" charset="0"/>
              </a:rPr>
              <a:t>optimal </a:t>
            </a:r>
            <a:r>
              <a:rPr lang="en-US" sz="1200" b="1" dirty="0" err="1">
                <a:solidFill>
                  <a:schemeClr val="tx1"/>
                </a:solidFill>
                <a:latin typeface="Poppins" panose="00000500000000000000" pitchFamily="2" charset="0"/>
                <a:cs typeface="Poppins" panose="00000500000000000000" pitchFamily="2" charset="0"/>
              </a:rPr>
              <a:t>n_clusters</a:t>
            </a:r>
            <a:r>
              <a:rPr lang="en-US" sz="1200" b="1" dirty="0">
                <a:solidFill>
                  <a:schemeClr val="tx1"/>
                </a:solidFill>
                <a:latin typeface="Poppins" panose="00000500000000000000" pitchFamily="2" charset="0"/>
                <a:cs typeface="Poppins" panose="00000500000000000000" pitchFamily="2" charset="0"/>
              </a:rPr>
              <a:t> = 5 instead  of 6</a:t>
            </a:r>
            <a:r>
              <a:rPr lang="en-US" sz="1200" dirty="0">
                <a:solidFill>
                  <a:schemeClr val="tx1"/>
                </a:solidFill>
                <a:latin typeface="Poppins" panose="00000500000000000000" pitchFamily="2" charset="0"/>
                <a:cs typeface="Poppins" panose="00000500000000000000" pitchFamily="2" charset="0"/>
              </a:rPr>
              <a:t>.</a:t>
            </a:r>
          </a:p>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This disparity in the optimal number of clusters will be further </a:t>
            </a:r>
            <a:r>
              <a:rPr lang="en-US" sz="1200" dirty="0" err="1">
                <a:solidFill>
                  <a:schemeClr val="tx1"/>
                </a:solidFill>
                <a:latin typeface="Poppins" panose="00000500000000000000" pitchFamily="2" charset="0"/>
                <a:cs typeface="Poppins" panose="00000500000000000000" pitchFamily="2" charset="0"/>
              </a:rPr>
              <a:t>analysed</a:t>
            </a:r>
            <a:r>
              <a:rPr lang="en-US" sz="1200" dirty="0">
                <a:solidFill>
                  <a:schemeClr val="tx1"/>
                </a:solidFill>
                <a:latin typeface="Poppins" panose="00000500000000000000" pitchFamily="2" charset="0"/>
                <a:cs typeface="Poppins" panose="00000500000000000000" pitchFamily="2" charset="0"/>
              </a:rPr>
              <a:t> in the </a:t>
            </a:r>
            <a:r>
              <a:rPr lang="en-US" sz="1200" b="1" dirty="0">
                <a:solidFill>
                  <a:schemeClr val="tx1"/>
                </a:solidFill>
                <a:latin typeface="Poppins" panose="00000500000000000000" pitchFamily="2" charset="0"/>
                <a:cs typeface="Poppins" panose="00000500000000000000" pitchFamily="2" charset="0"/>
              </a:rPr>
              <a:t>dendrogram plot for hierarchical clustering</a:t>
            </a:r>
            <a:r>
              <a:rPr lang="en-US" sz="1200" dirty="0">
                <a:solidFill>
                  <a:schemeClr val="tx1"/>
                </a:solidFill>
                <a:latin typeface="Poppins" panose="00000500000000000000" pitchFamily="2" charset="0"/>
                <a:cs typeface="Poppins" panose="00000500000000000000" pitchFamily="2" charset="0"/>
              </a:rPr>
              <a:t>.</a:t>
            </a:r>
          </a:p>
        </p:txBody>
      </p:sp>
      <p:sp>
        <p:nvSpPr>
          <p:cNvPr id="7" name="Google Shape;4905;p45">
            <a:extLst>
              <a:ext uri="{FF2B5EF4-FFF2-40B4-BE49-F238E27FC236}">
                <a16:creationId xmlns:a16="http://schemas.microsoft.com/office/drawing/2014/main" id="{2B590A5C-F9C7-4DBD-F0F0-864723C38933}"/>
              </a:ext>
            </a:extLst>
          </p:cNvPr>
          <p:cNvSpPr txBox="1">
            <a:spLocks/>
          </p:cNvSpPr>
          <p:nvPr/>
        </p:nvSpPr>
        <p:spPr>
          <a:xfrm>
            <a:off x="5362190" y="440138"/>
            <a:ext cx="3288033" cy="13758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Fit the dataset to </a:t>
            </a:r>
            <a:r>
              <a:rPr lang="en-US" sz="1200" dirty="0" err="1">
                <a:solidFill>
                  <a:schemeClr val="tx1"/>
                </a:solidFill>
                <a:latin typeface="Poppins" panose="00000500000000000000" pitchFamily="2" charset="0"/>
                <a:cs typeface="Poppins" panose="00000500000000000000" pitchFamily="2" charset="0"/>
              </a:rPr>
              <a:t>AgglomerativeClustering</a:t>
            </a:r>
            <a:r>
              <a:rPr lang="en-US" sz="1200" dirty="0">
                <a:solidFill>
                  <a:schemeClr val="tx1"/>
                </a:solidFill>
                <a:latin typeface="Poppins" panose="00000500000000000000" pitchFamily="2" charset="0"/>
                <a:cs typeface="Poppins" panose="00000500000000000000" pitchFamily="2" charset="0"/>
              </a:rPr>
              <a:t> Model which is then fitted to </a:t>
            </a:r>
            <a:r>
              <a:rPr lang="en-US" sz="1200" dirty="0" err="1">
                <a:solidFill>
                  <a:schemeClr val="tx1"/>
                </a:solidFill>
                <a:latin typeface="Poppins" panose="00000500000000000000" pitchFamily="2" charset="0"/>
                <a:cs typeface="Poppins" panose="00000500000000000000" pitchFamily="2" charset="0"/>
              </a:rPr>
              <a:t>KElbowVisualizer</a:t>
            </a:r>
            <a:r>
              <a:rPr lang="en-US" sz="1200" dirty="0">
                <a:solidFill>
                  <a:schemeClr val="tx1"/>
                </a:solidFill>
                <a:latin typeface="Poppins" panose="00000500000000000000" pitchFamily="2" charset="0"/>
                <a:cs typeface="Poppins" panose="00000500000000000000" pitchFamily="2" charset="0"/>
              </a:rPr>
              <a:t>, which will plot the elbow plot.</a:t>
            </a:r>
          </a:p>
        </p:txBody>
      </p:sp>
    </p:spTree>
    <p:extLst>
      <p:ext uri="{BB962C8B-B14F-4D97-AF65-F5344CB8AC3E}">
        <p14:creationId xmlns:p14="http://schemas.microsoft.com/office/powerpoint/2010/main" val="2852431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60120" y="389989"/>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MODEL SELECTION</a:t>
            </a:r>
            <a:endParaRPr lang="en-SG" sz="3200" dirty="0"/>
          </a:p>
        </p:txBody>
      </p:sp>
      <p:sp>
        <p:nvSpPr>
          <p:cNvPr id="2" name="TextBox 1">
            <a:extLst>
              <a:ext uri="{FF2B5EF4-FFF2-40B4-BE49-F238E27FC236}">
                <a16:creationId xmlns:a16="http://schemas.microsoft.com/office/drawing/2014/main" id="{023EFB75-D2D8-EB7A-45E9-FDF70C491684}"/>
              </a:ext>
            </a:extLst>
          </p:cNvPr>
          <p:cNvSpPr txBox="1"/>
          <p:nvPr/>
        </p:nvSpPr>
        <p:spPr>
          <a:xfrm>
            <a:off x="995680" y="974764"/>
            <a:ext cx="6122670" cy="307777"/>
          </a:xfrm>
          <a:prstGeom prst="rect">
            <a:avLst/>
          </a:prstGeom>
          <a:noFill/>
        </p:spPr>
        <p:txBody>
          <a:bodyPr wrap="square">
            <a:spAutoFit/>
          </a:bodyPr>
          <a:lstStyle/>
          <a:p>
            <a:r>
              <a:rPr lang="en" sz="1400" dirty="0">
                <a:solidFill>
                  <a:schemeClr val="tx1"/>
                </a:solidFill>
                <a:latin typeface="Poppins Black" panose="00000A00000000000000" pitchFamily="2" charset="0"/>
                <a:cs typeface="Poppins Black" panose="00000A00000000000000" pitchFamily="2" charset="0"/>
              </a:rPr>
              <a:t>AGGLOMERATIVECLUSTERING CLUSTERING</a:t>
            </a:r>
            <a:endParaRPr lang="en-SG" dirty="0"/>
          </a:p>
        </p:txBody>
      </p:sp>
      <p:pic>
        <p:nvPicPr>
          <p:cNvPr id="15364" name="Picture 4">
            <a:extLst>
              <a:ext uri="{FF2B5EF4-FFF2-40B4-BE49-F238E27FC236}">
                <a16:creationId xmlns:a16="http://schemas.microsoft.com/office/drawing/2014/main" id="{C44AC344-3B03-4D7B-1F5C-558A03A67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402" y="1764437"/>
            <a:ext cx="5365938" cy="322800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23105B-5DB9-9175-A296-1C00965E6054}"/>
              </a:ext>
            </a:extLst>
          </p:cNvPr>
          <p:cNvPicPr>
            <a:picLocks noChangeAspect="1"/>
          </p:cNvPicPr>
          <p:nvPr/>
        </p:nvPicPr>
        <p:blipFill>
          <a:blip r:embed="rId4"/>
          <a:stretch>
            <a:fillRect/>
          </a:stretch>
        </p:blipFill>
        <p:spPr>
          <a:xfrm>
            <a:off x="783402" y="1456660"/>
            <a:ext cx="4252328" cy="205758"/>
          </a:xfrm>
          <a:prstGeom prst="rect">
            <a:avLst/>
          </a:prstGeom>
          <a:ln>
            <a:solidFill>
              <a:schemeClr val="tx1"/>
            </a:solidFill>
          </a:ln>
        </p:spPr>
      </p:pic>
      <p:sp>
        <p:nvSpPr>
          <p:cNvPr id="6" name="Google Shape;4905;p45">
            <a:extLst>
              <a:ext uri="{FF2B5EF4-FFF2-40B4-BE49-F238E27FC236}">
                <a16:creationId xmlns:a16="http://schemas.microsoft.com/office/drawing/2014/main" id="{8A31234E-8574-88E8-AFB8-F37B08E0F523}"/>
              </a:ext>
            </a:extLst>
          </p:cNvPr>
          <p:cNvSpPr txBox="1">
            <a:spLocks/>
          </p:cNvSpPr>
          <p:nvPr/>
        </p:nvSpPr>
        <p:spPr>
          <a:xfrm>
            <a:off x="6338007" y="883356"/>
            <a:ext cx="2415540" cy="17621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Based on the dendrogram plotted, the reasonable number of clusters would be </a:t>
            </a:r>
            <a:r>
              <a:rPr lang="en-US" sz="1200" dirty="0" err="1">
                <a:solidFill>
                  <a:schemeClr val="tx1"/>
                </a:solidFill>
                <a:latin typeface="Poppins" panose="00000500000000000000" pitchFamily="2" charset="0"/>
                <a:cs typeface="Poppins" panose="00000500000000000000" pitchFamily="2" charset="0"/>
              </a:rPr>
              <a:t>n_clusters</a:t>
            </a:r>
            <a:r>
              <a:rPr lang="en-US" sz="1200" dirty="0">
                <a:solidFill>
                  <a:schemeClr val="tx1"/>
                </a:solidFill>
                <a:latin typeface="Poppins" panose="00000500000000000000" pitchFamily="2" charset="0"/>
                <a:cs typeface="Poppins" panose="00000500000000000000" pitchFamily="2" charset="0"/>
              </a:rPr>
              <a:t> = 6 as seen from the vertical lines.</a:t>
            </a:r>
          </a:p>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From the plot, the vertical lines with the maximum distance is the blue line. </a:t>
            </a:r>
            <a:r>
              <a:rPr lang="en-US" sz="1200" b="1" dirty="0">
                <a:solidFill>
                  <a:schemeClr val="tx1"/>
                </a:solidFill>
                <a:latin typeface="Poppins" panose="00000500000000000000" pitchFamily="2" charset="0"/>
                <a:cs typeface="Poppins" panose="00000500000000000000" pitchFamily="2" charset="0"/>
              </a:rPr>
              <a:t>So, we decide k =6 to cut the dendrogram.</a:t>
            </a:r>
          </a:p>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Hence, since both </a:t>
            </a:r>
            <a:r>
              <a:rPr lang="en-US" sz="1200" b="1" dirty="0">
                <a:solidFill>
                  <a:schemeClr val="tx1"/>
                </a:solidFill>
                <a:latin typeface="Poppins" panose="00000500000000000000" pitchFamily="2" charset="0"/>
                <a:cs typeface="Poppins" panose="00000500000000000000" pitchFamily="2" charset="0"/>
              </a:rPr>
              <a:t>silhouette score and dendrogram suggest k = 6 </a:t>
            </a:r>
            <a:r>
              <a:rPr lang="en-US" sz="1200" dirty="0">
                <a:solidFill>
                  <a:schemeClr val="tx1"/>
                </a:solidFill>
                <a:latin typeface="Poppins" panose="00000500000000000000" pitchFamily="2" charset="0"/>
                <a:cs typeface="Poppins" panose="00000500000000000000" pitchFamily="2" charset="0"/>
              </a:rPr>
              <a:t>as the optimal number of clusters, this model will follow </a:t>
            </a:r>
            <a:r>
              <a:rPr lang="en-US" sz="1200" dirty="0" err="1">
                <a:solidFill>
                  <a:schemeClr val="tx1"/>
                </a:solidFill>
                <a:latin typeface="Poppins" panose="00000500000000000000" pitchFamily="2" charset="0"/>
                <a:cs typeface="Poppins" panose="00000500000000000000" pitchFamily="2" charset="0"/>
              </a:rPr>
              <a:t>n_clusters</a:t>
            </a:r>
            <a:r>
              <a:rPr lang="en-US" sz="1200" dirty="0">
                <a:solidFill>
                  <a:schemeClr val="tx1"/>
                </a:solidFill>
                <a:latin typeface="Poppins" panose="00000500000000000000" pitchFamily="2" charset="0"/>
                <a:cs typeface="Poppins" panose="00000500000000000000" pitchFamily="2" charset="0"/>
              </a:rPr>
              <a:t> = 6 instead of 5.</a:t>
            </a:r>
          </a:p>
        </p:txBody>
      </p:sp>
    </p:spTree>
    <p:extLst>
      <p:ext uri="{BB962C8B-B14F-4D97-AF65-F5344CB8AC3E}">
        <p14:creationId xmlns:p14="http://schemas.microsoft.com/office/powerpoint/2010/main" val="950356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60120" y="389989"/>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MODEL SELECTION</a:t>
            </a:r>
            <a:endParaRPr lang="en-SG" sz="3200" dirty="0"/>
          </a:p>
        </p:txBody>
      </p:sp>
      <p:sp>
        <p:nvSpPr>
          <p:cNvPr id="2" name="TextBox 1">
            <a:extLst>
              <a:ext uri="{FF2B5EF4-FFF2-40B4-BE49-F238E27FC236}">
                <a16:creationId xmlns:a16="http://schemas.microsoft.com/office/drawing/2014/main" id="{3857EC1F-0952-C157-CADB-03225BC75E61}"/>
              </a:ext>
            </a:extLst>
          </p:cNvPr>
          <p:cNvSpPr txBox="1"/>
          <p:nvPr/>
        </p:nvSpPr>
        <p:spPr>
          <a:xfrm>
            <a:off x="995680" y="974764"/>
            <a:ext cx="6122670" cy="307777"/>
          </a:xfrm>
          <a:prstGeom prst="rect">
            <a:avLst/>
          </a:prstGeom>
          <a:noFill/>
        </p:spPr>
        <p:txBody>
          <a:bodyPr wrap="square">
            <a:spAutoFit/>
          </a:bodyPr>
          <a:lstStyle/>
          <a:p>
            <a:r>
              <a:rPr lang="en" sz="1400" dirty="0">
                <a:solidFill>
                  <a:schemeClr val="tx1"/>
                </a:solidFill>
                <a:latin typeface="Poppins Black" panose="00000A00000000000000" pitchFamily="2" charset="0"/>
                <a:cs typeface="Poppins Black" panose="00000A00000000000000" pitchFamily="2" charset="0"/>
              </a:rPr>
              <a:t>GAUSSIAN MIXTURE CLUSTERING</a:t>
            </a:r>
            <a:endParaRPr lang="en-SG" dirty="0"/>
          </a:p>
        </p:txBody>
      </p:sp>
      <p:pic>
        <p:nvPicPr>
          <p:cNvPr id="16386" name="Picture 2">
            <a:extLst>
              <a:ext uri="{FF2B5EF4-FFF2-40B4-BE49-F238E27FC236}">
                <a16:creationId xmlns:a16="http://schemas.microsoft.com/office/drawing/2014/main" id="{1D8877D8-B520-6CA6-8A52-E51DC13E9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80" y="1867316"/>
            <a:ext cx="5802413" cy="30194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 name="Picture 11" descr="A screenshot of a graph&#10;&#10;Description automatically generated">
            <a:extLst>
              <a:ext uri="{FF2B5EF4-FFF2-40B4-BE49-F238E27FC236}">
                <a16:creationId xmlns:a16="http://schemas.microsoft.com/office/drawing/2014/main" id="{C7D9E300-4CF9-C16B-4F00-3F041DC8E24C}"/>
              </a:ext>
            </a:extLst>
          </p:cNvPr>
          <p:cNvPicPr>
            <a:picLocks noChangeAspect="1"/>
          </p:cNvPicPr>
          <p:nvPr/>
        </p:nvPicPr>
        <p:blipFill>
          <a:blip r:embed="rId4"/>
          <a:stretch>
            <a:fillRect/>
          </a:stretch>
        </p:blipFill>
        <p:spPr>
          <a:xfrm>
            <a:off x="4011167" y="3604745"/>
            <a:ext cx="4470907" cy="1127982"/>
          </a:xfrm>
          <a:prstGeom prst="rect">
            <a:avLst/>
          </a:prstGeom>
          <a:ln>
            <a:solidFill>
              <a:schemeClr val="tx1"/>
            </a:solidFill>
          </a:ln>
        </p:spPr>
      </p:pic>
      <p:pic>
        <p:nvPicPr>
          <p:cNvPr id="14" name="Picture 13">
            <a:extLst>
              <a:ext uri="{FF2B5EF4-FFF2-40B4-BE49-F238E27FC236}">
                <a16:creationId xmlns:a16="http://schemas.microsoft.com/office/drawing/2014/main" id="{786BE930-4967-8D0B-1C8C-3DBC791C9218}"/>
              </a:ext>
            </a:extLst>
          </p:cNvPr>
          <p:cNvPicPr>
            <a:picLocks noChangeAspect="1"/>
          </p:cNvPicPr>
          <p:nvPr/>
        </p:nvPicPr>
        <p:blipFill>
          <a:blip r:embed="rId5"/>
          <a:stretch>
            <a:fillRect/>
          </a:stretch>
        </p:blipFill>
        <p:spPr>
          <a:xfrm>
            <a:off x="728981" y="1427433"/>
            <a:ext cx="4696412" cy="351386"/>
          </a:xfrm>
          <a:prstGeom prst="rect">
            <a:avLst/>
          </a:prstGeom>
          <a:ln>
            <a:solidFill>
              <a:schemeClr val="tx1"/>
            </a:solidFill>
          </a:ln>
        </p:spPr>
      </p:pic>
      <p:sp>
        <p:nvSpPr>
          <p:cNvPr id="21" name="Google Shape;4905;p45">
            <a:extLst>
              <a:ext uri="{FF2B5EF4-FFF2-40B4-BE49-F238E27FC236}">
                <a16:creationId xmlns:a16="http://schemas.microsoft.com/office/drawing/2014/main" id="{80FA9D3B-7019-ED41-CD09-F12AEF477E4A}"/>
              </a:ext>
            </a:extLst>
          </p:cNvPr>
          <p:cNvSpPr txBox="1">
            <a:spLocks/>
          </p:cNvSpPr>
          <p:nvPr/>
        </p:nvSpPr>
        <p:spPr>
          <a:xfrm>
            <a:off x="6691382" y="365510"/>
            <a:ext cx="2155252" cy="5165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For Gaussian Mixture Clustering, initialize </a:t>
            </a:r>
            <a:r>
              <a:rPr lang="en-US" sz="1200" dirty="0" err="1">
                <a:solidFill>
                  <a:schemeClr val="tx1"/>
                </a:solidFill>
                <a:latin typeface="Poppins" panose="00000500000000000000" pitchFamily="2" charset="0"/>
                <a:cs typeface="Poppins" panose="00000500000000000000" pitchFamily="2" charset="0"/>
              </a:rPr>
              <a:t>n_components</a:t>
            </a:r>
            <a:r>
              <a:rPr lang="en-US" sz="1200" dirty="0">
                <a:solidFill>
                  <a:schemeClr val="tx1"/>
                </a:solidFill>
                <a:latin typeface="Poppins" panose="00000500000000000000" pitchFamily="2" charset="0"/>
                <a:cs typeface="Poppins" panose="00000500000000000000" pitchFamily="2" charset="0"/>
              </a:rPr>
              <a:t> = k, referring to the number of Gaussian distributions used to model the underlying data distribution.</a:t>
            </a:r>
          </a:p>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Based on the silhouette score, Davies-Bouldin Index and </a:t>
            </a:r>
            <a:r>
              <a:rPr lang="en-US" sz="1200" dirty="0" err="1">
                <a:solidFill>
                  <a:schemeClr val="tx1"/>
                </a:solidFill>
                <a:latin typeface="Poppins" panose="00000500000000000000" pitchFamily="2" charset="0"/>
                <a:cs typeface="Poppins" panose="00000500000000000000" pitchFamily="2" charset="0"/>
              </a:rPr>
              <a:t>Calinski-Harabasz</a:t>
            </a:r>
            <a:r>
              <a:rPr lang="en-US" sz="1200" dirty="0">
                <a:solidFill>
                  <a:schemeClr val="tx1"/>
                </a:solidFill>
                <a:latin typeface="Poppins" panose="00000500000000000000" pitchFamily="2" charset="0"/>
                <a:cs typeface="Poppins" panose="00000500000000000000" pitchFamily="2" charset="0"/>
              </a:rPr>
              <a:t> Index, </a:t>
            </a:r>
            <a:r>
              <a:rPr lang="en-US" sz="1200" b="1" dirty="0" err="1">
                <a:solidFill>
                  <a:schemeClr val="tx1"/>
                </a:solidFill>
                <a:latin typeface="Poppins" panose="00000500000000000000" pitchFamily="2" charset="0"/>
                <a:cs typeface="Poppins" panose="00000500000000000000" pitchFamily="2" charset="0"/>
              </a:rPr>
              <a:t>n_clusters</a:t>
            </a:r>
            <a:r>
              <a:rPr lang="en-US" sz="1200" b="1" dirty="0">
                <a:solidFill>
                  <a:schemeClr val="tx1"/>
                </a:solidFill>
                <a:latin typeface="Poppins" panose="00000500000000000000" pitchFamily="2" charset="0"/>
                <a:cs typeface="Poppins" panose="00000500000000000000" pitchFamily="2" charset="0"/>
              </a:rPr>
              <a:t> = 6 provides the best scores </a:t>
            </a:r>
            <a:r>
              <a:rPr lang="en-US" sz="1200" dirty="0">
                <a:solidFill>
                  <a:schemeClr val="tx1"/>
                </a:solidFill>
                <a:latin typeface="Poppins" panose="00000500000000000000" pitchFamily="2" charset="0"/>
                <a:cs typeface="Poppins" panose="00000500000000000000" pitchFamily="2" charset="0"/>
              </a:rPr>
              <a:t>for this model.</a:t>
            </a:r>
          </a:p>
        </p:txBody>
      </p:sp>
      <p:cxnSp>
        <p:nvCxnSpPr>
          <p:cNvPr id="22" name="Straight Arrow Connector 21">
            <a:extLst>
              <a:ext uri="{FF2B5EF4-FFF2-40B4-BE49-F238E27FC236}">
                <a16:creationId xmlns:a16="http://schemas.microsoft.com/office/drawing/2014/main" id="{364B7781-FF84-0F4D-6718-A1766378C547}"/>
              </a:ext>
            </a:extLst>
          </p:cNvPr>
          <p:cNvCxnSpPr>
            <a:cxnSpLocks/>
          </p:cNvCxnSpPr>
          <p:nvPr/>
        </p:nvCxnSpPr>
        <p:spPr>
          <a:xfrm flipH="1">
            <a:off x="4958576" y="882078"/>
            <a:ext cx="1873404" cy="65667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AA5EA2F-88DA-3517-6FA6-CF8E8E7B59FD}"/>
              </a:ext>
            </a:extLst>
          </p:cNvPr>
          <p:cNvSpPr/>
          <p:nvPr/>
        </p:nvSpPr>
        <p:spPr>
          <a:xfrm>
            <a:off x="4475357" y="3860959"/>
            <a:ext cx="4006718" cy="16834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7766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60120" y="389989"/>
            <a:ext cx="8580120" cy="584775"/>
          </a:xfrm>
          <a:prstGeom prst="rect">
            <a:avLst/>
          </a:prstGeom>
          <a:noFill/>
        </p:spPr>
        <p:txBody>
          <a:bodyPr wrap="square">
            <a:spAutoFit/>
          </a:bodyPr>
          <a:lstStyle/>
          <a:p>
            <a:r>
              <a:rPr lang="en" sz="3200">
                <a:solidFill>
                  <a:schemeClr val="bg2">
                    <a:lumMod val="50000"/>
                  </a:schemeClr>
                </a:solidFill>
                <a:latin typeface="Poppins Black" panose="00000A00000000000000" pitchFamily="2" charset="0"/>
                <a:cs typeface="Poppins Black" panose="00000A00000000000000" pitchFamily="2" charset="0"/>
              </a:rPr>
              <a:t>MODEL SELECTION</a:t>
            </a:r>
            <a:endParaRPr lang="en-SG" sz="3200" dirty="0"/>
          </a:p>
        </p:txBody>
      </p:sp>
      <p:sp>
        <p:nvSpPr>
          <p:cNvPr id="2" name="TextBox 1">
            <a:extLst>
              <a:ext uri="{FF2B5EF4-FFF2-40B4-BE49-F238E27FC236}">
                <a16:creationId xmlns:a16="http://schemas.microsoft.com/office/drawing/2014/main" id="{3857EC1F-0952-C157-CADB-03225BC75E61}"/>
              </a:ext>
            </a:extLst>
          </p:cNvPr>
          <p:cNvSpPr txBox="1"/>
          <p:nvPr/>
        </p:nvSpPr>
        <p:spPr>
          <a:xfrm>
            <a:off x="995680" y="974764"/>
            <a:ext cx="6122670" cy="307777"/>
          </a:xfrm>
          <a:prstGeom prst="rect">
            <a:avLst/>
          </a:prstGeom>
          <a:noFill/>
        </p:spPr>
        <p:txBody>
          <a:bodyPr wrap="square">
            <a:spAutoFit/>
          </a:bodyPr>
          <a:lstStyle/>
          <a:p>
            <a:r>
              <a:rPr lang="en" sz="1400" dirty="0">
                <a:solidFill>
                  <a:schemeClr val="tx1"/>
                </a:solidFill>
                <a:latin typeface="Poppins Black" panose="00000A00000000000000" pitchFamily="2" charset="0"/>
                <a:cs typeface="Poppins Black" panose="00000A00000000000000" pitchFamily="2" charset="0"/>
              </a:rPr>
              <a:t>DBSCAN CLUSTERING</a:t>
            </a:r>
            <a:endParaRPr lang="en-SG" dirty="0"/>
          </a:p>
        </p:txBody>
      </p:sp>
      <p:pic>
        <p:nvPicPr>
          <p:cNvPr id="14" name="Picture 13">
            <a:extLst>
              <a:ext uri="{FF2B5EF4-FFF2-40B4-BE49-F238E27FC236}">
                <a16:creationId xmlns:a16="http://schemas.microsoft.com/office/drawing/2014/main" id="{786BE930-4967-8D0B-1C8C-3DBC791C9218}"/>
              </a:ext>
            </a:extLst>
          </p:cNvPr>
          <p:cNvPicPr>
            <a:picLocks noChangeAspect="1"/>
          </p:cNvPicPr>
          <p:nvPr/>
        </p:nvPicPr>
        <p:blipFill>
          <a:blip r:embed="rId3"/>
          <a:srcRect/>
          <a:stretch/>
        </p:blipFill>
        <p:spPr>
          <a:xfrm>
            <a:off x="728981" y="1486506"/>
            <a:ext cx="4696412" cy="207686"/>
          </a:xfrm>
          <a:prstGeom prst="rect">
            <a:avLst/>
          </a:prstGeom>
          <a:ln>
            <a:solidFill>
              <a:schemeClr val="tx1"/>
            </a:solidFill>
          </a:ln>
        </p:spPr>
      </p:pic>
      <p:sp>
        <p:nvSpPr>
          <p:cNvPr id="21" name="Google Shape;4905;p45">
            <a:extLst>
              <a:ext uri="{FF2B5EF4-FFF2-40B4-BE49-F238E27FC236}">
                <a16:creationId xmlns:a16="http://schemas.microsoft.com/office/drawing/2014/main" id="{80FA9D3B-7019-ED41-CD09-F12AEF477E4A}"/>
              </a:ext>
            </a:extLst>
          </p:cNvPr>
          <p:cNvSpPr txBox="1">
            <a:spLocks/>
          </p:cNvSpPr>
          <p:nvPr/>
        </p:nvSpPr>
        <p:spPr>
          <a:xfrm>
            <a:off x="6531394" y="1382632"/>
            <a:ext cx="2512742" cy="5165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Based on the silhouette score, Davies-Bouldin Index and </a:t>
            </a:r>
            <a:r>
              <a:rPr lang="en-US" sz="1200" dirty="0" err="1">
                <a:solidFill>
                  <a:schemeClr val="tx1"/>
                </a:solidFill>
                <a:latin typeface="Poppins" panose="00000500000000000000" pitchFamily="2" charset="0"/>
                <a:cs typeface="Poppins" panose="00000500000000000000" pitchFamily="2" charset="0"/>
              </a:rPr>
              <a:t>Calinski-Harabasz</a:t>
            </a:r>
            <a:r>
              <a:rPr lang="en-US" sz="1200" dirty="0">
                <a:solidFill>
                  <a:schemeClr val="tx1"/>
                </a:solidFill>
                <a:latin typeface="Poppins" panose="00000500000000000000" pitchFamily="2" charset="0"/>
                <a:cs typeface="Poppins" panose="00000500000000000000" pitchFamily="2" charset="0"/>
              </a:rPr>
              <a:t> Index, with the values tested, </a:t>
            </a:r>
            <a:r>
              <a:rPr lang="en-US" sz="1200" b="1" dirty="0">
                <a:solidFill>
                  <a:schemeClr val="tx1"/>
                </a:solidFill>
                <a:latin typeface="Poppins" panose="00000500000000000000" pitchFamily="2" charset="0"/>
                <a:cs typeface="Poppins" panose="00000500000000000000" pitchFamily="2" charset="0"/>
              </a:rPr>
              <a:t>eps = 18 and </a:t>
            </a:r>
            <a:r>
              <a:rPr lang="en-US" sz="1200" b="1" dirty="0" err="1">
                <a:solidFill>
                  <a:schemeClr val="tx1"/>
                </a:solidFill>
                <a:latin typeface="Poppins" panose="00000500000000000000" pitchFamily="2" charset="0"/>
                <a:cs typeface="Poppins" panose="00000500000000000000" pitchFamily="2" charset="0"/>
              </a:rPr>
              <a:t>min_samples</a:t>
            </a:r>
            <a:r>
              <a:rPr lang="en-US" sz="1200" b="1" dirty="0">
                <a:solidFill>
                  <a:schemeClr val="tx1"/>
                </a:solidFill>
                <a:latin typeface="Poppins" panose="00000500000000000000" pitchFamily="2" charset="0"/>
                <a:cs typeface="Poppins" panose="00000500000000000000" pitchFamily="2" charset="0"/>
              </a:rPr>
              <a:t> = 6 </a:t>
            </a:r>
            <a:r>
              <a:rPr lang="en-US" sz="1200" dirty="0">
                <a:solidFill>
                  <a:schemeClr val="tx1"/>
                </a:solidFill>
                <a:latin typeface="Poppins" panose="00000500000000000000" pitchFamily="2" charset="0"/>
                <a:cs typeface="Poppins" panose="00000500000000000000" pitchFamily="2" charset="0"/>
              </a:rPr>
              <a:t>provides the best silhouette score of 0.369.</a:t>
            </a:r>
          </a:p>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Hence, these values will be used to plot the clusters.</a:t>
            </a:r>
          </a:p>
        </p:txBody>
      </p:sp>
      <p:cxnSp>
        <p:nvCxnSpPr>
          <p:cNvPr id="22" name="Straight Arrow Connector 21">
            <a:extLst>
              <a:ext uri="{FF2B5EF4-FFF2-40B4-BE49-F238E27FC236}">
                <a16:creationId xmlns:a16="http://schemas.microsoft.com/office/drawing/2014/main" id="{364B7781-FF84-0F4D-6718-A1766378C547}"/>
              </a:ext>
            </a:extLst>
          </p:cNvPr>
          <p:cNvCxnSpPr>
            <a:cxnSpLocks/>
          </p:cNvCxnSpPr>
          <p:nvPr/>
        </p:nvCxnSpPr>
        <p:spPr>
          <a:xfrm flipH="1">
            <a:off x="4709160" y="968628"/>
            <a:ext cx="1048309" cy="39857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7410" name="Picture 2">
            <a:extLst>
              <a:ext uri="{FF2B5EF4-FFF2-40B4-BE49-F238E27FC236}">
                <a16:creationId xmlns:a16="http://schemas.microsoft.com/office/drawing/2014/main" id="{165217D6-6B47-6A67-4E4F-52F8D61808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981" y="1794283"/>
            <a:ext cx="5802413" cy="30194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7D9E300-4CF9-C16B-4F00-3F041DC8E24C}"/>
              </a:ext>
            </a:extLst>
          </p:cNvPr>
          <p:cNvPicPr>
            <a:picLocks noChangeAspect="1"/>
          </p:cNvPicPr>
          <p:nvPr/>
        </p:nvPicPr>
        <p:blipFill>
          <a:blip r:embed="rId5"/>
          <a:srcRect/>
          <a:stretch/>
        </p:blipFill>
        <p:spPr>
          <a:xfrm>
            <a:off x="4057015" y="3602925"/>
            <a:ext cx="4470907" cy="1079641"/>
          </a:xfrm>
          <a:prstGeom prst="rect">
            <a:avLst/>
          </a:prstGeom>
          <a:ln>
            <a:solidFill>
              <a:schemeClr val="tx1"/>
            </a:solidFill>
          </a:ln>
        </p:spPr>
      </p:pic>
      <p:sp>
        <p:nvSpPr>
          <p:cNvPr id="4" name="Rectangle 3">
            <a:extLst>
              <a:ext uri="{FF2B5EF4-FFF2-40B4-BE49-F238E27FC236}">
                <a16:creationId xmlns:a16="http://schemas.microsoft.com/office/drawing/2014/main" id="{730644DE-4F1A-CA53-92A0-667A85592F08}"/>
              </a:ext>
            </a:extLst>
          </p:cNvPr>
          <p:cNvSpPr/>
          <p:nvPr/>
        </p:nvSpPr>
        <p:spPr>
          <a:xfrm>
            <a:off x="4289108" y="3846228"/>
            <a:ext cx="4238813" cy="16834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83898EAD-AC4D-A55C-D61E-C5181A77D7E6}"/>
              </a:ext>
            </a:extLst>
          </p:cNvPr>
          <p:cNvSpPr txBox="1"/>
          <p:nvPr/>
        </p:nvSpPr>
        <p:spPr>
          <a:xfrm>
            <a:off x="5757469" y="460934"/>
            <a:ext cx="3286667" cy="830997"/>
          </a:xfrm>
          <a:prstGeom prst="rect">
            <a:avLst/>
          </a:prstGeom>
          <a:noFill/>
        </p:spPr>
        <p:txBody>
          <a:bodyPr wrap="square">
            <a:spAutoFit/>
          </a:body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Initialize eps (radius for determining density around a data point) and </a:t>
            </a:r>
            <a:r>
              <a:rPr lang="en-US" sz="1200" dirty="0" err="1">
                <a:solidFill>
                  <a:schemeClr val="tx1"/>
                </a:solidFill>
                <a:latin typeface="Poppins" panose="00000500000000000000" pitchFamily="2" charset="0"/>
                <a:cs typeface="Poppins" panose="00000500000000000000" pitchFamily="2" charset="0"/>
              </a:rPr>
              <a:t>min_samples</a:t>
            </a:r>
            <a:r>
              <a:rPr lang="en-US" sz="1200" dirty="0">
                <a:solidFill>
                  <a:schemeClr val="tx1"/>
                </a:solidFill>
                <a:latin typeface="Poppins" panose="00000500000000000000" pitchFamily="2" charset="0"/>
                <a:cs typeface="Poppins" panose="00000500000000000000" pitchFamily="2" charset="0"/>
              </a:rPr>
              <a:t> (minimum number of points within eps radius).</a:t>
            </a:r>
          </a:p>
        </p:txBody>
      </p:sp>
    </p:spTree>
    <p:extLst>
      <p:ext uri="{BB962C8B-B14F-4D97-AF65-F5344CB8AC3E}">
        <p14:creationId xmlns:p14="http://schemas.microsoft.com/office/powerpoint/2010/main" val="286791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60120" y="389989"/>
            <a:ext cx="8580120" cy="584775"/>
          </a:xfrm>
          <a:prstGeom prst="rect">
            <a:avLst/>
          </a:prstGeom>
          <a:noFill/>
        </p:spPr>
        <p:txBody>
          <a:bodyPr wrap="square">
            <a:spAutoFit/>
          </a:bodyPr>
          <a:lstStyle/>
          <a:p>
            <a:r>
              <a:rPr lang="en" sz="3200">
                <a:solidFill>
                  <a:schemeClr val="bg2">
                    <a:lumMod val="50000"/>
                  </a:schemeClr>
                </a:solidFill>
                <a:latin typeface="Poppins Black" panose="00000A00000000000000" pitchFamily="2" charset="0"/>
                <a:cs typeface="Poppins Black" panose="00000A00000000000000" pitchFamily="2" charset="0"/>
              </a:rPr>
              <a:t>MODEL SELECTION</a:t>
            </a:r>
            <a:endParaRPr lang="en-SG" sz="3200" dirty="0"/>
          </a:p>
        </p:txBody>
      </p:sp>
      <p:sp>
        <p:nvSpPr>
          <p:cNvPr id="2" name="TextBox 1">
            <a:extLst>
              <a:ext uri="{FF2B5EF4-FFF2-40B4-BE49-F238E27FC236}">
                <a16:creationId xmlns:a16="http://schemas.microsoft.com/office/drawing/2014/main" id="{3857EC1F-0952-C157-CADB-03225BC75E61}"/>
              </a:ext>
            </a:extLst>
          </p:cNvPr>
          <p:cNvSpPr txBox="1"/>
          <p:nvPr/>
        </p:nvSpPr>
        <p:spPr>
          <a:xfrm>
            <a:off x="995680" y="974764"/>
            <a:ext cx="6122670" cy="307777"/>
          </a:xfrm>
          <a:prstGeom prst="rect">
            <a:avLst/>
          </a:prstGeom>
          <a:noFill/>
        </p:spPr>
        <p:txBody>
          <a:bodyPr wrap="square">
            <a:spAutoFit/>
          </a:bodyPr>
          <a:lstStyle/>
          <a:p>
            <a:r>
              <a:rPr lang="en" sz="1400" dirty="0">
                <a:solidFill>
                  <a:schemeClr val="tx1"/>
                </a:solidFill>
                <a:latin typeface="Poppins Black" panose="00000A00000000000000" pitchFamily="2" charset="0"/>
                <a:cs typeface="Poppins Black" panose="00000A00000000000000" pitchFamily="2" charset="0"/>
              </a:rPr>
              <a:t>MEAN-SHIFT CLUSTERING</a:t>
            </a:r>
            <a:endParaRPr lang="en-SG" dirty="0"/>
          </a:p>
        </p:txBody>
      </p:sp>
      <p:pic>
        <p:nvPicPr>
          <p:cNvPr id="14" name="Picture 13">
            <a:extLst>
              <a:ext uri="{FF2B5EF4-FFF2-40B4-BE49-F238E27FC236}">
                <a16:creationId xmlns:a16="http://schemas.microsoft.com/office/drawing/2014/main" id="{786BE930-4967-8D0B-1C8C-3DBC791C9218}"/>
              </a:ext>
            </a:extLst>
          </p:cNvPr>
          <p:cNvPicPr>
            <a:picLocks noChangeAspect="1"/>
          </p:cNvPicPr>
          <p:nvPr/>
        </p:nvPicPr>
        <p:blipFill rotWithShape="1">
          <a:blip r:embed="rId3"/>
          <a:srcRect t="9418"/>
          <a:stretch/>
        </p:blipFill>
        <p:spPr>
          <a:xfrm>
            <a:off x="728981" y="1605121"/>
            <a:ext cx="3391915" cy="161339"/>
          </a:xfrm>
          <a:prstGeom prst="rect">
            <a:avLst/>
          </a:prstGeom>
          <a:ln>
            <a:solidFill>
              <a:schemeClr val="tx1"/>
            </a:solidFill>
          </a:ln>
        </p:spPr>
      </p:pic>
      <p:sp>
        <p:nvSpPr>
          <p:cNvPr id="21" name="Google Shape;4905;p45">
            <a:extLst>
              <a:ext uri="{FF2B5EF4-FFF2-40B4-BE49-F238E27FC236}">
                <a16:creationId xmlns:a16="http://schemas.microsoft.com/office/drawing/2014/main" id="{80FA9D3B-7019-ED41-CD09-F12AEF477E4A}"/>
              </a:ext>
            </a:extLst>
          </p:cNvPr>
          <p:cNvSpPr txBox="1">
            <a:spLocks/>
          </p:cNvSpPr>
          <p:nvPr/>
        </p:nvSpPr>
        <p:spPr>
          <a:xfrm>
            <a:off x="6611388" y="1757084"/>
            <a:ext cx="2235246" cy="5165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Based on the silhouette score, Davies-Bouldin Index and </a:t>
            </a:r>
            <a:r>
              <a:rPr lang="en-US" sz="1200" dirty="0" err="1">
                <a:solidFill>
                  <a:schemeClr val="tx1"/>
                </a:solidFill>
                <a:latin typeface="Poppins" panose="00000500000000000000" pitchFamily="2" charset="0"/>
                <a:cs typeface="Poppins" panose="00000500000000000000" pitchFamily="2" charset="0"/>
              </a:rPr>
              <a:t>Calinski-Harabasz</a:t>
            </a:r>
            <a:r>
              <a:rPr lang="en-US" sz="1200" dirty="0">
                <a:solidFill>
                  <a:schemeClr val="tx1"/>
                </a:solidFill>
                <a:latin typeface="Poppins" panose="00000500000000000000" pitchFamily="2" charset="0"/>
                <a:cs typeface="Poppins" panose="00000500000000000000" pitchFamily="2" charset="0"/>
              </a:rPr>
              <a:t> Index, </a:t>
            </a:r>
            <a:r>
              <a:rPr lang="en-US" sz="1200" b="1" dirty="0">
                <a:solidFill>
                  <a:schemeClr val="tx1"/>
                </a:solidFill>
                <a:latin typeface="Poppins" panose="00000500000000000000" pitchFamily="2" charset="0"/>
                <a:cs typeface="Poppins" panose="00000500000000000000" pitchFamily="2" charset="0"/>
              </a:rPr>
              <a:t>bandwidth = 22 </a:t>
            </a:r>
            <a:r>
              <a:rPr lang="en-US" sz="1200" dirty="0">
                <a:solidFill>
                  <a:schemeClr val="tx1"/>
                </a:solidFill>
                <a:latin typeface="Poppins" panose="00000500000000000000" pitchFamily="2" charset="0"/>
                <a:cs typeface="Poppins" panose="00000500000000000000" pitchFamily="2" charset="0"/>
              </a:rPr>
              <a:t>provides the best silhouette</a:t>
            </a:r>
            <a:r>
              <a:rPr lang="en-US" sz="1200" b="1" dirty="0">
                <a:solidFill>
                  <a:schemeClr val="tx1"/>
                </a:solidFill>
                <a:latin typeface="Poppins" panose="00000500000000000000" pitchFamily="2" charset="0"/>
                <a:cs typeface="Poppins" panose="00000500000000000000" pitchFamily="2" charset="0"/>
              </a:rPr>
              <a:t> </a:t>
            </a:r>
            <a:r>
              <a:rPr lang="en-US" sz="1200" dirty="0">
                <a:solidFill>
                  <a:schemeClr val="tx1"/>
                </a:solidFill>
                <a:latin typeface="Poppins" panose="00000500000000000000" pitchFamily="2" charset="0"/>
                <a:cs typeface="Poppins" panose="00000500000000000000" pitchFamily="2" charset="0"/>
              </a:rPr>
              <a:t>score, leading </a:t>
            </a:r>
            <a:r>
              <a:rPr lang="en-US" sz="1200" b="1" dirty="0">
                <a:solidFill>
                  <a:schemeClr val="tx1"/>
                </a:solidFill>
                <a:latin typeface="Poppins" panose="00000500000000000000" pitchFamily="2" charset="0"/>
                <a:cs typeface="Poppins" panose="00000500000000000000" pitchFamily="2" charset="0"/>
              </a:rPr>
              <a:t>to </a:t>
            </a:r>
            <a:r>
              <a:rPr lang="en-US" sz="1200" b="1" dirty="0" err="1">
                <a:solidFill>
                  <a:schemeClr val="tx1"/>
                </a:solidFill>
                <a:latin typeface="Poppins" panose="00000500000000000000" pitchFamily="2" charset="0"/>
                <a:cs typeface="Poppins" panose="00000500000000000000" pitchFamily="2" charset="0"/>
              </a:rPr>
              <a:t>n_clusters</a:t>
            </a:r>
            <a:r>
              <a:rPr lang="en-US" sz="1200" b="1" dirty="0">
                <a:solidFill>
                  <a:schemeClr val="tx1"/>
                </a:solidFill>
                <a:latin typeface="Poppins" panose="00000500000000000000" pitchFamily="2" charset="0"/>
                <a:cs typeface="Poppins" panose="00000500000000000000" pitchFamily="2" charset="0"/>
              </a:rPr>
              <a:t> = 5 </a:t>
            </a:r>
            <a:r>
              <a:rPr lang="en-US" sz="1200" dirty="0">
                <a:solidFill>
                  <a:schemeClr val="tx1"/>
                </a:solidFill>
                <a:latin typeface="Poppins" panose="00000500000000000000" pitchFamily="2" charset="0"/>
                <a:cs typeface="Poppins" panose="00000500000000000000" pitchFamily="2" charset="0"/>
              </a:rPr>
              <a:t>for this model.</a:t>
            </a:r>
          </a:p>
        </p:txBody>
      </p:sp>
      <p:cxnSp>
        <p:nvCxnSpPr>
          <p:cNvPr id="22" name="Straight Arrow Connector 21">
            <a:extLst>
              <a:ext uri="{FF2B5EF4-FFF2-40B4-BE49-F238E27FC236}">
                <a16:creationId xmlns:a16="http://schemas.microsoft.com/office/drawing/2014/main" id="{364B7781-FF84-0F4D-6718-A1766378C547}"/>
              </a:ext>
            </a:extLst>
          </p:cNvPr>
          <p:cNvCxnSpPr>
            <a:cxnSpLocks/>
          </p:cNvCxnSpPr>
          <p:nvPr/>
        </p:nvCxnSpPr>
        <p:spPr>
          <a:xfrm flipH="1">
            <a:off x="4257536" y="1128652"/>
            <a:ext cx="1259344" cy="51903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8434" name="Picture 2">
            <a:extLst>
              <a:ext uri="{FF2B5EF4-FFF2-40B4-BE49-F238E27FC236}">
                <a16:creationId xmlns:a16="http://schemas.microsoft.com/office/drawing/2014/main" id="{F3FD446C-5DD1-5081-C7A1-9690AD15F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981" y="1854936"/>
            <a:ext cx="5802413" cy="310568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7D9E300-4CF9-C16B-4F00-3F041DC8E24C}"/>
              </a:ext>
            </a:extLst>
          </p:cNvPr>
          <p:cNvPicPr>
            <a:picLocks noChangeAspect="1"/>
          </p:cNvPicPr>
          <p:nvPr/>
        </p:nvPicPr>
        <p:blipFill>
          <a:blip r:embed="rId5"/>
          <a:srcRect/>
          <a:stretch/>
        </p:blipFill>
        <p:spPr>
          <a:xfrm>
            <a:off x="3929391" y="3636925"/>
            <a:ext cx="4917243" cy="1167025"/>
          </a:xfrm>
          <a:prstGeom prst="rect">
            <a:avLst/>
          </a:prstGeom>
          <a:ln>
            <a:solidFill>
              <a:schemeClr val="tx1"/>
            </a:solidFill>
          </a:ln>
        </p:spPr>
      </p:pic>
      <p:sp>
        <p:nvSpPr>
          <p:cNvPr id="9" name="TextBox 8">
            <a:extLst>
              <a:ext uri="{FF2B5EF4-FFF2-40B4-BE49-F238E27FC236}">
                <a16:creationId xmlns:a16="http://schemas.microsoft.com/office/drawing/2014/main" id="{540360D6-12AA-917A-3B22-CA16239DBAB4}"/>
              </a:ext>
            </a:extLst>
          </p:cNvPr>
          <p:cNvSpPr txBox="1"/>
          <p:nvPr/>
        </p:nvSpPr>
        <p:spPr>
          <a:xfrm>
            <a:off x="5364778" y="300795"/>
            <a:ext cx="3712464" cy="1384995"/>
          </a:xfrm>
          <a:prstGeom prst="rect">
            <a:avLst/>
          </a:prstGeom>
          <a:noFill/>
        </p:spPr>
        <p:txBody>
          <a:bodyPr wrap="square">
            <a:spAutoFit/>
          </a:bodyPr>
          <a:lstStyle/>
          <a:p>
            <a:pPr marL="171450" indent="-17145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Bandwidth in clustering influences the granularity of clusters. Small bandwidth creates detailed, closely-packed clusters, while a larger bandwidth leads to fewer, larger clusters and could cause cluster merging. </a:t>
            </a:r>
            <a:r>
              <a:rPr lang="en-US" sz="1200" b="1" dirty="0">
                <a:solidFill>
                  <a:schemeClr val="tx1"/>
                </a:solidFill>
                <a:latin typeface="Poppins" panose="00000500000000000000" pitchFamily="2" charset="0"/>
                <a:cs typeface="Poppins" panose="00000500000000000000" pitchFamily="2" charset="0"/>
              </a:rPr>
              <a:t>Hence, a trade-off is needed to prevent any cluster overlapping</a:t>
            </a:r>
            <a:r>
              <a:rPr lang="en-US" sz="1200" dirty="0">
                <a:solidFill>
                  <a:schemeClr val="tx1"/>
                </a:solidFill>
                <a:latin typeface="Poppins" panose="00000500000000000000" pitchFamily="2" charset="0"/>
                <a:cs typeface="Poppins" panose="00000500000000000000" pitchFamily="2" charset="0"/>
              </a:rPr>
              <a:t>.</a:t>
            </a:r>
            <a:endParaRPr lang="en-SG" sz="1200" dirty="0">
              <a:solidFill>
                <a:schemeClr val="tx1"/>
              </a:solidFill>
              <a:latin typeface="Poppins" panose="00000500000000000000" pitchFamily="2" charset="0"/>
              <a:cs typeface="Poppins" panose="00000500000000000000" pitchFamily="2" charset="0"/>
            </a:endParaRPr>
          </a:p>
        </p:txBody>
      </p:sp>
      <p:sp>
        <p:nvSpPr>
          <p:cNvPr id="16" name="Rectangle 15">
            <a:extLst>
              <a:ext uri="{FF2B5EF4-FFF2-40B4-BE49-F238E27FC236}">
                <a16:creationId xmlns:a16="http://schemas.microsoft.com/office/drawing/2014/main" id="{AB3EFEB7-FEA1-61E2-ADA2-1157B553DAEF}"/>
              </a:ext>
            </a:extLst>
          </p:cNvPr>
          <p:cNvSpPr/>
          <p:nvPr/>
        </p:nvSpPr>
        <p:spPr>
          <a:xfrm>
            <a:off x="4268605" y="3962400"/>
            <a:ext cx="4578029" cy="20633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3460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pic>
        <p:nvPicPr>
          <p:cNvPr id="19458" name="Picture 2">
            <a:extLst>
              <a:ext uri="{FF2B5EF4-FFF2-40B4-BE49-F238E27FC236}">
                <a16:creationId xmlns:a16="http://schemas.microsoft.com/office/drawing/2014/main" id="{E4359B5C-A4C9-20BE-9545-8387E2140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69" y="2743992"/>
            <a:ext cx="5902714" cy="194821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C7EF27F-3C3B-91B5-4DAE-AC7FB7D4FE9C}"/>
              </a:ext>
            </a:extLst>
          </p:cNvPr>
          <p:cNvSpPr txBox="1"/>
          <p:nvPr/>
        </p:nvSpPr>
        <p:spPr>
          <a:xfrm>
            <a:off x="776683" y="256732"/>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EVALUATING MODEL PERFORMANCE</a:t>
            </a:r>
            <a:endParaRPr lang="en-SG" sz="3200" dirty="0"/>
          </a:p>
        </p:txBody>
      </p:sp>
      <p:pic>
        <p:nvPicPr>
          <p:cNvPr id="4" name="Picture 3" descr="A close-up of a computer code&#10;&#10;Description automatically generated">
            <a:extLst>
              <a:ext uri="{FF2B5EF4-FFF2-40B4-BE49-F238E27FC236}">
                <a16:creationId xmlns:a16="http://schemas.microsoft.com/office/drawing/2014/main" id="{6A073319-0C6E-1F51-8123-D65CCE8B8E04}"/>
              </a:ext>
            </a:extLst>
          </p:cNvPr>
          <p:cNvPicPr>
            <a:picLocks noChangeAspect="1"/>
          </p:cNvPicPr>
          <p:nvPr/>
        </p:nvPicPr>
        <p:blipFill>
          <a:blip r:embed="rId4"/>
          <a:stretch>
            <a:fillRect/>
          </a:stretch>
        </p:blipFill>
        <p:spPr>
          <a:xfrm>
            <a:off x="646769" y="1470424"/>
            <a:ext cx="7974186" cy="1156815"/>
          </a:xfrm>
          <a:prstGeom prst="rect">
            <a:avLst/>
          </a:prstGeom>
          <a:ln>
            <a:solidFill>
              <a:schemeClr val="tx1"/>
            </a:solidFill>
          </a:ln>
        </p:spPr>
      </p:pic>
      <p:sp>
        <p:nvSpPr>
          <p:cNvPr id="7" name="TextBox 6">
            <a:extLst>
              <a:ext uri="{FF2B5EF4-FFF2-40B4-BE49-F238E27FC236}">
                <a16:creationId xmlns:a16="http://schemas.microsoft.com/office/drawing/2014/main" id="{1A46A381-C5DE-40B5-0EB5-A1AFC4F7E965}"/>
              </a:ext>
            </a:extLst>
          </p:cNvPr>
          <p:cNvSpPr txBox="1"/>
          <p:nvPr/>
        </p:nvSpPr>
        <p:spPr>
          <a:xfrm>
            <a:off x="523045" y="892006"/>
            <a:ext cx="8097909" cy="461665"/>
          </a:xfrm>
          <a:prstGeom prst="rect">
            <a:avLst/>
          </a:prstGeom>
          <a:noFill/>
        </p:spPr>
        <p:txBody>
          <a:bodyPr wrap="square">
            <a:spAutoFit/>
          </a:bodyPr>
          <a:lstStyle/>
          <a:p>
            <a:pPr marL="285750" indent="-28575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To identify the model that provides the best silhouette score, use the metric data frames of different models and </a:t>
            </a:r>
            <a:r>
              <a:rPr lang="en-US" sz="1200" b="1" dirty="0">
                <a:solidFill>
                  <a:schemeClr val="tx1"/>
                </a:solidFill>
                <a:latin typeface="Poppins" panose="00000500000000000000" pitchFamily="2" charset="0"/>
                <a:cs typeface="Poppins" panose="00000500000000000000" pitchFamily="2" charset="0"/>
              </a:rPr>
              <a:t>retrieve only the best silhouette score from each model</a:t>
            </a:r>
            <a:r>
              <a:rPr lang="en-US" sz="1200" dirty="0">
                <a:solidFill>
                  <a:schemeClr val="tx1"/>
                </a:solidFill>
                <a:latin typeface="Poppins" panose="00000500000000000000" pitchFamily="2" charset="0"/>
                <a:cs typeface="Poppins" panose="00000500000000000000" pitchFamily="2" charset="0"/>
              </a:rPr>
              <a:t>.</a:t>
            </a:r>
            <a:endParaRPr lang="en-SG" sz="1200" dirty="0"/>
          </a:p>
        </p:txBody>
      </p:sp>
      <p:sp>
        <p:nvSpPr>
          <p:cNvPr id="8" name="TextBox 7">
            <a:extLst>
              <a:ext uri="{FF2B5EF4-FFF2-40B4-BE49-F238E27FC236}">
                <a16:creationId xmlns:a16="http://schemas.microsoft.com/office/drawing/2014/main" id="{80922AF1-02F5-E530-38B5-8CB41C4953FE}"/>
              </a:ext>
            </a:extLst>
          </p:cNvPr>
          <p:cNvSpPr txBox="1"/>
          <p:nvPr/>
        </p:nvSpPr>
        <p:spPr>
          <a:xfrm>
            <a:off x="6660995" y="2866499"/>
            <a:ext cx="1959959" cy="1384995"/>
          </a:xfrm>
          <a:prstGeom prst="rect">
            <a:avLst/>
          </a:prstGeom>
          <a:noFill/>
        </p:spPr>
        <p:txBody>
          <a:bodyPr wrap="square">
            <a:spAutoFit/>
          </a:bodyPr>
          <a:lstStyle/>
          <a:p>
            <a:pPr marL="285750" indent="-28575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From the scores, the best choice seems to be </a:t>
            </a:r>
            <a:r>
              <a:rPr lang="en-US" sz="1200" b="1" dirty="0">
                <a:solidFill>
                  <a:schemeClr val="tx1"/>
                </a:solidFill>
                <a:latin typeface="Poppins" panose="00000500000000000000" pitchFamily="2" charset="0"/>
                <a:cs typeface="Poppins" panose="00000500000000000000" pitchFamily="2" charset="0"/>
              </a:rPr>
              <a:t>K-Means Clustering</a:t>
            </a:r>
            <a:r>
              <a:rPr lang="en-US" sz="1200" dirty="0">
                <a:solidFill>
                  <a:schemeClr val="tx1"/>
                </a:solidFill>
                <a:latin typeface="Poppins" panose="00000500000000000000" pitchFamily="2" charset="0"/>
                <a:cs typeface="Poppins" panose="00000500000000000000" pitchFamily="2" charset="0"/>
              </a:rPr>
              <a:t>, providing a silhouette score of </a:t>
            </a:r>
            <a:r>
              <a:rPr lang="en-US" sz="1200" b="1" dirty="0">
                <a:solidFill>
                  <a:schemeClr val="tx1"/>
                </a:solidFill>
                <a:latin typeface="Poppins" panose="00000500000000000000" pitchFamily="2" charset="0"/>
                <a:cs typeface="Poppins" panose="00000500000000000000" pitchFamily="2" charset="0"/>
              </a:rPr>
              <a:t>0.452</a:t>
            </a:r>
            <a:r>
              <a:rPr lang="en-US" sz="1200" dirty="0">
                <a:solidFill>
                  <a:schemeClr val="tx1"/>
                </a:solidFill>
                <a:latin typeface="Poppins" panose="00000500000000000000" pitchFamily="2" charset="0"/>
                <a:cs typeface="Poppins" panose="00000500000000000000" pitchFamily="2" charset="0"/>
              </a:rPr>
              <a:t>.</a:t>
            </a:r>
            <a:endParaRPr lang="en-SG" sz="1200" dirty="0"/>
          </a:p>
        </p:txBody>
      </p:sp>
    </p:spTree>
    <p:extLst>
      <p:ext uri="{BB962C8B-B14F-4D97-AF65-F5344CB8AC3E}">
        <p14:creationId xmlns:p14="http://schemas.microsoft.com/office/powerpoint/2010/main" val="2018953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776683" y="256732"/>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EVALUATING MODEL PERFORMANCE</a:t>
            </a:r>
            <a:endParaRPr lang="en-SG" sz="3200" dirty="0"/>
          </a:p>
        </p:txBody>
      </p:sp>
      <p:sp>
        <p:nvSpPr>
          <p:cNvPr id="6" name="TextBox 5">
            <a:extLst>
              <a:ext uri="{FF2B5EF4-FFF2-40B4-BE49-F238E27FC236}">
                <a16:creationId xmlns:a16="http://schemas.microsoft.com/office/drawing/2014/main" id="{1EB69852-4C29-7EBB-8C87-87202A227D35}"/>
              </a:ext>
            </a:extLst>
          </p:cNvPr>
          <p:cNvSpPr txBox="1"/>
          <p:nvPr/>
        </p:nvSpPr>
        <p:spPr>
          <a:xfrm>
            <a:off x="5263377" y="1101116"/>
            <a:ext cx="3404838" cy="3785652"/>
          </a:xfrm>
          <a:prstGeom prst="rect">
            <a:avLst/>
          </a:prstGeom>
          <a:noFill/>
        </p:spPr>
        <p:txBody>
          <a:bodyPr wrap="square">
            <a:spAutoFit/>
          </a:bodyPr>
          <a:lstStyle/>
          <a:p>
            <a:r>
              <a:rPr lang="en-US" sz="1200" b="1" dirty="0">
                <a:solidFill>
                  <a:schemeClr val="tx1"/>
                </a:solidFill>
                <a:latin typeface="Poppins" panose="00000500000000000000" pitchFamily="2" charset="0"/>
                <a:cs typeface="Poppins" panose="00000500000000000000" pitchFamily="2" charset="0"/>
              </a:rPr>
              <a:t>K-Means</a:t>
            </a:r>
            <a:r>
              <a:rPr lang="en-US" sz="1200" dirty="0">
                <a:solidFill>
                  <a:schemeClr val="tx1"/>
                </a:solidFill>
                <a:latin typeface="Poppins" panose="00000500000000000000" pitchFamily="2" charset="0"/>
                <a:cs typeface="Poppins" panose="00000500000000000000" pitchFamily="2" charset="0"/>
              </a:rPr>
              <a:t> : Overlap for Clusters 1 and 5 with 6 clusters, hence might potentially choose 5 clusters instead (2</a:t>
            </a:r>
            <a:r>
              <a:rPr lang="en-US" sz="1200" baseline="30000" dirty="0">
                <a:solidFill>
                  <a:schemeClr val="tx1"/>
                </a:solidFill>
                <a:latin typeface="Poppins" panose="00000500000000000000" pitchFamily="2" charset="0"/>
                <a:cs typeface="Poppins" panose="00000500000000000000" pitchFamily="2" charset="0"/>
              </a:rPr>
              <a:t>nd</a:t>
            </a:r>
            <a:r>
              <a:rPr lang="en-US" sz="1200" dirty="0">
                <a:solidFill>
                  <a:schemeClr val="tx1"/>
                </a:solidFill>
                <a:latin typeface="Poppins" panose="00000500000000000000" pitchFamily="2" charset="0"/>
                <a:cs typeface="Poppins" panose="00000500000000000000" pitchFamily="2" charset="0"/>
              </a:rPr>
              <a:t> choice).</a:t>
            </a:r>
          </a:p>
          <a:p>
            <a:endParaRPr lang="en-US" sz="1200" dirty="0">
              <a:solidFill>
                <a:schemeClr val="tx1"/>
              </a:solidFill>
              <a:latin typeface="Poppins" panose="00000500000000000000" pitchFamily="2" charset="0"/>
              <a:cs typeface="Poppins" panose="00000500000000000000" pitchFamily="2" charset="0"/>
            </a:endParaRPr>
          </a:p>
          <a:p>
            <a:r>
              <a:rPr lang="en-US" sz="1200" b="1" dirty="0" err="1">
                <a:solidFill>
                  <a:schemeClr val="tx1"/>
                </a:solidFill>
                <a:latin typeface="Poppins" panose="00000500000000000000" pitchFamily="2" charset="0"/>
                <a:cs typeface="Poppins" panose="00000500000000000000" pitchFamily="2" charset="0"/>
              </a:rPr>
              <a:t>AgglomerativeClustering</a:t>
            </a:r>
            <a:r>
              <a:rPr lang="en-US" sz="1200" dirty="0">
                <a:solidFill>
                  <a:schemeClr val="tx1"/>
                </a:solidFill>
                <a:latin typeface="Poppins" panose="00000500000000000000" pitchFamily="2" charset="0"/>
                <a:cs typeface="Poppins" panose="00000500000000000000" pitchFamily="2" charset="0"/>
              </a:rPr>
              <a:t> : Similar overlap issue between Clusters 1 and 5 in 6-cluster plot.</a:t>
            </a:r>
          </a:p>
          <a:p>
            <a:endParaRPr lang="en-US" sz="1200" dirty="0">
              <a:solidFill>
                <a:schemeClr val="tx1"/>
              </a:solidFill>
              <a:latin typeface="Poppins" panose="00000500000000000000" pitchFamily="2" charset="0"/>
              <a:cs typeface="Poppins" panose="00000500000000000000" pitchFamily="2" charset="0"/>
            </a:endParaRPr>
          </a:p>
          <a:p>
            <a:r>
              <a:rPr lang="en-US" sz="1200" b="1" dirty="0">
                <a:solidFill>
                  <a:schemeClr val="tx1"/>
                </a:solidFill>
                <a:latin typeface="Poppins" panose="00000500000000000000" pitchFamily="2" charset="0"/>
                <a:cs typeface="Poppins" panose="00000500000000000000" pitchFamily="2" charset="0"/>
              </a:rPr>
              <a:t>Gaussian Mixture </a:t>
            </a:r>
            <a:r>
              <a:rPr lang="en-US" sz="1200" dirty="0">
                <a:solidFill>
                  <a:schemeClr val="tx1"/>
                </a:solidFill>
                <a:latin typeface="Poppins" panose="00000500000000000000" pitchFamily="2" charset="0"/>
                <a:cs typeface="Poppins" panose="00000500000000000000" pitchFamily="2" charset="0"/>
              </a:rPr>
              <a:t>: Overlap between Clusters 1 and 4 in 6-cluster plot, indicating lack of distinctiveness.</a:t>
            </a:r>
          </a:p>
          <a:p>
            <a:endParaRPr lang="en-US" sz="1200" dirty="0">
              <a:solidFill>
                <a:schemeClr val="tx1"/>
              </a:solidFill>
              <a:latin typeface="Poppins" panose="00000500000000000000" pitchFamily="2" charset="0"/>
              <a:cs typeface="Poppins" panose="00000500000000000000" pitchFamily="2" charset="0"/>
            </a:endParaRPr>
          </a:p>
          <a:p>
            <a:r>
              <a:rPr lang="en-US" sz="1200" b="1" dirty="0">
                <a:solidFill>
                  <a:schemeClr val="tx1"/>
                </a:solidFill>
                <a:latin typeface="Poppins" panose="00000500000000000000" pitchFamily="2" charset="0"/>
                <a:cs typeface="Poppins" panose="00000500000000000000" pitchFamily="2" charset="0"/>
              </a:rPr>
              <a:t>Mean-Shift </a:t>
            </a:r>
            <a:r>
              <a:rPr lang="en-US" sz="1200" dirty="0">
                <a:solidFill>
                  <a:schemeClr val="tx1"/>
                </a:solidFill>
                <a:latin typeface="Poppins" panose="00000500000000000000" pitchFamily="2" charset="0"/>
                <a:cs typeface="Poppins" panose="00000500000000000000" pitchFamily="2" charset="0"/>
              </a:rPr>
              <a:t>: Well-defined clusters with no overlap for 5 clusters, but lower silhouette score than K-Means. </a:t>
            </a:r>
            <a:r>
              <a:rPr lang="en-US" sz="1200" b="1" dirty="0">
                <a:solidFill>
                  <a:schemeClr val="tx1"/>
                </a:solidFill>
                <a:latin typeface="Poppins" panose="00000500000000000000" pitchFamily="2" charset="0"/>
                <a:cs typeface="Poppins" panose="00000500000000000000" pitchFamily="2" charset="0"/>
              </a:rPr>
              <a:t>(Refer to next segment)</a:t>
            </a:r>
          </a:p>
          <a:p>
            <a:endParaRPr lang="en-US" sz="1200" dirty="0">
              <a:solidFill>
                <a:schemeClr val="tx1"/>
              </a:solidFill>
              <a:latin typeface="Poppins" panose="00000500000000000000" pitchFamily="2" charset="0"/>
              <a:cs typeface="Poppins" panose="00000500000000000000" pitchFamily="2" charset="0"/>
            </a:endParaRPr>
          </a:p>
          <a:p>
            <a:r>
              <a:rPr lang="en-US" sz="1200" b="1" dirty="0">
                <a:solidFill>
                  <a:schemeClr val="tx1"/>
                </a:solidFill>
                <a:latin typeface="Poppins" panose="00000500000000000000" pitchFamily="2" charset="0"/>
                <a:cs typeface="Poppins" panose="00000500000000000000" pitchFamily="2" charset="0"/>
              </a:rPr>
              <a:t>DBSCAN</a:t>
            </a:r>
            <a:r>
              <a:rPr lang="en-US" sz="1200" dirty="0">
                <a:solidFill>
                  <a:schemeClr val="tx1"/>
                </a:solidFill>
                <a:latin typeface="Poppins" panose="00000500000000000000" pitchFamily="2" charset="0"/>
                <a:cs typeface="Poppins" panose="00000500000000000000" pitchFamily="2" charset="0"/>
              </a:rPr>
              <a:t>: Poorly defined clusters, lacking clear pattern despite moderate silhouette scores.</a:t>
            </a:r>
            <a:endParaRPr lang="en-SG" sz="1200" dirty="0">
              <a:solidFill>
                <a:schemeClr val="tx1"/>
              </a:solidFill>
              <a:latin typeface="Poppins" panose="00000500000000000000" pitchFamily="2" charset="0"/>
              <a:cs typeface="Poppins" panose="00000500000000000000" pitchFamily="2" charset="0"/>
            </a:endParaRPr>
          </a:p>
        </p:txBody>
      </p:sp>
      <p:pic>
        <p:nvPicPr>
          <p:cNvPr id="7170" name="Picture 2">
            <a:extLst>
              <a:ext uri="{FF2B5EF4-FFF2-40B4-BE49-F238E27FC236}">
                <a16:creationId xmlns:a16="http://schemas.microsoft.com/office/drawing/2014/main" id="{F1F10F19-3E32-76A4-9BA1-B950F26DD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818" y="1005963"/>
            <a:ext cx="4396925" cy="397595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76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754379" y="383655"/>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K-MEANS VS. MEAN-SHIFT MODEL</a:t>
            </a:r>
            <a:endParaRPr lang="en-SG" sz="3200" dirty="0"/>
          </a:p>
        </p:txBody>
      </p:sp>
      <p:pic>
        <p:nvPicPr>
          <p:cNvPr id="3" name="Picture 2" descr="A screenshot of a white sheet with black text&#10;&#10;Description automatically generated">
            <a:extLst>
              <a:ext uri="{FF2B5EF4-FFF2-40B4-BE49-F238E27FC236}">
                <a16:creationId xmlns:a16="http://schemas.microsoft.com/office/drawing/2014/main" id="{9AE85F35-B517-24B6-FE59-CCFBDF20A012}"/>
              </a:ext>
            </a:extLst>
          </p:cNvPr>
          <p:cNvPicPr>
            <a:picLocks noChangeAspect="1"/>
          </p:cNvPicPr>
          <p:nvPr/>
        </p:nvPicPr>
        <p:blipFill>
          <a:blip r:embed="rId3"/>
          <a:stretch>
            <a:fillRect/>
          </a:stretch>
        </p:blipFill>
        <p:spPr>
          <a:xfrm>
            <a:off x="754379" y="2137187"/>
            <a:ext cx="4211631" cy="2622658"/>
          </a:xfrm>
          <a:prstGeom prst="rect">
            <a:avLst/>
          </a:prstGeom>
          <a:ln>
            <a:solidFill>
              <a:schemeClr val="tx1"/>
            </a:solidFill>
          </a:ln>
        </p:spPr>
      </p:pic>
      <p:pic>
        <p:nvPicPr>
          <p:cNvPr id="6" name="Picture 5">
            <a:extLst>
              <a:ext uri="{FF2B5EF4-FFF2-40B4-BE49-F238E27FC236}">
                <a16:creationId xmlns:a16="http://schemas.microsoft.com/office/drawing/2014/main" id="{B400C7E3-2862-F6FF-8637-1C51DCD01907}"/>
              </a:ext>
            </a:extLst>
          </p:cNvPr>
          <p:cNvPicPr>
            <a:picLocks noChangeAspect="1"/>
          </p:cNvPicPr>
          <p:nvPr/>
        </p:nvPicPr>
        <p:blipFill>
          <a:blip r:embed="rId4"/>
          <a:stretch>
            <a:fillRect/>
          </a:stretch>
        </p:blipFill>
        <p:spPr>
          <a:xfrm>
            <a:off x="754379" y="1610657"/>
            <a:ext cx="6896695" cy="399685"/>
          </a:xfrm>
          <a:prstGeom prst="rect">
            <a:avLst/>
          </a:prstGeom>
          <a:ln>
            <a:solidFill>
              <a:schemeClr val="tx1"/>
            </a:solidFill>
          </a:ln>
        </p:spPr>
      </p:pic>
      <p:sp>
        <p:nvSpPr>
          <p:cNvPr id="7" name="TextBox 6">
            <a:extLst>
              <a:ext uri="{FF2B5EF4-FFF2-40B4-BE49-F238E27FC236}">
                <a16:creationId xmlns:a16="http://schemas.microsoft.com/office/drawing/2014/main" id="{69FED37A-D522-BFD1-53A1-35DE4E63E5EF}"/>
              </a:ext>
            </a:extLst>
          </p:cNvPr>
          <p:cNvSpPr txBox="1"/>
          <p:nvPr/>
        </p:nvSpPr>
        <p:spPr>
          <a:xfrm>
            <a:off x="609601" y="1054675"/>
            <a:ext cx="7359803" cy="461665"/>
          </a:xfrm>
          <a:prstGeom prst="rect">
            <a:avLst/>
          </a:prstGeom>
          <a:noFill/>
        </p:spPr>
        <p:txBody>
          <a:bodyPr wrap="square">
            <a:spAutoFit/>
          </a:bodyPr>
          <a:lstStyle/>
          <a:p>
            <a:pPr marL="171450" indent="-17145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To determine which model performs better on the same number of clusters, we will compare their silhouette score, Davies-Bouldin Index and </a:t>
            </a:r>
            <a:r>
              <a:rPr lang="en-US" sz="1200" dirty="0" err="1">
                <a:solidFill>
                  <a:schemeClr val="tx1"/>
                </a:solidFill>
                <a:latin typeface="Poppins" panose="00000500000000000000" pitchFamily="2" charset="0"/>
                <a:cs typeface="Poppins" panose="00000500000000000000" pitchFamily="2" charset="0"/>
              </a:rPr>
              <a:t>Calinski-Harabasz</a:t>
            </a:r>
            <a:r>
              <a:rPr lang="en-US" sz="1200" dirty="0">
                <a:solidFill>
                  <a:schemeClr val="tx1"/>
                </a:solidFill>
                <a:latin typeface="Poppins" panose="00000500000000000000" pitchFamily="2" charset="0"/>
                <a:cs typeface="Poppins" panose="00000500000000000000" pitchFamily="2" charset="0"/>
              </a:rPr>
              <a:t> Index.</a:t>
            </a:r>
            <a:endParaRPr lang="en-SG" sz="1200" dirty="0">
              <a:solidFill>
                <a:schemeClr val="tx1"/>
              </a:solidFill>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A0EA3C4D-1DB2-C577-72AE-192223940AF7}"/>
              </a:ext>
            </a:extLst>
          </p:cNvPr>
          <p:cNvSpPr txBox="1"/>
          <p:nvPr/>
        </p:nvSpPr>
        <p:spPr>
          <a:xfrm>
            <a:off x="5126402" y="2386687"/>
            <a:ext cx="3263219" cy="2123658"/>
          </a:xfrm>
          <a:prstGeom prst="rect">
            <a:avLst/>
          </a:prstGeom>
          <a:noFill/>
        </p:spPr>
        <p:txBody>
          <a:bodyPr wrap="square">
            <a:spAutoFit/>
          </a:bodyPr>
          <a:lstStyle/>
          <a:p>
            <a:pPr marL="171450" indent="-17145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From the evaluation metrics, we see that K-Means Clustering Model performed slightly better than Mean-Shift Clustering on 5 clusters.</a:t>
            </a:r>
          </a:p>
          <a:p>
            <a:pPr marL="171450" indent="-171450">
              <a:buFont typeface="Arial" panose="020B0604020202020204" pitchFamily="34" charset="0"/>
              <a:buChar char="•"/>
            </a:pPr>
            <a:endParaRPr lang="en-US" sz="1200" dirty="0">
              <a:solidFill>
                <a:schemeClr val="tx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SG" sz="1200" dirty="0">
                <a:solidFill>
                  <a:schemeClr val="tx1"/>
                </a:solidFill>
                <a:latin typeface="Poppins" panose="00000500000000000000" pitchFamily="2" charset="0"/>
                <a:cs typeface="Poppins" panose="00000500000000000000" pitchFamily="2" charset="0"/>
              </a:rPr>
              <a:t>K-Means had a </a:t>
            </a:r>
            <a:r>
              <a:rPr lang="en-SG" sz="1200" b="1" dirty="0">
                <a:solidFill>
                  <a:schemeClr val="tx1"/>
                </a:solidFill>
                <a:latin typeface="Poppins" panose="00000500000000000000" pitchFamily="2" charset="0"/>
                <a:cs typeface="Poppins" panose="00000500000000000000" pitchFamily="2" charset="0"/>
              </a:rPr>
              <a:t>higher silhouette score of 0.444243</a:t>
            </a:r>
            <a:r>
              <a:rPr lang="en-SG" sz="1200" dirty="0">
                <a:solidFill>
                  <a:schemeClr val="tx1"/>
                </a:solidFill>
                <a:latin typeface="Poppins" panose="00000500000000000000" pitchFamily="2" charset="0"/>
                <a:cs typeface="Poppins" panose="00000500000000000000" pitchFamily="2" charset="0"/>
              </a:rPr>
              <a:t>, higher than Mean-Shift by 0.0004. While it may seem insignificant, it still proves that K-Means is able to </a:t>
            </a:r>
            <a:r>
              <a:rPr lang="en-SG" sz="1200" b="1" dirty="0">
                <a:solidFill>
                  <a:schemeClr val="tx1"/>
                </a:solidFill>
                <a:latin typeface="Poppins" panose="00000500000000000000" pitchFamily="2" charset="0"/>
                <a:cs typeface="Poppins" panose="00000500000000000000" pitchFamily="2" charset="0"/>
              </a:rPr>
              <a:t>form slightly more distinct clusters at k = 5</a:t>
            </a:r>
            <a:r>
              <a:rPr lang="en-SG" sz="1200" dirty="0">
                <a:solidFill>
                  <a:schemeClr val="tx1"/>
                </a:solidFill>
                <a:latin typeface="Poppins" panose="00000500000000000000" pitchFamily="2" charset="0"/>
                <a:cs typeface="Poppins" panose="00000500000000000000" pitchFamily="2" charset="0"/>
              </a:rPr>
              <a:t>.</a:t>
            </a:r>
          </a:p>
        </p:txBody>
      </p:sp>
    </p:spTree>
    <p:extLst>
      <p:ext uri="{BB962C8B-B14F-4D97-AF65-F5344CB8AC3E}">
        <p14:creationId xmlns:p14="http://schemas.microsoft.com/office/powerpoint/2010/main" val="3308881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754380" y="244984"/>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HYPERPARAMETER MODEL TUNING</a:t>
            </a:r>
            <a:endParaRPr lang="en-SG" sz="3200" dirty="0"/>
          </a:p>
        </p:txBody>
      </p:sp>
      <p:pic>
        <p:nvPicPr>
          <p:cNvPr id="3" name="Picture 2" descr="A close-up of a math problem&#10;&#10;Description automatically generated">
            <a:extLst>
              <a:ext uri="{FF2B5EF4-FFF2-40B4-BE49-F238E27FC236}">
                <a16:creationId xmlns:a16="http://schemas.microsoft.com/office/drawing/2014/main" id="{921BC363-0053-1EA4-6630-2EB6FA640BDC}"/>
              </a:ext>
            </a:extLst>
          </p:cNvPr>
          <p:cNvPicPr>
            <a:picLocks noChangeAspect="1"/>
          </p:cNvPicPr>
          <p:nvPr/>
        </p:nvPicPr>
        <p:blipFill>
          <a:blip r:embed="rId3"/>
          <a:stretch>
            <a:fillRect/>
          </a:stretch>
        </p:blipFill>
        <p:spPr>
          <a:xfrm>
            <a:off x="812349" y="931626"/>
            <a:ext cx="4346948" cy="857888"/>
          </a:xfrm>
          <a:prstGeom prst="rect">
            <a:avLst/>
          </a:prstGeom>
          <a:ln>
            <a:solidFill>
              <a:schemeClr val="tx1"/>
            </a:solidFill>
          </a:ln>
        </p:spPr>
      </p:pic>
      <p:pic>
        <p:nvPicPr>
          <p:cNvPr id="6" name="Picture 5">
            <a:extLst>
              <a:ext uri="{FF2B5EF4-FFF2-40B4-BE49-F238E27FC236}">
                <a16:creationId xmlns:a16="http://schemas.microsoft.com/office/drawing/2014/main" id="{96F06F97-5A51-16BF-D005-FB845B30B200}"/>
              </a:ext>
            </a:extLst>
          </p:cNvPr>
          <p:cNvPicPr>
            <a:picLocks noChangeAspect="1"/>
          </p:cNvPicPr>
          <p:nvPr/>
        </p:nvPicPr>
        <p:blipFill>
          <a:blip r:embed="rId4"/>
          <a:stretch>
            <a:fillRect/>
          </a:stretch>
        </p:blipFill>
        <p:spPr>
          <a:xfrm>
            <a:off x="546490" y="3985919"/>
            <a:ext cx="8119600" cy="912597"/>
          </a:xfrm>
          <a:prstGeom prst="rect">
            <a:avLst/>
          </a:prstGeom>
          <a:ln>
            <a:solidFill>
              <a:schemeClr val="tx1"/>
            </a:solidFill>
          </a:ln>
        </p:spPr>
      </p:pic>
      <p:sp>
        <p:nvSpPr>
          <p:cNvPr id="8" name="TextBox 7">
            <a:extLst>
              <a:ext uri="{FF2B5EF4-FFF2-40B4-BE49-F238E27FC236}">
                <a16:creationId xmlns:a16="http://schemas.microsoft.com/office/drawing/2014/main" id="{56455139-41F0-7229-7174-4554C5840BB8}"/>
              </a:ext>
            </a:extLst>
          </p:cNvPr>
          <p:cNvSpPr txBox="1"/>
          <p:nvPr/>
        </p:nvSpPr>
        <p:spPr>
          <a:xfrm>
            <a:off x="754380" y="1948518"/>
            <a:ext cx="7703820" cy="1785104"/>
          </a:xfrm>
          <a:prstGeom prst="rect">
            <a:avLst/>
          </a:prstGeom>
          <a:noFill/>
        </p:spPr>
        <p:txBody>
          <a:bodyPr wrap="square">
            <a:spAutoFit/>
          </a:bodyPr>
          <a:lstStyle/>
          <a:p>
            <a:pPr marL="171450" indent="-17145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Tune the K-Means Clustering Model with the following hyperparameters :</a:t>
            </a:r>
          </a:p>
          <a:p>
            <a:endParaRPr lang="en-US" sz="1200" dirty="0">
              <a:solidFill>
                <a:schemeClr val="tx1"/>
              </a:solidFill>
              <a:latin typeface="Poppins" panose="00000500000000000000" pitchFamily="2" charset="0"/>
              <a:cs typeface="Poppins" panose="00000500000000000000" pitchFamily="2" charset="0"/>
            </a:endParaRPr>
          </a:p>
          <a:p>
            <a:pPr>
              <a:lnSpc>
                <a:spcPct val="150000"/>
              </a:lnSpc>
            </a:pPr>
            <a:r>
              <a:rPr lang="en-US" sz="1200" b="1" dirty="0" err="1">
                <a:solidFill>
                  <a:schemeClr val="tx1"/>
                </a:solidFill>
                <a:latin typeface="Poppins" panose="00000500000000000000" pitchFamily="2" charset="0"/>
                <a:cs typeface="Poppins" panose="00000500000000000000" pitchFamily="2" charset="0"/>
              </a:rPr>
              <a:t>n_clusters</a:t>
            </a:r>
            <a:r>
              <a:rPr lang="en-US" sz="1200" b="1" dirty="0">
                <a:solidFill>
                  <a:schemeClr val="tx1"/>
                </a:solidFill>
                <a:latin typeface="Poppins" panose="00000500000000000000" pitchFamily="2" charset="0"/>
                <a:cs typeface="Poppins" panose="00000500000000000000" pitchFamily="2" charset="0"/>
              </a:rPr>
              <a:t> : Defines a range of potential cluster numbers for K-Means Clustering</a:t>
            </a:r>
          </a:p>
          <a:p>
            <a:pPr>
              <a:lnSpc>
                <a:spcPct val="150000"/>
              </a:lnSpc>
            </a:pPr>
            <a:r>
              <a:rPr lang="en-US" sz="1200" b="1" dirty="0" err="1">
                <a:solidFill>
                  <a:schemeClr val="tx1"/>
                </a:solidFill>
                <a:latin typeface="Poppins" panose="00000500000000000000" pitchFamily="2" charset="0"/>
                <a:cs typeface="Poppins" panose="00000500000000000000" pitchFamily="2" charset="0"/>
              </a:rPr>
              <a:t>init</a:t>
            </a:r>
            <a:r>
              <a:rPr lang="en-US" sz="1200" b="1" dirty="0">
                <a:solidFill>
                  <a:schemeClr val="tx1"/>
                </a:solidFill>
                <a:latin typeface="Poppins" panose="00000500000000000000" pitchFamily="2" charset="0"/>
                <a:cs typeface="Poppins" panose="00000500000000000000" pitchFamily="2" charset="0"/>
              </a:rPr>
              <a:t> : Determines how the initial cluster centroids are chosen in K-Means</a:t>
            </a:r>
          </a:p>
          <a:p>
            <a:pPr>
              <a:lnSpc>
                <a:spcPct val="150000"/>
              </a:lnSpc>
            </a:pPr>
            <a:r>
              <a:rPr lang="en-US" sz="1200" b="1" dirty="0" err="1">
                <a:solidFill>
                  <a:schemeClr val="tx1"/>
                </a:solidFill>
                <a:latin typeface="Poppins" panose="00000500000000000000" pitchFamily="2" charset="0"/>
                <a:cs typeface="Poppins" panose="00000500000000000000" pitchFamily="2" charset="0"/>
              </a:rPr>
              <a:t>max_iter</a:t>
            </a:r>
            <a:r>
              <a:rPr lang="en-US" sz="1200" b="1" dirty="0">
                <a:solidFill>
                  <a:schemeClr val="tx1"/>
                </a:solidFill>
                <a:latin typeface="Poppins" panose="00000500000000000000" pitchFamily="2" charset="0"/>
                <a:cs typeface="Poppins" panose="00000500000000000000" pitchFamily="2" charset="0"/>
              </a:rPr>
              <a:t> : Specifies the maximum iterations K-Means performs to achieve convergence</a:t>
            </a:r>
          </a:p>
          <a:p>
            <a:pPr>
              <a:lnSpc>
                <a:spcPct val="150000"/>
              </a:lnSpc>
            </a:pPr>
            <a:r>
              <a:rPr lang="en-US" sz="1200" b="1" dirty="0" err="1">
                <a:solidFill>
                  <a:schemeClr val="tx1"/>
                </a:solidFill>
                <a:latin typeface="Poppins" panose="00000500000000000000" pitchFamily="2" charset="0"/>
                <a:cs typeface="Poppins" panose="00000500000000000000" pitchFamily="2" charset="0"/>
              </a:rPr>
              <a:t>n_init</a:t>
            </a:r>
            <a:r>
              <a:rPr lang="en-US" sz="1200" b="1" dirty="0">
                <a:solidFill>
                  <a:schemeClr val="tx1"/>
                </a:solidFill>
                <a:latin typeface="Poppins" panose="00000500000000000000" pitchFamily="2" charset="0"/>
                <a:cs typeface="Poppins" panose="00000500000000000000" pitchFamily="2" charset="0"/>
              </a:rPr>
              <a:t> : Controls how many times K-Means is executed with different </a:t>
            </a:r>
            <a:r>
              <a:rPr lang="en-US" sz="1200" b="1" dirty="0" err="1">
                <a:solidFill>
                  <a:schemeClr val="tx1"/>
                </a:solidFill>
                <a:latin typeface="Poppins" panose="00000500000000000000" pitchFamily="2" charset="0"/>
                <a:cs typeface="Poppins" panose="00000500000000000000" pitchFamily="2" charset="0"/>
              </a:rPr>
              <a:t>intializations</a:t>
            </a:r>
            <a:endParaRPr lang="en-US" sz="1200" b="1" dirty="0">
              <a:solidFill>
                <a:schemeClr val="tx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400" dirty="0">
              <a:solidFill>
                <a:schemeClr val="tx1"/>
              </a:solidFill>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7EFE4C63-082B-B01A-7B5E-DFEDA34BBE5E}"/>
              </a:ext>
            </a:extLst>
          </p:cNvPr>
          <p:cNvSpPr txBox="1"/>
          <p:nvPr/>
        </p:nvSpPr>
        <p:spPr>
          <a:xfrm>
            <a:off x="754380" y="3615627"/>
            <a:ext cx="6122670" cy="276999"/>
          </a:xfrm>
          <a:prstGeom prst="rect">
            <a:avLst/>
          </a:prstGeom>
          <a:noFill/>
        </p:spPr>
        <p:txBody>
          <a:bodyPr wrap="square">
            <a:spAutoFit/>
          </a:bodyPr>
          <a:lstStyle/>
          <a:p>
            <a:pPr marL="171450" indent="-17145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Retrieve the top 2 best results (5 Clusters and 6 Clusters) :</a:t>
            </a:r>
          </a:p>
        </p:txBody>
      </p:sp>
    </p:spTree>
    <p:extLst>
      <p:ext uri="{BB962C8B-B14F-4D97-AF65-F5344CB8AC3E}">
        <p14:creationId xmlns:p14="http://schemas.microsoft.com/office/powerpoint/2010/main" val="1433806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632459" y="404732"/>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SELECTING BETWEEN 5 OR 6 CLUSTERS</a:t>
            </a:r>
            <a:endParaRPr lang="en-SG" sz="3200" dirty="0"/>
          </a:p>
        </p:txBody>
      </p:sp>
      <p:sp>
        <p:nvSpPr>
          <p:cNvPr id="8" name="TextBox 7">
            <a:extLst>
              <a:ext uri="{FF2B5EF4-FFF2-40B4-BE49-F238E27FC236}">
                <a16:creationId xmlns:a16="http://schemas.microsoft.com/office/drawing/2014/main" id="{C10D82D8-C8B4-BDF3-B2ED-58D2BE2AD71E}"/>
              </a:ext>
            </a:extLst>
          </p:cNvPr>
          <p:cNvSpPr txBox="1"/>
          <p:nvPr/>
        </p:nvSpPr>
        <p:spPr>
          <a:xfrm>
            <a:off x="632459" y="1161091"/>
            <a:ext cx="7879079" cy="646331"/>
          </a:xfrm>
          <a:prstGeom prst="rect">
            <a:avLst/>
          </a:prstGeom>
          <a:noFill/>
        </p:spPr>
        <p:txBody>
          <a:bodyPr wrap="square">
            <a:spAutoFit/>
          </a:bodyPr>
          <a:lstStyle/>
          <a:p>
            <a:pPr algn="ctr"/>
            <a:r>
              <a:rPr lang="en-US" sz="1200" dirty="0">
                <a:solidFill>
                  <a:schemeClr val="tx1"/>
                </a:solidFill>
                <a:latin typeface="Poppins" panose="00000500000000000000" pitchFamily="2" charset="0"/>
                <a:cs typeface="Poppins" panose="00000500000000000000" pitchFamily="2" charset="0"/>
              </a:rPr>
              <a:t>Selecting 5 clusters yields distinct, separate groups on scatterplots without overlap. Cluster centers are evenly distributed, ensuring meaningful segmentation for effective customer grouping in mall customer segmentation. </a:t>
            </a:r>
            <a:r>
              <a:rPr lang="en-US" sz="1200" b="1" dirty="0">
                <a:solidFill>
                  <a:schemeClr val="tx1"/>
                </a:solidFill>
                <a:latin typeface="Poppins" panose="00000500000000000000" pitchFamily="2" charset="0"/>
                <a:cs typeface="Poppins" panose="00000500000000000000" pitchFamily="2" charset="0"/>
              </a:rPr>
              <a:t>So, opting for 5 clusters is the optimal choice for this analysis.</a:t>
            </a:r>
            <a:endParaRPr lang="en-SG" sz="1200" b="1" dirty="0">
              <a:solidFill>
                <a:schemeClr val="tx1"/>
              </a:solidFill>
              <a:latin typeface="Poppins" panose="00000500000000000000" pitchFamily="2" charset="0"/>
              <a:cs typeface="Poppins" panose="00000500000000000000" pitchFamily="2" charset="0"/>
            </a:endParaRPr>
          </a:p>
        </p:txBody>
      </p:sp>
      <p:pic>
        <p:nvPicPr>
          <p:cNvPr id="8194" name="Picture 2">
            <a:extLst>
              <a:ext uri="{FF2B5EF4-FFF2-40B4-BE49-F238E27FC236}">
                <a16:creationId xmlns:a16="http://schemas.microsoft.com/office/drawing/2014/main" id="{3F7F2921-AA9C-58C2-7674-6E04FE9DE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196" y="1979006"/>
            <a:ext cx="7279607" cy="286255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44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75360" y="310414"/>
            <a:ext cx="612140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IMPORTING MODULES</a:t>
            </a:r>
            <a:endParaRPr lang="en-SG" sz="3200" dirty="0"/>
          </a:p>
        </p:txBody>
      </p:sp>
      <p:pic>
        <p:nvPicPr>
          <p:cNvPr id="3" name="Picture 2" descr="A computer screen shot of a computer code&#10;&#10;Description automatically generated">
            <a:extLst>
              <a:ext uri="{FF2B5EF4-FFF2-40B4-BE49-F238E27FC236}">
                <a16:creationId xmlns:a16="http://schemas.microsoft.com/office/drawing/2014/main" id="{A87FC456-D32E-D130-D6C4-5D5E6260FCFD}"/>
              </a:ext>
            </a:extLst>
          </p:cNvPr>
          <p:cNvPicPr>
            <a:picLocks noChangeAspect="1"/>
          </p:cNvPicPr>
          <p:nvPr/>
        </p:nvPicPr>
        <p:blipFill>
          <a:blip r:embed="rId3"/>
          <a:stretch>
            <a:fillRect/>
          </a:stretch>
        </p:blipFill>
        <p:spPr>
          <a:xfrm>
            <a:off x="1042035" y="981702"/>
            <a:ext cx="7059929" cy="3180096"/>
          </a:xfrm>
          <a:prstGeom prst="rect">
            <a:avLst/>
          </a:prstGeom>
          <a:ln>
            <a:solidFill>
              <a:schemeClr val="tx1"/>
            </a:solidFill>
          </a:ln>
        </p:spPr>
      </p:pic>
      <p:sp>
        <p:nvSpPr>
          <p:cNvPr id="4" name="Google Shape;4905;p45">
            <a:extLst>
              <a:ext uri="{FF2B5EF4-FFF2-40B4-BE49-F238E27FC236}">
                <a16:creationId xmlns:a16="http://schemas.microsoft.com/office/drawing/2014/main" id="{D49658D8-E47F-6685-B6B6-F0108A5E4B0E}"/>
              </a:ext>
            </a:extLst>
          </p:cNvPr>
          <p:cNvSpPr txBox="1">
            <a:spLocks/>
          </p:cNvSpPr>
          <p:nvPr/>
        </p:nvSpPr>
        <p:spPr>
          <a:xfrm>
            <a:off x="975360" y="4248311"/>
            <a:ext cx="8801100" cy="6970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Lato"/>
              <a:buNone/>
              <a:defRPr sz="18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171450" indent="-171450" algn="l">
              <a:spcAft>
                <a:spcPts val="1200"/>
              </a:spcAft>
              <a:buClr>
                <a:schemeClr val="tx1"/>
              </a:buClr>
              <a:buSzPts val="1100"/>
              <a:buFont typeface="Arial" panose="020B0604020202020204" pitchFamily="34" charset="0"/>
              <a:buChar char="•"/>
            </a:pPr>
            <a:r>
              <a:rPr lang="en-US" sz="1200" dirty="0">
                <a:solidFill>
                  <a:schemeClr val="tx1"/>
                </a:solidFill>
                <a:latin typeface="Poppins "/>
              </a:rPr>
              <a:t>Import the necessary modules for data exploration, preprocessing, and clustering models.</a:t>
            </a:r>
          </a:p>
          <a:p>
            <a:pPr marL="171450" indent="-171450" algn="l">
              <a:spcAft>
                <a:spcPts val="1200"/>
              </a:spcAft>
              <a:buClr>
                <a:schemeClr val="tx1"/>
              </a:buClr>
              <a:buSzPts val="1100"/>
              <a:buFont typeface="Arial" panose="020B0604020202020204" pitchFamily="34" charset="0"/>
              <a:buChar char="•"/>
            </a:pPr>
            <a:r>
              <a:rPr lang="en-US" sz="1200" dirty="0">
                <a:solidFill>
                  <a:schemeClr val="tx1"/>
                </a:solidFill>
                <a:latin typeface="Poppins "/>
              </a:rPr>
              <a:t>Import the csv customer dataset file using pandas : </a:t>
            </a:r>
            <a:r>
              <a:rPr lang="en-US" sz="1200" b="1" dirty="0" err="1">
                <a:solidFill>
                  <a:schemeClr val="tx1"/>
                </a:solidFill>
                <a:latin typeface="Poppins "/>
              </a:rPr>
              <a:t>pd.read_csv</a:t>
            </a:r>
            <a:r>
              <a:rPr lang="en-US" sz="1200" dirty="0">
                <a:solidFill>
                  <a:schemeClr val="tx1"/>
                </a:solidFill>
                <a:latin typeface="Poppins "/>
              </a:rPr>
              <a:t>.</a:t>
            </a:r>
          </a:p>
        </p:txBody>
      </p:sp>
    </p:spTree>
    <p:extLst>
      <p:ext uri="{BB962C8B-B14F-4D97-AF65-F5344CB8AC3E}">
        <p14:creationId xmlns:p14="http://schemas.microsoft.com/office/powerpoint/2010/main" val="341331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632459" y="404732"/>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SELECTING BETWEEN 5 OR 6 CLUSTERS</a:t>
            </a:r>
            <a:endParaRPr lang="en-SG" sz="3200" dirty="0"/>
          </a:p>
        </p:txBody>
      </p:sp>
      <p:sp>
        <p:nvSpPr>
          <p:cNvPr id="8" name="TextBox 7">
            <a:extLst>
              <a:ext uri="{FF2B5EF4-FFF2-40B4-BE49-F238E27FC236}">
                <a16:creationId xmlns:a16="http://schemas.microsoft.com/office/drawing/2014/main" id="{C10D82D8-C8B4-BDF3-B2ED-58D2BE2AD71E}"/>
              </a:ext>
            </a:extLst>
          </p:cNvPr>
          <p:cNvSpPr txBox="1"/>
          <p:nvPr/>
        </p:nvSpPr>
        <p:spPr>
          <a:xfrm>
            <a:off x="801319" y="1084810"/>
            <a:ext cx="7541355" cy="830997"/>
          </a:xfrm>
          <a:prstGeom prst="rect">
            <a:avLst/>
          </a:prstGeom>
          <a:noFill/>
        </p:spPr>
        <p:txBody>
          <a:bodyPr wrap="square">
            <a:spAutoFit/>
          </a:bodyPr>
          <a:lstStyle/>
          <a:p>
            <a:pPr algn="ctr"/>
            <a:r>
              <a:rPr lang="en-US" sz="1200" dirty="0">
                <a:solidFill>
                  <a:schemeClr val="tx1"/>
                </a:solidFill>
                <a:latin typeface="Poppins" panose="00000500000000000000" pitchFamily="2" charset="0"/>
                <a:cs typeface="Poppins" panose="00000500000000000000" pitchFamily="2" charset="0"/>
              </a:rPr>
              <a:t>The Silhouette Visualizers indicate that opting for 5 clusters, instead of 6, could be more significant. This choice captures a natural occurrence in malls where one cluster is slightly larger, likely representing </a:t>
            </a:r>
            <a:r>
              <a:rPr lang="en-US" sz="1200" b="1" dirty="0">
                <a:solidFill>
                  <a:schemeClr val="tx1"/>
                </a:solidFill>
                <a:latin typeface="Poppins" panose="00000500000000000000" pitchFamily="2" charset="0"/>
                <a:cs typeface="Poppins" panose="00000500000000000000" pitchFamily="2" charset="0"/>
              </a:rPr>
              <a:t>a denser customer group</a:t>
            </a:r>
            <a:r>
              <a:rPr lang="en-US" sz="1200" dirty="0">
                <a:solidFill>
                  <a:schemeClr val="tx1"/>
                </a:solidFill>
                <a:latin typeface="Poppins" panose="00000500000000000000" pitchFamily="2" charset="0"/>
                <a:cs typeface="Poppins" panose="00000500000000000000" pitchFamily="2" charset="0"/>
              </a:rPr>
              <a:t>. This configuration also allows for the </a:t>
            </a:r>
            <a:r>
              <a:rPr lang="en-US" sz="1200" b="1" dirty="0">
                <a:solidFill>
                  <a:schemeClr val="tx1"/>
                </a:solidFill>
                <a:latin typeface="Poppins" panose="00000500000000000000" pitchFamily="2" charset="0"/>
                <a:cs typeface="Poppins" panose="00000500000000000000" pitchFamily="2" charset="0"/>
              </a:rPr>
              <a:t>emergence of distinct customer subgroups</a:t>
            </a:r>
            <a:r>
              <a:rPr lang="en-US" sz="1200" dirty="0">
                <a:solidFill>
                  <a:schemeClr val="tx1"/>
                </a:solidFill>
                <a:latin typeface="Poppins" panose="00000500000000000000" pitchFamily="2" charset="0"/>
                <a:cs typeface="Poppins" panose="00000500000000000000" pitchFamily="2" charset="0"/>
              </a:rPr>
              <a:t>, with one standing out as more distinct.</a:t>
            </a:r>
            <a:endParaRPr lang="en-SG" sz="1200" dirty="0">
              <a:solidFill>
                <a:schemeClr val="tx1"/>
              </a:solidFill>
              <a:latin typeface="Poppins" panose="00000500000000000000" pitchFamily="2" charset="0"/>
              <a:cs typeface="Poppins" panose="00000500000000000000" pitchFamily="2" charset="0"/>
            </a:endParaRPr>
          </a:p>
        </p:txBody>
      </p:sp>
      <p:pic>
        <p:nvPicPr>
          <p:cNvPr id="1026" name="Picture 2">
            <a:extLst>
              <a:ext uri="{FF2B5EF4-FFF2-40B4-BE49-F238E27FC236}">
                <a16:creationId xmlns:a16="http://schemas.microsoft.com/office/drawing/2014/main" id="{087A9C99-3E48-4D93-AF65-E50FD6631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363" y="2011110"/>
            <a:ext cx="7117266" cy="28840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138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827160" y="316205"/>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K-MEANS CLUSTER EVALUATIONS</a:t>
            </a:r>
            <a:endParaRPr lang="en-SG" sz="3200" dirty="0"/>
          </a:p>
        </p:txBody>
      </p:sp>
      <p:pic>
        <p:nvPicPr>
          <p:cNvPr id="25602" name="Picture 2">
            <a:extLst>
              <a:ext uri="{FF2B5EF4-FFF2-40B4-BE49-F238E27FC236}">
                <a16:creationId xmlns:a16="http://schemas.microsoft.com/office/drawing/2014/main" id="{83A93144-A807-687A-6D8B-87BD667AC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60" y="1096281"/>
            <a:ext cx="3677933" cy="379264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4199CB3-E472-FF83-4DBB-D1998C9843D0}"/>
              </a:ext>
            </a:extLst>
          </p:cNvPr>
          <p:cNvSpPr txBox="1"/>
          <p:nvPr/>
        </p:nvSpPr>
        <p:spPr>
          <a:xfrm>
            <a:off x="4872599" y="1007446"/>
            <a:ext cx="3539881" cy="3970318"/>
          </a:xfrm>
          <a:prstGeom prst="rect">
            <a:avLst/>
          </a:prstGeom>
          <a:noFill/>
        </p:spPr>
        <p:txBody>
          <a:bodyPr wrap="square">
            <a:spAutoFit/>
          </a:bodyPr>
          <a:lstStyle/>
          <a:p>
            <a:r>
              <a:rPr lang="en-US" sz="1200" dirty="0">
                <a:solidFill>
                  <a:schemeClr val="tx1"/>
                </a:solidFill>
                <a:latin typeface="Poppins" panose="00000500000000000000" pitchFamily="2" charset="0"/>
                <a:cs typeface="Poppins" panose="00000500000000000000" pitchFamily="2" charset="0"/>
              </a:rPr>
              <a:t>From the distribution of clusters :</a:t>
            </a:r>
          </a:p>
          <a:p>
            <a:endParaRPr lang="en-US" sz="1200" dirty="0">
              <a:solidFill>
                <a:schemeClr val="tx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Distinct clusters reflect diverse customer behaviors, aiding targeted marketing.</a:t>
            </a:r>
          </a:p>
          <a:p>
            <a:endParaRPr lang="en-US" sz="1200" dirty="0">
              <a:solidFill>
                <a:schemeClr val="tx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Cluster 0 dominates with 39.5%, indicating that majority of the mall’s customers belong to cluster 0. Meanwhile, Clusters 1 and 2 are similar at 18.5% and 19.5%, hinting at shared traits. Clusters 3 and 4, smaller at 11.5% and 11%, likely represent specific customer subgroups.</a:t>
            </a:r>
          </a:p>
          <a:p>
            <a:endParaRPr lang="en-US" sz="1200" dirty="0">
              <a:solidFill>
                <a:schemeClr val="tx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Tailoring services based on clusters can also optimize layouts, events, and decisions, elevating satisfaction and customer engagement.</a:t>
            </a:r>
          </a:p>
          <a:p>
            <a:endParaRPr lang="en-US" sz="1200" dirty="0">
              <a:solidFill>
                <a:schemeClr val="tx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dirty="0">
                <a:solidFill>
                  <a:schemeClr val="tx1"/>
                </a:solidFill>
                <a:latin typeface="Poppins" panose="00000500000000000000" pitchFamily="2" charset="0"/>
                <a:cs typeface="Poppins" panose="00000500000000000000" pitchFamily="2" charset="0"/>
              </a:rPr>
              <a:t>Additional analysis will uncover more unique characteristics and patterns.</a:t>
            </a:r>
            <a:endParaRPr lang="en-SG" sz="1200" dirty="0">
              <a:solidFill>
                <a:schemeClr val="tx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220491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817000" y="261662"/>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K-MEANS CLUSTER EVALUATIONS</a:t>
            </a:r>
            <a:endParaRPr lang="en-SG" sz="3200" dirty="0"/>
          </a:p>
        </p:txBody>
      </p:sp>
      <p:sp>
        <p:nvSpPr>
          <p:cNvPr id="6" name="Rectangle 1">
            <a:extLst>
              <a:ext uri="{FF2B5EF4-FFF2-40B4-BE49-F238E27FC236}">
                <a16:creationId xmlns:a16="http://schemas.microsoft.com/office/drawing/2014/main" id="{CAFD5917-D8AE-B5E2-50D8-0CE654C60C90}"/>
              </a:ext>
            </a:extLst>
          </p:cNvPr>
          <p:cNvSpPr>
            <a:spLocks noChangeArrowheads="1"/>
          </p:cNvSpPr>
          <p:nvPr/>
        </p:nvSpPr>
        <p:spPr bwMode="auto">
          <a:xfrm>
            <a:off x="281940" y="2668542"/>
            <a:ext cx="8580120" cy="2262158"/>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kumimoji="0" lang="en-US" altLang="en-US" sz="1050" b="1" i="0" u="sng"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Cluster 0 - Average Age : 43, Income</a:t>
            </a:r>
            <a:r>
              <a:rPr lang="en-US" altLang="en-US" sz="1050" b="1" u="sng" dirty="0">
                <a:solidFill>
                  <a:schemeClr val="tx1"/>
                </a:solidFill>
                <a:latin typeface="Poppins" panose="00000500000000000000" pitchFamily="2" charset="0"/>
                <a:ea typeface="Söhne"/>
                <a:cs typeface="Poppins" panose="00000500000000000000" pitchFamily="2" charset="0"/>
              </a:rPr>
              <a:t> :</a:t>
            </a:r>
            <a:r>
              <a:rPr kumimoji="0" lang="en-US" altLang="en-US" sz="1050" b="1" i="0" u="sng"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 $54,823, Spending Score : 49. Male : 41.77%. </a:t>
            </a:r>
          </a:p>
          <a:p>
            <a:pPr marR="0" lvl="0" algn="ctr"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Balanced spenders, middle-aged males, potential for promotions.</a:t>
            </a:r>
          </a:p>
          <a:p>
            <a:pPr marL="171450" marR="0" lvl="0" indent="-1714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50" b="0" i="0" u="none"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endParaRPr>
          </a:p>
          <a:p>
            <a:pPr marR="0" lvl="0" algn="ctr" defTabSz="914400" rtl="0" eaLnBrk="0" fontAlgn="base" latinLnBrk="0" hangingPunct="0">
              <a:lnSpc>
                <a:spcPct val="100000"/>
              </a:lnSpc>
              <a:spcBef>
                <a:spcPct val="0"/>
              </a:spcBef>
              <a:spcAft>
                <a:spcPct val="0"/>
              </a:spcAft>
              <a:buClrTx/>
              <a:buSzTx/>
              <a:tabLst/>
            </a:pPr>
            <a:r>
              <a:rPr kumimoji="0" lang="en-US" altLang="en-US" sz="1050" b="1" i="0" u="sng"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Cluster 1 - Average </a:t>
            </a:r>
            <a:r>
              <a:rPr lang="en-US" altLang="en-US" sz="1050" b="1" u="sng" dirty="0">
                <a:solidFill>
                  <a:schemeClr val="tx1"/>
                </a:solidFill>
                <a:latin typeface="Poppins" panose="00000500000000000000" pitchFamily="2" charset="0"/>
                <a:ea typeface="Söhne"/>
                <a:cs typeface="Poppins" panose="00000500000000000000" pitchFamily="2" charset="0"/>
              </a:rPr>
              <a:t>A</a:t>
            </a:r>
            <a:r>
              <a:rPr kumimoji="0" lang="en-US" altLang="en-US" sz="1050" b="1" i="0" u="sng"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ge : 40, Income : $87,432, Spending Score : 18. Male : 51.35%. </a:t>
            </a:r>
          </a:p>
          <a:p>
            <a:pPr marR="0" lvl="0" algn="ctr"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Higher income, conservative spending, middle-aged, needs marketing encouragement.</a:t>
            </a:r>
          </a:p>
          <a:p>
            <a:pPr marL="171450" marR="0" lvl="0" indent="-1714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50" b="0" i="0" u="none"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endParaRPr>
          </a:p>
          <a:p>
            <a:pPr marR="0" lvl="0" algn="ctr" defTabSz="914400" rtl="0" eaLnBrk="0" fontAlgn="base" latinLnBrk="0" hangingPunct="0">
              <a:lnSpc>
                <a:spcPct val="100000"/>
              </a:lnSpc>
              <a:spcBef>
                <a:spcPct val="0"/>
              </a:spcBef>
              <a:spcAft>
                <a:spcPct val="0"/>
              </a:spcAft>
              <a:buClrTx/>
              <a:buSzTx/>
              <a:tabLst/>
            </a:pPr>
            <a:r>
              <a:rPr kumimoji="0" lang="en-US" altLang="en-US" sz="1050" b="1" i="0" u="sng"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Cluster 2 – Average Age : 32, Income : $86,538, Spending Score : 82. Male : 46.15%. </a:t>
            </a:r>
          </a:p>
          <a:p>
            <a:pPr marR="0" lvl="0" algn="ctr"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Young, affluent, high spenders, potential for spending on luxury brands and events.</a:t>
            </a:r>
          </a:p>
          <a:p>
            <a:pPr marL="171450" marR="0" lvl="0" indent="-1714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50" b="0" i="0" u="none"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endParaRPr>
          </a:p>
          <a:p>
            <a:pPr marR="0" lvl="0" algn="ctr" defTabSz="914400" rtl="0" eaLnBrk="0" fontAlgn="base" latinLnBrk="0" hangingPunct="0">
              <a:lnSpc>
                <a:spcPct val="100000"/>
              </a:lnSpc>
              <a:spcBef>
                <a:spcPct val="0"/>
              </a:spcBef>
              <a:spcAft>
                <a:spcPct val="0"/>
              </a:spcAft>
              <a:buClrTx/>
              <a:buSzTx/>
              <a:tabLst/>
            </a:pPr>
            <a:r>
              <a:rPr kumimoji="0" lang="en-US" altLang="en-US" sz="1050" b="1" i="0" u="sng"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Cluster 3 – Average Age : 45, Income : $26,304, Spending Score : 20. Male: 39.13%. </a:t>
            </a:r>
          </a:p>
          <a:p>
            <a:pPr marR="0" lvl="0" algn="ctr"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Mature, lower spending, value-focused. Tailored campaigns to suit this group of customers.</a:t>
            </a:r>
          </a:p>
          <a:p>
            <a:pPr marL="171450" marR="0" lvl="0" indent="-1714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50" b="0" i="0" u="none"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endParaRPr>
          </a:p>
          <a:p>
            <a:pPr marR="0" lvl="0" algn="ctr" defTabSz="914400" rtl="0" eaLnBrk="0" fontAlgn="base" latinLnBrk="0" hangingPunct="0">
              <a:lnSpc>
                <a:spcPct val="100000"/>
              </a:lnSpc>
              <a:spcBef>
                <a:spcPct val="0"/>
              </a:spcBef>
              <a:spcAft>
                <a:spcPct val="0"/>
              </a:spcAft>
              <a:buClrTx/>
              <a:buSzTx/>
              <a:tabLst/>
            </a:pPr>
            <a:r>
              <a:rPr kumimoji="0" lang="en-US" altLang="en-US" sz="1050" b="1" i="0" u="sng"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Cluster 4 - Average </a:t>
            </a:r>
            <a:r>
              <a:rPr lang="en-US" altLang="en-US" sz="1050" b="1" u="sng" dirty="0">
                <a:solidFill>
                  <a:schemeClr val="tx1"/>
                </a:solidFill>
                <a:latin typeface="Poppins" panose="00000500000000000000" pitchFamily="2" charset="0"/>
                <a:ea typeface="Söhne"/>
                <a:cs typeface="Poppins" panose="00000500000000000000" pitchFamily="2" charset="0"/>
              </a:rPr>
              <a:t>A</a:t>
            </a:r>
            <a:r>
              <a:rPr kumimoji="0" lang="en-US" altLang="en-US" sz="1050" b="1" i="0" u="sng"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ge: 25, Income: $25,727, Spending Score : 79. Male: 40.91%. </a:t>
            </a:r>
          </a:p>
          <a:p>
            <a:pPr marR="0" lvl="0" algn="ctr"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Young, high-spending, fashion-focused. Youth brands, vibrant experiences</a:t>
            </a:r>
            <a:r>
              <a:rPr kumimoji="0" lang="en-US" altLang="en-US" sz="1050" b="0" i="0" u="none" strike="noStrike" cap="none" normalizeH="0" baseline="0" dirty="0">
                <a:ln>
                  <a:noFill/>
                </a:ln>
                <a:solidFill>
                  <a:srgbClr val="D1D5DB"/>
                </a:solidFill>
                <a:effectLst/>
                <a:latin typeface="Arial" panose="020B0604020202020204" pitchFamily="34" charset="0"/>
                <a:ea typeface="Söhne"/>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3A4893F-CB3F-40C7-4824-4888E5C9907B}"/>
              </a:ext>
            </a:extLst>
          </p:cNvPr>
          <p:cNvPicPr>
            <a:picLocks noChangeAspect="1"/>
          </p:cNvPicPr>
          <p:nvPr/>
        </p:nvPicPr>
        <p:blipFill>
          <a:blip r:embed="rId3"/>
          <a:stretch>
            <a:fillRect/>
          </a:stretch>
        </p:blipFill>
        <p:spPr>
          <a:xfrm>
            <a:off x="2114337" y="950826"/>
            <a:ext cx="4915326" cy="1524132"/>
          </a:xfrm>
          <a:prstGeom prst="rect">
            <a:avLst/>
          </a:prstGeom>
          <a:ln>
            <a:solidFill>
              <a:schemeClr val="tx1"/>
            </a:solidFill>
          </a:ln>
        </p:spPr>
      </p:pic>
    </p:spTree>
    <p:extLst>
      <p:ext uri="{BB962C8B-B14F-4D97-AF65-F5344CB8AC3E}">
        <p14:creationId xmlns:p14="http://schemas.microsoft.com/office/powerpoint/2010/main" val="1100247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827160" y="316205"/>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PROFILING OF MALL CUSTOMERS</a:t>
            </a:r>
            <a:endParaRPr lang="en-SG" sz="3200" dirty="0"/>
          </a:p>
        </p:txBody>
      </p:sp>
      <p:pic>
        <p:nvPicPr>
          <p:cNvPr id="9218" name="Picture 2">
            <a:extLst>
              <a:ext uri="{FF2B5EF4-FFF2-40B4-BE49-F238E27FC236}">
                <a16:creationId xmlns:a16="http://schemas.microsoft.com/office/drawing/2014/main" id="{68DD1B78-AA8A-774F-6F26-EDC2A44FD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690" y="1021506"/>
            <a:ext cx="6798620" cy="38767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976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827160" y="316205"/>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PROFILING OF MALL CUSTOMERS</a:t>
            </a:r>
            <a:endParaRPr lang="en-SG" sz="3200" dirty="0"/>
          </a:p>
        </p:txBody>
      </p:sp>
      <p:sp>
        <p:nvSpPr>
          <p:cNvPr id="6" name="TextBox 5">
            <a:extLst>
              <a:ext uri="{FF2B5EF4-FFF2-40B4-BE49-F238E27FC236}">
                <a16:creationId xmlns:a16="http://schemas.microsoft.com/office/drawing/2014/main" id="{C1F27CD2-2A41-868B-386B-D6ADB788C8E0}"/>
              </a:ext>
            </a:extLst>
          </p:cNvPr>
          <p:cNvSpPr txBox="1"/>
          <p:nvPr/>
        </p:nvSpPr>
        <p:spPr>
          <a:xfrm>
            <a:off x="687900" y="1085066"/>
            <a:ext cx="7768200" cy="3785652"/>
          </a:xfrm>
          <a:prstGeom prst="rect">
            <a:avLst/>
          </a:prstGeom>
          <a:noFill/>
        </p:spPr>
        <p:txBody>
          <a:bodyPr wrap="square">
            <a:spAutoFit/>
          </a:bodyPr>
          <a:lstStyle/>
          <a:p>
            <a:r>
              <a:rPr lang="en-US" sz="1200" b="1" u="sng" dirty="0">
                <a:solidFill>
                  <a:schemeClr val="tx1"/>
                </a:solidFill>
                <a:latin typeface="Poppins" panose="00000500000000000000" pitchFamily="2" charset="0"/>
                <a:cs typeface="Poppins" panose="00000500000000000000" pitchFamily="2" charset="0"/>
              </a:rPr>
              <a:t>Cluster 0 : Frugal Diverse Shoppers</a:t>
            </a:r>
          </a:p>
          <a:p>
            <a:r>
              <a:rPr lang="en-US" sz="1200" dirty="0">
                <a:solidFill>
                  <a:schemeClr val="tx1"/>
                </a:solidFill>
                <a:latin typeface="Poppins" panose="00000500000000000000" pitchFamily="2" charset="0"/>
                <a:cs typeface="Poppins" panose="00000500000000000000" pitchFamily="2" charset="0"/>
              </a:rPr>
              <a:t>Heterogeneous income levels with modest differences, reflecting budget-conscious spending habits. Wide age distribution and balanced gender spread.</a:t>
            </a:r>
          </a:p>
          <a:p>
            <a:endParaRPr lang="en-US" sz="1200" dirty="0">
              <a:solidFill>
                <a:schemeClr val="tx1"/>
              </a:solidFill>
              <a:latin typeface="Poppins" panose="00000500000000000000" pitchFamily="2" charset="0"/>
              <a:cs typeface="Poppins" panose="00000500000000000000" pitchFamily="2" charset="0"/>
            </a:endParaRPr>
          </a:p>
          <a:p>
            <a:r>
              <a:rPr lang="en-US" sz="1200" b="1" u="sng" dirty="0">
                <a:solidFill>
                  <a:schemeClr val="tx1"/>
                </a:solidFill>
                <a:latin typeface="Poppins" panose="00000500000000000000" pitchFamily="2" charset="0"/>
                <a:cs typeface="Poppins" panose="00000500000000000000" pitchFamily="2" charset="0"/>
              </a:rPr>
              <a:t>Cluster 1 : Mid-Life Savvy Spenders</a:t>
            </a:r>
          </a:p>
          <a:p>
            <a:r>
              <a:rPr lang="en-US" sz="1200" dirty="0">
                <a:solidFill>
                  <a:schemeClr val="tx1"/>
                </a:solidFill>
                <a:latin typeface="Poppins" panose="00000500000000000000" pitchFamily="2" charset="0"/>
                <a:cs typeface="Poppins" panose="00000500000000000000" pitchFamily="2" charset="0"/>
              </a:rPr>
              <a:t>Moderate income, spending balanced with moderate behavior, particularly budget-savvy. Targeted age group of around 35-48, skewed toward conservative male customers.</a:t>
            </a:r>
          </a:p>
          <a:p>
            <a:endParaRPr lang="en-US" sz="1200" dirty="0">
              <a:solidFill>
                <a:schemeClr val="tx1"/>
              </a:solidFill>
              <a:latin typeface="Poppins" panose="00000500000000000000" pitchFamily="2" charset="0"/>
              <a:cs typeface="Poppins" panose="00000500000000000000" pitchFamily="2" charset="0"/>
            </a:endParaRPr>
          </a:p>
          <a:p>
            <a:r>
              <a:rPr lang="en-US" sz="1200" b="1" u="sng" dirty="0">
                <a:solidFill>
                  <a:schemeClr val="tx1"/>
                </a:solidFill>
                <a:latin typeface="Poppins" panose="00000500000000000000" pitchFamily="2" charset="0"/>
                <a:cs typeface="Poppins" panose="00000500000000000000" pitchFamily="2" charset="0"/>
              </a:rPr>
              <a:t>Cluster 2 : Affluent Shopping Enthusiasts</a:t>
            </a:r>
          </a:p>
          <a:p>
            <a:r>
              <a:rPr lang="en-US" sz="1200" dirty="0">
                <a:solidFill>
                  <a:schemeClr val="tx1"/>
                </a:solidFill>
                <a:latin typeface="Poppins" panose="00000500000000000000" pitchFamily="2" charset="0"/>
                <a:cs typeface="Poppins" panose="00000500000000000000" pitchFamily="2" charset="0"/>
              </a:rPr>
              <a:t>Affluent, high-income customers with high notable spending due to higher spending scores, focusing on shopping investments. Narrower age range in the 30s, with females leading in spending with more expenditure allowances.</a:t>
            </a:r>
          </a:p>
          <a:p>
            <a:endParaRPr lang="en-US" sz="1200" dirty="0">
              <a:solidFill>
                <a:schemeClr val="tx1"/>
              </a:solidFill>
              <a:latin typeface="Poppins" panose="00000500000000000000" pitchFamily="2" charset="0"/>
              <a:cs typeface="Poppins" panose="00000500000000000000" pitchFamily="2" charset="0"/>
            </a:endParaRPr>
          </a:p>
          <a:p>
            <a:r>
              <a:rPr lang="en-US" sz="1200" b="1" u="sng" dirty="0">
                <a:solidFill>
                  <a:schemeClr val="tx1"/>
                </a:solidFill>
                <a:latin typeface="Poppins" panose="00000500000000000000" pitchFamily="2" charset="0"/>
                <a:cs typeface="Poppins" panose="00000500000000000000" pitchFamily="2" charset="0"/>
              </a:rPr>
              <a:t>Cluster 3 : Budget-Conscious Variates</a:t>
            </a:r>
          </a:p>
          <a:p>
            <a:r>
              <a:rPr lang="en-US" sz="1200" dirty="0">
                <a:solidFill>
                  <a:schemeClr val="tx1"/>
                </a:solidFill>
                <a:latin typeface="Poppins" panose="00000500000000000000" pitchFamily="2" charset="0"/>
                <a:cs typeface="Poppins" panose="00000500000000000000" pitchFamily="2" charset="0"/>
              </a:rPr>
              <a:t>Lower incomes, cautious spenders, age range varies across groups, and gender-neutral distribution.</a:t>
            </a:r>
          </a:p>
          <a:p>
            <a:endParaRPr lang="en-US" sz="1200" dirty="0">
              <a:solidFill>
                <a:schemeClr val="tx1"/>
              </a:solidFill>
              <a:latin typeface="Poppins" panose="00000500000000000000" pitchFamily="2" charset="0"/>
              <a:cs typeface="Poppins" panose="00000500000000000000" pitchFamily="2" charset="0"/>
            </a:endParaRPr>
          </a:p>
          <a:p>
            <a:r>
              <a:rPr lang="en-US" sz="1200" b="1" u="sng" dirty="0">
                <a:solidFill>
                  <a:schemeClr val="tx1"/>
                </a:solidFill>
                <a:latin typeface="Poppins" panose="00000500000000000000" pitchFamily="2" charset="0"/>
                <a:cs typeface="Poppins" panose="00000500000000000000" pitchFamily="2" charset="0"/>
              </a:rPr>
              <a:t>Cluster 4 : Youthful &amp; Frequent Shoppers</a:t>
            </a:r>
          </a:p>
          <a:p>
            <a:r>
              <a:rPr lang="en-US" sz="1200" dirty="0">
                <a:solidFill>
                  <a:schemeClr val="tx1"/>
                </a:solidFill>
                <a:latin typeface="Poppins" panose="00000500000000000000" pitchFamily="2" charset="0"/>
                <a:cs typeface="Poppins" panose="00000500000000000000" pitchFamily="2" charset="0"/>
              </a:rPr>
              <a:t>Lower incomes like Cluster 3, but relatively higher spending. Younger age group (20-30) with  higher female spending dominance, explaining the high spending habit patterns.</a:t>
            </a:r>
            <a:endParaRPr lang="en-SG" sz="1200" dirty="0">
              <a:solidFill>
                <a:schemeClr val="tx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372559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761814" y="316205"/>
            <a:ext cx="8580120" cy="1077218"/>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WHICH CLUSTER IS THE MOST </a:t>
            </a:r>
          </a:p>
          <a:p>
            <a:r>
              <a:rPr lang="en" sz="3200" dirty="0">
                <a:solidFill>
                  <a:schemeClr val="bg2">
                    <a:lumMod val="50000"/>
                  </a:schemeClr>
                </a:solidFill>
                <a:latin typeface="Poppins Black" panose="00000A00000000000000" pitchFamily="2" charset="0"/>
                <a:cs typeface="Poppins Black" panose="00000A00000000000000" pitchFamily="2" charset="0"/>
              </a:rPr>
              <a:t>VALUABLE TO THE MALL ?</a:t>
            </a:r>
            <a:endParaRPr lang="en-SG" sz="3200" dirty="0"/>
          </a:p>
        </p:txBody>
      </p:sp>
      <p:sp>
        <p:nvSpPr>
          <p:cNvPr id="6" name="TextBox 5">
            <a:extLst>
              <a:ext uri="{FF2B5EF4-FFF2-40B4-BE49-F238E27FC236}">
                <a16:creationId xmlns:a16="http://schemas.microsoft.com/office/drawing/2014/main" id="{356E11FA-E589-BC80-4A0E-145E497E5F30}"/>
              </a:ext>
            </a:extLst>
          </p:cNvPr>
          <p:cNvSpPr txBox="1"/>
          <p:nvPr/>
        </p:nvSpPr>
        <p:spPr>
          <a:xfrm>
            <a:off x="821391" y="1528589"/>
            <a:ext cx="7761777" cy="3416320"/>
          </a:xfrm>
          <a:prstGeom prst="rect">
            <a:avLst/>
          </a:prstGeom>
          <a:noFill/>
        </p:spPr>
        <p:txBody>
          <a:bodyPr wrap="square">
            <a:spAutoFit/>
          </a:bodyPr>
          <a:lstStyle/>
          <a:p>
            <a:r>
              <a:rPr lang="en-US" sz="1200" b="1" dirty="0">
                <a:solidFill>
                  <a:schemeClr val="tx1"/>
                </a:solidFill>
                <a:latin typeface="Poppins" panose="00000500000000000000" pitchFamily="2" charset="0"/>
                <a:cs typeface="Poppins" panose="00000500000000000000" pitchFamily="2" charset="0"/>
              </a:rPr>
              <a:t>CLUSTER 2 : AFFLUENT SHOPPING ENTHUSIASTS</a:t>
            </a:r>
          </a:p>
          <a:p>
            <a:endParaRPr kumimoji="0" lang="en-US" altLang="en-US" sz="1200" b="1" i="0" u="sng"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endParaRPr>
          </a:p>
          <a:p>
            <a:r>
              <a:rPr kumimoji="0" lang="en-US" altLang="en-US" sz="1200" b="1" i="0"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AVERAGE AGE : 32, INCOME : $86,538, SPENDING SCORE : 82/100, </a:t>
            </a:r>
            <a:r>
              <a:rPr lang="en-US" altLang="en-US" sz="1200" b="1" dirty="0">
                <a:solidFill>
                  <a:schemeClr val="tx1"/>
                </a:solidFill>
                <a:latin typeface="Poppins" panose="00000500000000000000" pitchFamily="2" charset="0"/>
                <a:ea typeface="Söhne"/>
                <a:cs typeface="Poppins" panose="00000500000000000000" pitchFamily="2" charset="0"/>
              </a:rPr>
              <a:t>GENDER : FEMALE </a:t>
            </a:r>
            <a:endParaRPr lang="en-US" sz="1200" b="1" dirty="0">
              <a:solidFill>
                <a:schemeClr val="tx1"/>
              </a:solidFill>
              <a:latin typeface="Poppins" panose="00000500000000000000" pitchFamily="2" charset="0"/>
              <a:cs typeface="Poppins" panose="00000500000000000000" pitchFamily="2" charset="0"/>
            </a:endParaRPr>
          </a:p>
          <a:p>
            <a:endParaRPr lang="en-US" sz="1200" dirty="0">
              <a:solidFill>
                <a:schemeClr val="tx1"/>
              </a:solidFill>
              <a:latin typeface="Poppins" panose="00000500000000000000" pitchFamily="2" charset="0"/>
              <a:cs typeface="Poppins" panose="00000500000000000000" pitchFamily="2" charset="0"/>
            </a:endParaRPr>
          </a:p>
          <a:p>
            <a:r>
              <a:rPr lang="en-US" sz="1200" dirty="0">
                <a:solidFill>
                  <a:schemeClr val="tx1"/>
                </a:solidFill>
                <a:latin typeface="Poppins" panose="00000500000000000000" pitchFamily="2" charset="0"/>
                <a:cs typeface="Poppins" panose="00000500000000000000" pitchFamily="2" charset="0"/>
              </a:rPr>
              <a:t>Cluster 2 emerges as the shopping mall's most valuable customer segment, encompassing young, high-income individuals characterized by their premium spending tendencies. With an average age range primarily in the 30s, this cluster represents a demographic with both purchasing power and a penchant for quality offerings. </a:t>
            </a:r>
          </a:p>
          <a:p>
            <a:endParaRPr lang="en-US" sz="1200" dirty="0">
              <a:solidFill>
                <a:schemeClr val="tx1"/>
              </a:solidFill>
              <a:latin typeface="Poppins" panose="00000500000000000000" pitchFamily="2" charset="0"/>
              <a:cs typeface="Poppins" panose="00000500000000000000" pitchFamily="2" charset="0"/>
            </a:endParaRPr>
          </a:p>
          <a:p>
            <a:r>
              <a:rPr lang="en-US" sz="1200" dirty="0">
                <a:solidFill>
                  <a:schemeClr val="tx1"/>
                </a:solidFill>
                <a:latin typeface="Poppins" panose="00000500000000000000" pitchFamily="2" charset="0"/>
                <a:cs typeface="Poppins" panose="00000500000000000000" pitchFamily="2" charset="0"/>
              </a:rPr>
              <a:t>Their significant disposable income and enthusiasm for spending position them as a prime target for revenue generation. Moreover, the cluster's skewed gender distribution towards females underscores their propensity for engaging in shopping activities, further amplifying their allure.</a:t>
            </a:r>
          </a:p>
          <a:p>
            <a:endParaRPr lang="en-US" sz="1200" dirty="0">
              <a:solidFill>
                <a:schemeClr val="tx1"/>
              </a:solidFill>
              <a:latin typeface="Poppins" panose="00000500000000000000" pitchFamily="2" charset="0"/>
              <a:cs typeface="Poppins" panose="00000500000000000000" pitchFamily="2" charset="0"/>
            </a:endParaRPr>
          </a:p>
          <a:p>
            <a:r>
              <a:rPr lang="en-US" sz="1200" dirty="0">
                <a:solidFill>
                  <a:schemeClr val="tx1"/>
                </a:solidFill>
                <a:latin typeface="Poppins" panose="00000500000000000000" pitchFamily="2" charset="0"/>
                <a:cs typeface="Poppins" panose="00000500000000000000" pitchFamily="2" charset="0"/>
              </a:rPr>
              <a:t>By strategically tailoring marketing campaigns and services to resonate with the preferences and aspirations of Cluster 2, the shopping mall can harness their robust spending behaviors and drive sales. Capitalizing on the unique attributes of this segment, the mall is poised                                      to not only enhance its profitability but also establish a lasting and mutually                                                                  beneficial relationship with these valuable patrons.</a:t>
            </a:r>
          </a:p>
        </p:txBody>
      </p:sp>
    </p:spTree>
    <p:extLst>
      <p:ext uri="{BB962C8B-B14F-4D97-AF65-F5344CB8AC3E}">
        <p14:creationId xmlns:p14="http://schemas.microsoft.com/office/powerpoint/2010/main" val="619600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754380" y="412849"/>
            <a:ext cx="858012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CONCLUSIONS GAINED</a:t>
            </a:r>
            <a:endParaRPr lang="en-SG" sz="3200" dirty="0"/>
          </a:p>
        </p:txBody>
      </p:sp>
      <p:pic>
        <p:nvPicPr>
          <p:cNvPr id="2" name="Graphic 1" descr="Man in business attire">
            <a:extLst>
              <a:ext uri="{FF2B5EF4-FFF2-40B4-BE49-F238E27FC236}">
                <a16:creationId xmlns:a16="http://schemas.microsoft.com/office/drawing/2014/main" id="{11FCA41B-025C-583F-8B53-C896E76B2A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2183" y="1474377"/>
            <a:ext cx="2064927" cy="2788405"/>
          </a:xfrm>
          <a:prstGeom prst="rect">
            <a:avLst/>
          </a:prstGeom>
        </p:spPr>
      </p:pic>
      <p:sp>
        <p:nvSpPr>
          <p:cNvPr id="4" name="TextBox 3">
            <a:extLst>
              <a:ext uri="{FF2B5EF4-FFF2-40B4-BE49-F238E27FC236}">
                <a16:creationId xmlns:a16="http://schemas.microsoft.com/office/drawing/2014/main" id="{464C2925-2D27-9B7F-EB25-62421848AEEF}"/>
              </a:ext>
            </a:extLst>
          </p:cNvPr>
          <p:cNvSpPr txBox="1"/>
          <p:nvPr/>
        </p:nvSpPr>
        <p:spPr>
          <a:xfrm>
            <a:off x="4202430" y="1291497"/>
            <a:ext cx="4491990" cy="3264868"/>
          </a:xfrm>
          <a:prstGeom prst="rect">
            <a:avLst/>
          </a:prstGeom>
          <a:noFill/>
        </p:spPr>
        <p:txBody>
          <a:bodyPr wrap="square">
            <a:spAutoFit/>
          </a:bodyPr>
          <a:lstStyle/>
          <a:p>
            <a:r>
              <a:rPr lang="en-US" sz="1300" b="1" u="sng" dirty="0">
                <a:solidFill>
                  <a:schemeClr val="tx1"/>
                </a:solidFill>
                <a:latin typeface="Poppins" panose="00000500000000000000" pitchFamily="2" charset="0"/>
                <a:cs typeface="Poppins" panose="00000500000000000000" pitchFamily="2" charset="0"/>
              </a:rPr>
              <a:t>Best Clustering Model :</a:t>
            </a:r>
          </a:p>
          <a:p>
            <a:r>
              <a:rPr lang="en-US" sz="1300" dirty="0">
                <a:solidFill>
                  <a:schemeClr val="tx1"/>
                </a:solidFill>
                <a:latin typeface="Poppins" panose="00000500000000000000" pitchFamily="2" charset="0"/>
                <a:cs typeface="Poppins" panose="00000500000000000000" pitchFamily="2" charset="0"/>
              </a:rPr>
              <a:t>K-Means Clustering Algorithm</a:t>
            </a:r>
          </a:p>
          <a:p>
            <a:pPr marL="171450" indent="-171450">
              <a:buFont typeface="Arial" panose="020B0604020202020204" pitchFamily="34" charset="0"/>
              <a:buChar char="•"/>
            </a:pPr>
            <a:endParaRPr lang="en-US" sz="1300" dirty="0">
              <a:solidFill>
                <a:schemeClr val="tx1"/>
              </a:solidFill>
              <a:latin typeface="Poppins" panose="00000500000000000000" pitchFamily="2" charset="0"/>
              <a:cs typeface="Poppins" panose="00000500000000000000" pitchFamily="2" charset="0"/>
            </a:endParaRPr>
          </a:p>
          <a:p>
            <a:r>
              <a:rPr lang="en-US" sz="1300" b="1" u="sng" dirty="0">
                <a:solidFill>
                  <a:schemeClr val="tx1"/>
                </a:solidFill>
                <a:latin typeface="Poppins" panose="00000500000000000000" pitchFamily="2" charset="0"/>
                <a:cs typeface="Poppins" panose="00000500000000000000" pitchFamily="2" charset="0"/>
              </a:rPr>
              <a:t>Best  Value of K : </a:t>
            </a:r>
          </a:p>
          <a:p>
            <a:r>
              <a:rPr lang="en-US" sz="1300" dirty="0">
                <a:solidFill>
                  <a:schemeClr val="tx1"/>
                </a:solidFill>
                <a:latin typeface="Poppins" panose="00000500000000000000" pitchFamily="2" charset="0"/>
                <a:cs typeface="Poppins" panose="00000500000000000000" pitchFamily="2" charset="0"/>
              </a:rPr>
              <a:t>5 </a:t>
            </a:r>
          </a:p>
          <a:p>
            <a:pPr marL="171450" indent="-171450">
              <a:buFont typeface="Arial" panose="020B0604020202020204" pitchFamily="34" charset="0"/>
              <a:buChar char="•"/>
            </a:pPr>
            <a:endParaRPr lang="en-US" sz="1300" dirty="0">
              <a:solidFill>
                <a:schemeClr val="tx1"/>
              </a:solidFill>
              <a:latin typeface="Poppins" panose="00000500000000000000" pitchFamily="2" charset="0"/>
              <a:cs typeface="Poppins" panose="00000500000000000000" pitchFamily="2" charset="0"/>
            </a:endParaRPr>
          </a:p>
          <a:p>
            <a:r>
              <a:rPr lang="en-US" sz="1300" b="1" u="sng" dirty="0">
                <a:solidFill>
                  <a:schemeClr val="tx1"/>
                </a:solidFill>
                <a:latin typeface="Poppins" panose="00000500000000000000" pitchFamily="2" charset="0"/>
                <a:cs typeface="Poppins" panose="00000500000000000000" pitchFamily="2" charset="0"/>
              </a:rPr>
              <a:t>Most Valuable Group Of Customers :</a:t>
            </a:r>
          </a:p>
          <a:p>
            <a:r>
              <a:rPr lang="en-US" sz="1300" dirty="0">
                <a:solidFill>
                  <a:schemeClr val="tx1"/>
                </a:solidFill>
                <a:latin typeface="Poppins" panose="00000500000000000000" pitchFamily="2" charset="0"/>
                <a:cs typeface="Poppins" panose="00000500000000000000" pitchFamily="2" charset="0"/>
              </a:rPr>
              <a:t>Cluster 2 – Affluent Shopping Enthusiasts</a:t>
            </a:r>
          </a:p>
          <a:p>
            <a:endParaRPr lang="en-US" sz="1300" b="1" u="sng" dirty="0">
              <a:solidFill>
                <a:schemeClr val="tx1"/>
              </a:solidFill>
              <a:latin typeface="Poppins" panose="00000500000000000000" pitchFamily="2" charset="0"/>
              <a:cs typeface="Poppins" panose="00000500000000000000" pitchFamily="2" charset="0"/>
            </a:endParaRPr>
          </a:p>
          <a:p>
            <a:r>
              <a:rPr lang="en-US" sz="1300" b="1" u="sng" dirty="0">
                <a:solidFill>
                  <a:schemeClr val="tx1"/>
                </a:solidFill>
                <a:latin typeface="Poppins" panose="00000500000000000000" pitchFamily="2" charset="0"/>
                <a:cs typeface="Poppins" panose="00000500000000000000" pitchFamily="2" charset="0"/>
              </a:rPr>
              <a:t>Characteristics of Cluster 2 Customers :</a:t>
            </a:r>
          </a:p>
          <a:p>
            <a:pPr>
              <a:lnSpc>
                <a:spcPct val="150000"/>
              </a:lnSpc>
            </a:pPr>
            <a:r>
              <a:rPr kumimoji="0" lang="en-US" altLang="en-US" sz="1300" i="0"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Average Age : 32</a:t>
            </a:r>
          </a:p>
          <a:p>
            <a:pPr>
              <a:lnSpc>
                <a:spcPct val="150000"/>
              </a:lnSpc>
            </a:pPr>
            <a:r>
              <a:rPr kumimoji="0" lang="en-US" altLang="en-US" sz="1300" i="0"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Income : $86,538</a:t>
            </a:r>
          </a:p>
          <a:p>
            <a:pPr>
              <a:lnSpc>
                <a:spcPct val="150000"/>
              </a:lnSpc>
            </a:pPr>
            <a:r>
              <a:rPr kumimoji="0" lang="en-US" altLang="en-US" sz="1300" i="0"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Spending Score : 82 / 100</a:t>
            </a:r>
          </a:p>
          <a:p>
            <a:pPr>
              <a:lnSpc>
                <a:spcPct val="150000"/>
              </a:lnSpc>
            </a:pPr>
            <a:r>
              <a:rPr kumimoji="0" lang="en-US" altLang="en-US" sz="1300" i="0"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Gender : Female</a:t>
            </a:r>
            <a:endParaRPr lang="en-US" sz="1300" dirty="0">
              <a:solidFill>
                <a:schemeClr val="tx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12823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75360" y="268069"/>
            <a:ext cx="6815328"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UNDERSTANDING THE DATA</a:t>
            </a:r>
            <a:endParaRPr lang="en-SG" sz="3200" dirty="0"/>
          </a:p>
        </p:txBody>
      </p:sp>
      <p:pic>
        <p:nvPicPr>
          <p:cNvPr id="3" name="Picture 2" descr="A screenshot of a computer&#10;&#10;Description automatically generated">
            <a:extLst>
              <a:ext uri="{FF2B5EF4-FFF2-40B4-BE49-F238E27FC236}">
                <a16:creationId xmlns:a16="http://schemas.microsoft.com/office/drawing/2014/main" id="{51C6E4A8-830D-4BD2-46DA-A07726B73117}"/>
              </a:ext>
            </a:extLst>
          </p:cNvPr>
          <p:cNvPicPr>
            <a:picLocks noChangeAspect="1"/>
          </p:cNvPicPr>
          <p:nvPr/>
        </p:nvPicPr>
        <p:blipFill>
          <a:blip r:embed="rId3"/>
          <a:stretch>
            <a:fillRect/>
          </a:stretch>
        </p:blipFill>
        <p:spPr>
          <a:xfrm>
            <a:off x="1065018" y="1008084"/>
            <a:ext cx="3506982" cy="3952841"/>
          </a:xfrm>
          <a:prstGeom prst="rect">
            <a:avLst/>
          </a:prstGeom>
          <a:ln>
            <a:solidFill>
              <a:schemeClr val="tx1"/>
            </a:solidFill>
          </a:ln>
        </p:spPr>
      </p:pic>
      <p:sp>
        <p:nvSpPr>
          <p:cNvPr id="4" name="Google Shape;4905;p45">
            <a:extLst>
              <a:ext uri="{FF2B5EF4-FFF2-40B4-BE49-F238E27FC236}">
                <a16:creationId xmlns:a16="http://schemas.microsoft.com/office/drawing/2014/main" id="{E313DFBF-50D1-C8B7-5B8D-5FDDA04378A6}"/>
              </a:ext>
            </a:extLst>
          </p:cNvPr>
          <p:cNvSpPr txBox="1">
            <a:spLocks/>
          </p:cNvSpPr>
          <p:nvPr/>
        </p:nvSpPr>
        <p:spPr>
          <a:xfrm>
            <a:off x="4828540" y="1287780"/>
            <a:ext cx="3870960" cy="4145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Lato"/>
              <a:buNone/>
              <a:defRPr sz="18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171450" indent="-171450" algn="l">
              <a:spcAft>
                <a:spcPts val="1200"/>
              </a:spcAft>
              <a:buClr>
                <a:schemeClr val="tx1"/>
              </a:buClr>
              <a:buSzPts val="1100"/>
              <a:buFont typeface="Arial" panose="020B0604020202020204" pitchFamily="34" charset="0"/>
              <a:buChar char="•"/>
            </a:pPr>
            <a:r>
              <a:rPr lang="en-US" sz="1200" dirty="0">
                <a:solidFill>
                  <a:schemeClr val="tx1"/>
                </a:solidFill>
                <a:latin typeface="Poppins "/>
              </a:rPr>
              <a:t>To wrangle the dataset, apply the </a:t>
            </a:r>
            <a:r>
              <a:rPr lang="en-US" sz="1200" b="1" dirty="0" err="1">
                <a:solidFill>
                  <a:schemeClr val="tx1"/>
                </a:solidFill>
                <a:latin typeface="Poppins "/>
              </a:rPr>
              <a:t>len</a:t>
            </a:r>
            <a:r>
              <a:rPr lang="en-US" sz="1200" b="1" dirty="0">
                <a:solidFill>
                  <a:schemeClr val="tx1"/>
                </a:solidFill>
                <a:latin typeface="Poppins "/>
              </a:rPr>
              <a:t>() </a:t>
            </a:r>
            <a:r>
              <a:rPr lang="en-US" sz="1200" dirty="0">
                <a:solidFill>
                  <a:schemeClr val="tx1"/>
                </a:solidFill>
                <a:latin typeface="Poppins "/>
              </a:rPr>
              <a:t>function to obtain the number of datapoints in the dataset : </a:t>
            </a:r>
            <a:r>
              <a:rPr lang="en-US" sz="1200" b="1" dirty="0">
                <a:solidFill>
                  <a:schemeClr val="tx1"/>
                </a:solidFill>
                <a:latin typeface="Poppins "/>
              </a:rPr>
              <a:t>200</a:t>
            </a:r>
            <a:r>
              <a:rPr lang="en-US" sz="1200" dirty="0">
                <a:solidFill>
                  <a:schemeClr val="tx1"/>
                </a:solidFill>
                <a:latin typeface="Poppins "/>
              </a:rPr>
              <a:t>.</a:t>
            </a:r>
          </a:p>
          <a:p>
            <a:pPr marL="171450" indent="-171450" algn="l">
              <a:spcAft>
                <a:spcPts val="1200"/>
              </a:spcAft>
              <a:buClr>
                <a:schemeClr val="tx1"/>
              </a:buClr>
              <a:buSzPts val="1100"/>
              <a:buFont typeface="Arial" panose="020B0604020202020204" pitchFamily="34" charset="0"/>
              <a:buChar char="•"/>
            </a:pPr>
            <a:r>
              <a:rPr lang="en-US" sz="1200" dirty="0">
                <a:solidFill>
                  <a:schemeClr val="tx1"/>
                </a:solidFill>
                <a:latin typeface="Poppins "/>
              </a:rPr>
              <a:t>Use pandas function </a:t>
            </a:r>
            <a:r>
              <a:rPr lang="en-US" sz="1200" b="1" dirty="0">
                <a:solidFill>
                  <a:schemeClr val="tx1"/>
                </a:solidFill>
                <a:latin typeface="Poppins "/>
              </a:rPr>
              <a:t>.info() </a:t>
            </a:r>
            <a:r>
              <a:rPr lang="en-US" sz="1200" dirty="0">
                <a:solidFill>
                  <a:schemeClr val="tx1"/>
                </a:solidFill>
                <a:latin typeface="Poppins "/>
              </a:rPr>
              <a:t>to obtain information on the object and data structure </a:t>
            </a:r>
            <a:r>
              <a:rPr lang="en-US" sz="1200" b="1" dirty="0">
                <a:solidFill>
                  <a:schemeClr val="tx1"/>
                </a:solidFill>
                <a:latin typeface="Poppins "/>
              </a:rPr>
              <a:t>(type, size, content)</a:t>
            </a:r>
            <a:r>
              <a:rPr lang="en-US" sz="1200" dirty="0">
                <a:solidFill>
                  <a:schemeClr val="tx1"/>
                </a:solidFill>
                <a:latin typeface="Poppins "/>
              </a:rPr>
              <a:t> of the energy consumption dataset.</a:t>
            </a:r>
          </a:p>
          <a:p>
            <a:pPr marL="171450" indent="-171450" algn="l">
              <a:spcAft>
                <a:spcPts val="1200"/>
              </a:spcAft>
              <a:buClr>
                <a:schemeClr val="tx1"/>
              </a:buClr>
              <a:buSzPts val="1100"/>
              <a:buFont typeface="Arial" panose="020B0604020202020204" pitchFamily="34" charset="0"/>
              <a:buChar char="•"/>
            </a:pPr>
            <a:r>
              <a:rPr lang="en-US" sz="1200" dirty="0">
                <a:solidFill>
                  <a:schemeClr val="tx1"/>
                </a:solidFill>
                <a:latin typeface="Poppins "/>
              </a:rPr>
              <a:t>View the first 5 rows of the dataset using .head(). </a:t>
            </a:r>
          </a:p>
          <a:p>
            <a:pPr marL="171450" indent="-171450" algn="l">
              <a:spcAft>
                <a:spcPts val="1200"/>
              </a:spcAft>
              <a:buClr>
                <a:schemeClr val="tx1"/>
              </a:buClr>
              <a:buSzPts val="1100"/>
              <a:buFont typeface="Arial" panose="020B0604020202020204" pitchFamily="34" charset="0"/>
              <a:buChar char="•"/>
            </a:pPr>
            <a:r>
              <a:rPr lang="en-US" sz="1200" dirty="0">
                <a:solidFill>
                  <a:schemeClr val="tx1"/>
                </a:solidFill>
                <a:latin typeface="Poppins "/>
              </a:rPr>
              <a:t>Based on the overview, ‘Gender’ is the only categorical column with an object datatype, hence encoding is needed to convert the column to binary variables for further analysis.</a:t>
            </a:r>
          </a:p>
        </p:txBody>
      </p:sp>
      <p:cxnSp>
        <p:nvCxnSpPr>
          <p:cNvPr id="6" name="Straight Arrow Connector 5">
            <a:extLst>
              <a:ext uri="{FF2B5EF4-FFF2-40B4-BE49-F238E27FC236}">
                <a16:creationId xmlns:a16="http://schemas.microsoft.com/office/drawing/2014/main" id="{4DBEE495-31A5-0455-8033-5C38538101DC}"/>
              </a:ext>
            </a:extLst>
          </p:cNvPr>
          <p:cNvCxnSpPr>
            <a:cxnSpLocks/>
          </p:cNvCxnSpPr>
          <p:nvPr/>
        </p:nvCxnSpPr>
        <p:spPr>
          <a:xfrm flipH="1">
            <a:off x="2498090" y="3840480"/>
            <a:ext cx="2330450" cy="19304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52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75360" y="268069"/>
            <a:ext cx="6815328"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WRANGLING OF THE DATASET</a:t>
            </a:r>
            <a:endParaRPr lang="en-SG" sz="3200" dirty="0"/>
          </a:p>
        </p:txBody>
      </p:sp>
      <p:sp>
        <p:nvSpPr>
          <p:cNvPr id="4" name="Google Shape;4905;p45">
            <a:extLst>
              <a:ext uri="{FF2B5EF4-FFF2-40B4-BE49-F238E27FC236}">
                <a16:creationId xmlns:a16="http://schemas.microsoft.com/office/drawing/2014/main" id="{E313DFBF-50D1-C8B7-5B8D-5FDDA04378A6}"/>
              </a:ext>
            </a:extLst>
          </p:cNvPr>
          <p:cNvSpPr txBox="1">
            <a:spLocks/>
          </p:cNvSpPr>
          <p:nvPr/>
        </p:nvSpPr>
        <p:spPr>
          <a:xfrm>
            <a:off x="1066450" y="992558"/>
            <a:ext cx="7524904" cy="1211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Lato"/>
              <a:buNone/>
              <a:defRPr sz="1800" b="0" i="0" u="none" strike="noStrike" cap="none">
                <a:solidFill>
                  <a:schemeClr val="lt1"/>
                </a:solidFill>
                <a:latin typeface="Lato"/>
                <a:ea typeface="Lato"/>
                <a:cs typeface="Lato"/>
                <a:sym typeface="Lato"/>
              </a:defRPr>
            </a:lvl1pPr>
            <a:lvl2pPr marL="914400" marR="0" lvl="1"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2pPr>
            <a:lvl3pPr marL="1371600" marR="0" lvl="2"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3pPr>
            <a:lvl4pPr marL="1828800" marR="0" lvl="3"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4pPr>
            <a:lvl5pPr marL="2286000" marR="0" lvl="4"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5pPr>
            <a:lvl6pPr marL="2743200" marR="0" lvl="5"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6pPr>
            <a:lvl7pPr marL="3200400" marR="0" lvl="6"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7pPr>
            <a:lvl8pPr marL="3657600" marR="0" lvl="7"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8pPr>
            <a:lvl9pPr marL="4114800" marR="0" lvl="8" indent="-317500" algn="ctr" rtl="0">
              <a:lnSpc>
                <a:spcPct val="100000"/>
              </a:lnSpc>
              <a:spcBef>
                <a:spcPts val="0"/>
              </a:spcBef>
              <a:spcAft>
                <a:spcPts val="0"/>
              </a:spcAft>
              <a:buClr>
                <a:schemeClr val="lt1"/>
              </a:buClr>
              <a:buSzPts val="1400"/>
              <a:buFont typeface="Lato"/>
              <a:buNone/>
              <a:defRPr sz="1400" b="0" i="0" u="none" strike="noStrike" cap="none">
                <a:solidFill>
                  <a:schemeClr val="lt1"/>
                </a:solidFill>
                <a:latin typeface="Lato"/>
                <a:ea typeface="Lato"/>
                <a:cs typeface="Lato"/>
                <a:sym typeface="Lato"/>
              </a:defRPr>
            </a:lvl9pPr>
          </a:lstStyle>
          <a:p>
            <a:pPr marL="171450" indent="-171450" algn="l">
              <a:spcAft>
                <a:spcPts val="1200"/>
              </a:spcAft>
              <a:buClr>
                <a:schemeClr val="tx1"/>
              </a:buClr>
              <a:buSzPts val="1100"/>
              <a:buFont typeface="Arial" panose="020B0604020202020204" pitchFamily="34" charset="0"/>
              <a:buChar char="•"/>
            </a:pPr>
            <a:r>
              <a:rPr lang="en-US" sz="1200" dirty="0">
                <a:solidFill>
                  <a:schemeClr val="tx1"/>
                </a:solidFill>
                <a:latin typeface="Poppins "/>
              </a:rPr>
              <a:t>To wrangle the dataset, modify the column ‘How Much They Spend’ to ‘Spending Score (1-100) using </a:t>
            </a:r>
            <a:r>
              <a:rPr lang="en-US" sz="1200" b="1" dirty="0">
                <a:solidFill>
                  <a:schemeClr val="tx1"/>
                </a:solidFill>
                <a:latin typeface="Poppins "/>
              </a:rPr>
              <a:t>.rename() </a:t>
            </a:r>
            <a:r>
              <a:rPr lang="en-US" sz="1200" dirty="0">
                <a:solidFill>
                  <a:schemeClr val="tx1"/>
                </a:solidFill>
                <a:latin typeface="Poppins "/>
              </a:rPr>
              <a:t>as the values in the column represent the score customers receive from the mall depending on their spending amounts.</a:t>
            </a:r>
          </a:p>
          <a:p>
            <a:pPr marL="171450" indent="-171450" algn="l">
              <a:spcAft>
                <a:spcPts val="1200"/>
              </a:spcAft>
              <a:buClr>
                <a:schemeClr val="tx1"/>
              </a:buClr>
              <a:buSzPts val="1100"/>
              <a:buFont typeface="Arial" panose="020B0604020202020204" pitchFamily="34" charset="0"/>
              <a:buChar char="•"/>
            </a:pPr>
            <a:r>
              <a:rPr lang="en-US" sz="1200" dirty="0">
                <a:solidFill>
                  <a:schemeClr val="tx1"/>
                </a:solidFill>
                <a:latin typeface="Poppins "/>
              </a:rPr>
              <a:t>Higher spending scores indicate that a customer has spent more on purchases made in the shopping mall. </a:t>
            </a:r>
          </a:p>
        </p:txBody>
      </p:sp>
      <p:pic>
        <p:nvPicPr>
          <p:cNvPr id="3" name="Picture 2">
            <a:extLst>
              <a:ext uri="{FF2B5EF4-FFF2-40B4-BE49-F238E27FC236}">
                <a16:creationId xmlns:a16="http://schemas.microsoft.com/office/drawing/2014/main" id="{DEB56D0F-EE5B-4E4D-69CB-732BFB4D8226}"/>
              </a:ext>
            </a:extLst>
          </p:cNvPr>
          <p:cNvPicPr>
            <a:picLocks noChangeAspect="1"/>
          </p:cNvPicPr>
          <p:nvPr/>
        </p:nvPicPr>
        <p:blipFill>
          <a:blip r:embed="rId3"/>
          <a:stretch>
            <a:fillRect/>
          </a:stretch>
        </p:blipFill>
        <p:spPr>
          <a:xfrm>
            <a:off x="1143849" y="2281037"/>
            <a:ext cx="7313111" cy="702893"/>
          </a:xfrm>
          <a:prstGeom prst="rect">
            <a:avLst/>
          </a:prstGeom>
          <a:ln>
            <a:solidFill>
              <a:schemeClr val="tx1"/>
            </a:solidFill>
          </a:ln>
        </p:spPr>
      </p:pic>
      <p:sp>
        <p:nvSpPr>
          <p:cNvPr id="8" name="TextBox 7">
            <a:extLst>
              <a:ext uri="{FF2B5EF4-FFF2-40B4-BE49-F238E27FC236}">
                <a16:creationId xmlns:a16="http://schemas.microsoft.com/office/drawing/2014/main" id="{F4A72DE9-9147-1C88-F84A-87839A1228D9}"/>
              </a:ext>
            </a:extLst>
          </p:cNvPr>
          <p:cNvSpPr txBox="1"/>
          <p:nvPr/>
        </p:nvSpPr>
        <p:spPr>
          <a:xfrm>
            <a:off x="1143849" y="3153525"/>
            <a:ext cx="6122670" cy="276999"/>
          </a:xfrm>
          <a:prstGeom prst="rect">
            <a:avLst/>
          </a:prstGeom>
          <a:noFill/>
        </p:spPr>
        <p:txBody>
          <a:bodyPr wrap="square">
            <a:spAutoFit/>
          </a:bodyPr>
          <a:lstStyle/>
          <a:p>
            <a:pPr marL="285750" indent="-285750">
              <a:buFont typeface="Arial" panose="020B0604020202020204" pitchFamily="34" charset="0"/>
              <a:buChar char="•"/>
            </a:pPr>
            <a:r>
              <a:rPr lang="en-US" sz="1200" dirty="0">
                <a:solidFill>
                  <a:schemeClr val="tx1"/>
                </a:solidFill>
                <a:latin typeface="Poppins "/>
              </a:rPr>
              <a:t>Use .head() to view the first 5 rows of the updated dataset.</a:t>
            </a:r>
            <a:endParaRPr lang="en-SG" sz="1200" dirty="0"/>
          </a:p>
        </p:txBody>
      </p:sp>
      <p:pic>
        <p:nvPicPr>
          <p:cNvPr id="10" name="Picture 9">
            <a:extLst>
              <a:ext uri="{FF2B5EF4-FFF2-40B4-BE49-F238E27FC236}">
                <a16:creationId xmlns:a16="http://schemas.microsoft.com/office/drawing/2014/main" id="{A307AFF7-B99E-3479-1B08-2996E99C3885}"/>
              </a:ext>
            </a:extLst>
          </p:cNvPr>
          <p:cNvPicPr>
            <a:picLocks noChangeAspect="1"/>
          </p:cNvPicPr>
          <p:nvPr/>
        </p:nvPicPr>
        <p:blipFill>
          <a:blip r:embed="rId4"/>
          <a:stretch>
            <a:fillRect/>
          </a:stretch>
        </p:blipFill>
        <p:spPr>
          <a:xfrm>
            <a:off x="1143849" y="3529581"/>
            <a:ext cx="3793912" cy="1446060"/>
          </a:xfrm>
          <a:prstGeom prst="rect">
            <a:avLst/>
          </a:prstGeom>
          <a:ln>
            <a:solidFill>
              <a:schemeClr val="tx1"/>
            </a:solidFill>
          </a:ln>
        </p:spPr>
      </p:pic>
      <p:sp>
        <p:nvSpPr>
          <p:cNvPr id="11" name="Rectangle 10">
            <a:extLst>
              <a:ext uri="{FF2B5EF4-FFF2-40B4-BE49-F238E27FC236}">
                <a16:creationId xmlns:a16="http://schemas.microsoft.com/office/drawing/2014/main" id="{3BF3FEED-31AF-433D-31CF-B09E70547160}"/>
              </a:ext>
            </a:extLst>
          </p:cNvPr>
          <p:cNvSpPr/>
          <p:nvPr/>
        </p:nvSpPr>
        <p:spPr>
          <a:xfrm>
            <a:off x="3566159" y="3529581"/>
            <a:ext cx="1371601" cy="144606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4103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44880" y="321409"/>
            <a:ext cx="612140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DESCRIBING THE DATA</a:t>
            </a:r>
            <a:endParaRPr lang="en-SG" sz="3200" dirty="0"/>
          </a:p>
        </p:txBody>
      </p:sp>
      <p:pic>
        <p:nvPicPr>
          <p:cNvPr id="3" name="Picture 2" descr="A screen shot of a computer code&#10;&#10;Description automatically generated">
            <a:extLst>
              <a:ext uri="{FF2B5EF4-FFF2-40B4-BE49-F238E27FC236}">
                <a16:creationId xmlns:a16="http://schemas.microsoft.com/office/drawing/2014/main" id="{A90292CB-31C3-A67C-E276-20D7515B3555}"/>
              </a:ext>
            </a:extLst>
          </p:cNvPr>
          <p:cNvPicPr>
            <a:picLocks noChangeAspect="1"/>
          </p:cNvPicPr>
          <p:nvPr/>
        </p:nvPicPr>
        <p:blipFill>
          <a:blip r:embed="rId3"/>
          <a:stretch>
            <a:fillRect/>
          </a:stretch>
        </p:blipFill>
        <p:spPr>
          <a:xfrm>
            <a:off x="735330" y="1042818"/>
            <a:ext cx="7852410" cy="1638457"/>
          </a:xfrm>
          <a:prstGeom prst="rect">
            <a:avLst/>
          </a:prstGeom>
          <a:ln>
            <a:solidFill>
              <a:schemeClr val="tx1"/>
            </a:solidFill>
          </a:ln>
        </p:spPr>
      </p:pic>
      <p:sp>
        <p:nvSpPr>
          <p:cNvPr id="7" name="Google Shape;4905;p45">
            <a:extLst>
              <a:ext uri="{FF2B5EF4-FFF2-40B4-BE49-F238E27FC236}">
                <a16:creationId xmlns:a16="http://schemas.microsoft.com/office/drawing/2014/main" id="{8EBF2E88-3F4B-AF12-563F-780A0D0A6067}"/>
              </a:ext>
            </a:extLst>
          </p:cNvPr>
          <p:cNvSpPr txBox="1">
            <a:spLocks/>
          </p:cNvSpPr>
          <p:nvPr/>
        </p:nvSpPr>
        <p:spPr>
          <a:xfrm>
            <a:off x="4282440" y="3007360"/>
            <a:ext cx="4305300" cy="3004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Aft>
                <a:spcPts val="1200"/>
              </a:spcAft>
              <a:buSzPts val="1100"/>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Customer dataset contains </a:t>
            </a:r>
            <a:r>
              <a:rPr lang="en-US" sz="1100" b="1" dirty="0">
                <a:solidFill>
                  <a:schemeClr val="tx1"/>
                </a:solidFill>
                <a:latin typeface="Poppins" panose="00000500000000000000" pitchFamily="2" charset="0"/>
                <a:cs typeface="Poppins" panose="00000500000000000000" pitchFamily="2" charset="0"/>
              </a:rPr>
              <a:t>200 rows and 5 columns</a:t>
            </a:r>
            <a:r>
              <a:rPr lang="en-US" sz="1100" dirty="0">
                <a:solidFill>
                  <a:schemeClr val="tx1"/>
                </a:solidFill>
                <a:latin typeface="Poppins" panose="00000500000000000000" pitchFamily="2" charset="0"/>
                <a:cs typeface="Poppins" panose="00000500000000000000" pitchFamily="2" charset="0"/>
              </a:rPr>
              <a:t>.</a:t>
            </a:r>
          </a:p>
          <a:p>
            <a:pPr marL="171450" indent="-171450">
              <a:spcAft>
                <a:spcPts val="1200"/>
              </a:spcAft>
              <a:buSzPts val="1100"/>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Check that the dataset does not contain any NULL / NA values using </a:t>
            </a:r>
            <a:r>
              <a:rPr lang="en-US" sz="1100" b="1" dirty="0">
                <a:solidFill>
                  <a:schemeClr val="tx1"/>
                </a:solidFill>
                <a:latin typeface="Poppins" panose="00000500000000000000" pitchFamily="2" charset="0"/>
                <a:cs typeface="Poppins" panose="00000500000000000000" pitchFamily="2" charset="0"/>
              </a:rPr>
              <a:t>.</a:t>
            </a:r>
            <a:r>
              <a:rPr lang="en-US" sz="1100" b="1" dirty="0" err="1">
                <a:solidFill>
                  <a:schemeClr val="tx1"/>
                </a:solidFill>
                <a:latin typeface="Poppins" panose="00000500000000000000" pitchFamily="2" charset="0"/>
                <a:cs typeface="Poppins" panose="00000500000000000000" pitchFamily="2" charset="0"/>
              </a:rPr>
              <a:t>isnull</a:t>
            </a:r>
            <a:r>
              <a:rPr lang="en-US" sz="1100" b="1" dirty="0">
                <a:solidFill>
                  <a:schemeClr val="tx1"/>
                </a:solidFill>
                <a:latin typeface="Poppins" panose="00000500000000000000" pitchFamily="2" charset="0"/>
                <a:cs typeface="Poppins" panose="00000500000000000000" pitchFamily="2" charset="0"/>
              </a:rPr>
              <a:t>().sum()</a:t>
            </a:r>
            <a:r>
              <a:rPr lang="en-US" sz="1100" dirty="0">
                <a:solidFill>
                  <a:schemeClr val="tx1"/>
                </a:solidFill>
                <a:latin typeface="Poppins" panose="00000500000000000000" pitchFamily="2" charset="0"/>
                <a:cs typeface="Poppins" panose="00000500000000000000" pitchFamily="2" charset="0"/>
              </a:rPr>
              <a:t>.</a:t>
            </a:r>
          </a:p>
          <a:p>
            <a:pPr marL="171450" indent="-171450">
              <a:spcAft>
                <a:spcPts val="1200"/>
              </a:spcAft>
              <a:buSzPts val="1100"/>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Used </a:t>
            </a:r>
            <a:r>
              <a:rPr lang="en-US" sz="1100" b="1" dirty="0">
                <a:solidFill>
                  <a:schemeClr val="tx1"/>
                </a:solidFill>
                <a:latin typeface="Poppins" panose="00000500000000000000" pitchFamily="2" charset="0"/>
                <a:cs typeface="Poppins" panose="00000500000000000000" pitchFamily="2" charset="0"/>
              </a:rPr>
              <a:t>.</a:t>
            </a:r>
            <a:r>
              <a:rPr lang="en-US" sz="1100" b="1" dirty="0" err="1">
                <a:solidFill>
                  <a:schemeClr val="tx1"/>
                </a:solidFill>
                <a:latin typeface="Poppins" panose="00000500000000000000" pitchFamily="2" charset="0"/>
                <a:cs typeface="Poppins" panose="00000500000000000000" pitchFamily="2" charset="0"/>
              </a:rPr>
              <a:t>nunique</a:t>
            </a:r>
            <a:r>
              <a:rPr lang="en-US" sz="1100" b="1" dirty="0">
                <a:solidFill>
                  <a:schemeClr val="tx1"/>
                </a:solidFill>
                <a:latin typeface="Poppins" panose="00000500000000000000" pitchFamily="2" charset="0"/>
                <a:cs typeface="Poppins" panose="00000500000000000000" pitchFamily="2" charset="0"/>
              </a:rPr>
              <a:t>() </a:t>
            </a:r>
            <a:r>
              <a:rPr lang="en-US" sz="1100" dirty="0">
                <a:solidFill>
                  <a:schemeClr val="tx1"/>
                </a:solidFill>
                <a:latin typeface="Poppins" panose="00000500000000000000" pitchFamily="2" charset="0"/>
                <a:cs typeface="Poppins" panose="00000500000000000000" pitchFamily="2" charset="0"/>
              </a:rPr>
              <a:t>to retrieve the number of unique  values in each data column.</a:t>
            </a:r>
          </a:p>
          <a:p>
            <a:pPr marL="171450" indent="-171450">
              <a:spcAft>
                <a:spcPts val="1200"/>
              </a:spcAft>
              <a:buSzPts val="1100"/>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Use </a:t>
            </a:r>
            <a:r>
              <a:rPr lang="en-US" sz="1100" b="1" dirty="0">
                <a:solidFill>
                  <a:schemeClr val="tx1"/>
                </a:solidFill>
                <a:latin typeface="Poppins" panose="00000500000000000000" pitchFamily="2" charset="0"/>
                <a:cs typeface="Poppins" panose="00000500000000000000" pitchFamily="2" charset="0"/>
              </a:rPr>
              <a:t>.describe() </a:t>
            </a:r>
            <a:r>
              <a:rPr lang="en-US" sz="1100" dirty="0">
                <a:solidFill>
                  <a:schemeClr val="tx1"/>
                </a:solidFill>
                <a:latin typeface="Poppins" panose="00000500000000000000" pitchFamily="2" charset="0"/>
                <a:cs typeface="Poppins" panose="00000500000000000000" pitchFamily="2" charset="0"/>
              </a:rPr>
              <a:t>for numerical columns and return values of descriptive statistics like count and mean.</a:t>
            </a:r>
          </a:p>
          <a:p>
            <a:pPr marL="171450" indent="-171450">
              <a:spcAft>
                <a:spcPts val="1200"/>
              </a:spcAft>
              <a:buSzPts val="1100"/>
            </a:pPr>
            <a:endParaRPr lang="en-US" sz="1100" dirty="0">
              <a:solidFill>
                <a:schemeClr val="tx1"/>
              </a:solidFill>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323BA020-624A-5BB5-8368-9269CE8F13F5}"/>
              </a:ext>
            </a:extLst>
          </p:cNvPr>
          <p:cNvPicPr>
            <a:picLocks noChangeAspect="1"/>
          </p:cNvPicPr>
          <p:nvPr/>
        </p:nvPicPr>
        <p:blipFill>
          <a:blip r:embed="rId4"/>
          <a:stretch>
            <a:fillRect/>
          </a:stretch>
        </p:blipFill>
        <p:spPr>
          <a:xfrm>
            <a:off x="735330" y="2762941"/>
            <a:ext cx="3341370" cy="2187802"/>
          </a:xfrm>
          <a:prstGeom prst="rect">
            <a:avLst/>
          </a:prstGeom>
          <a:ln>
            <a:solidFill>
              <a:schemeClr val="tx1"/>
            </a:solidFill>
          </a:ln>
        </p:spPr>
      </p:pic>
    </p:spTree>
    <p:extLst>
      <p:ext uri="{BB962C8B-B14F-4D97-AF65-F5344CB8AC3E}">
        <p14:creationId xmlns:p14="http://schemas.microsoft.com/office/powerpoint/2010/main" val="251654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04240" y="402689"/>
            <a:ext cx="6509216"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OVERVIEW OF FINAL DATASET</a:t>
            </a:r>
            <a:endParaRPr lang="en-SG" sz="3200" dirty="0"/>
          </a:p>
        </p:txBody>
      </p:sp>
      <p:pic>
        <p:nvPicPr>
          <p:cNvPr id="3" name="Picture 2">
            <a:extLst>
              <a:ext uri="{FF2B5EF4-FFF2-40B4-BE49-F238E27FC236}">
                <a16:creationId xmlns:a16="http://schemas.microsoft.com/office/drawing/2014/main" id="{26859FAA-6BE3-0A6D-A3D4-3F33125717CD}"/>
              </a:ext>
            </a:extLst>
          </p:cNvPr>
          <p:cNvPicPr>
            <a:picLocks noChangeAspect="1"/>
          </p:cNvPicPr>
          <p:nvPr/>
        </p:nvPicPr>
        <p:blipFill>
          <a:blip r:embed="rId3"/>
          <a:stretch>
            <a:fillRect/>
          </a:stretch>
        </p:blipFill>
        <p:spPr>
          <a:xfrm>
            <a:off x="2110277" y="1157734"/>
            <a:ext cx="4923446" cy="3583077"/>
          </a:xfrm>
          <a:prstGeom prst="rect">
            <a:avLst/>
          </a:prstGeom>
          <a:ln>
            <a:solidFill>
              <a:schemeClr val="tx1"/>
            </a:solidFill>
          </a:ln>
        </p:spPr>
      </p:pic>
    </p:spTree>
    <p:extLst>
      <p:ext uri="{BB962C8B-B14F-4D97-AF65-F5344CB8AC3E}">
        <p14:creationId xmlns:p14="http://schemas.microsoft.com/office/powerpoint/2010/main" val="258713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75360" y="405229"/>
            <a:ext cx="612140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DATA EXPLORATION</a:t>
            </a:r>
            <a:endParaRPr lang="en-SG" sz="3200" dirty="0"/>
          </a:p>
        </p:txBody>
      </p:sp>
      <p:sp>
        <p:nvSpPr>
          <p:cNvPr id="4" name="Rectangle 5">
            <a:extLst>
              <a:ext uri="{FF2B5EF4-FFF2-40B4-BE49-F238E27FC236}">
                <a16:creationId xmlns:a16="http://schemas.microsoft.com/office/drawing/2014/main" id="{3E731599-4E72-EA74-93D4-684D4CB34D0A}"/>
              </a:ext>
            </a:extLst>
          </p:cNvPr>
          <p:cNvSpPr>
            <a:spLocks noChangeArrowheads="1"/>
          </p:cNvSpPr>
          <p:nvPr/>
        </p:nvSpPr>
        <p:spPr bwMode="auto">
          <a:xfrm>
            <a:off x="5635430" y="1038459"/>
            <a:ext cx="2795524" cy="3385542"/>
          </a:xfrm>
          <a:prstGeom prst="rect">
            <a:avLst/>
          </a:prstGeom>
          <a:noFill/>
          <a:ln>
            <a:noFill/>
          </a:ln>
          <a:effec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Based on the heatmap, it shows that the correlation between age and income is negligible (-0.012), indicating that the customer’s age does not impact the income levels and how affluent the customer 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Between income and spending score, the correlation is also minimal (0.0099), indicating that higher-income groups may not necessarily have higher spending expenditures, and vice-versa.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Poppins" panose="00000500000000000000" pitchFamily="2" charset="0"/>
                <a:ea typeface="Söhne"/>
                <a:cs typeface="Poppins" panose="00000500000000000000" pitchFamily="2" charset="0"/>
              </a:rPr>
              <a:t>However, between age and spending score, The moderate correlation (-0.33) implies age does </a:t>
            </a:r>
            <a:r>
              <a:rPr lang="en-US" altLang="en-US" sz="1100" dirty="0">
                <a:solidFill>
                  <a:schemeClr val="tx1"/>
                </a:solidFill>
                <a:latin typeface="Poppins" panose="00000500000000000000" pitchFamily="2" charset="0"/>
                <a:ea typeface="Söhne"/>
                <a:cs typeface="Poppins" panose="00000500000000000000" pitchFamily="2" charset="0"/>
              </a:rPr>
              <a:t>affect spending levels – could suggest that the younger generation spend more and incur more shopping expenses.</a:t>
            </a:r>
            <a:endParaRPr kumimoji="0" lang="en-US" altLang="en-US" sz="16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p:txBody>
      </p:sp>
      <p:pic>
        <p:nvPicPr>
          <p:cNvPr id="1026" name="Picture 2">
            <a:extLst>
              <a:ext uri="{FF2B5EF4-FFF2-40B4-BE49-F238E27FC236}">
                <a16:creationId xmlns:a16="http://schemas.microsoft.com/office/drawing/2014/main" id="{0CF38983-B9A7-47D6-2BB9-B4B717117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311" y="1093371"/>
            <a:ext cx="4459817" cy="36449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92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5" name="TextBox 4">
            <a:extLst>
              <a:ext uri="{FF2B5EF4-FFF2-40B4-BE49-F238E27FC236}">
                <a16:creationId xmlns:a16="http://schemas.microsoft.com/office/drawing/2014/main" id="{3FA5B909-4E84-81F0-0930-583B5A7A6A06}"/>
              </a:ext>
            </a:extLst>
          </p:cNvPr>
          <p:cNvSpPr txBox="1"/>
          <p:nvPr/>
        </p:nvSpPr>
        <p:spPr>
          <a:xfrm>
            <a:off x="975360" y="405229"/>
            <a:ext cx="6121400" cy="584775"/>
          </a:xfrm>
          <a:prstGeom prst="rect">
            <a:avLst/>
          </a:prstGeom>
          <a:noFill/>
        </p:spPr>
        <p:txBody>
          <a:bodyPr wrap="square">
            <a:spAutoFit/>
          </a:bodyPr>
          <a:lstStyle/>
          <a:p>
            <a:r>
              <a:rPr lang="en" sz="3200" dirty="0">
                <a:solidFill>
                  <a:schemeClr val="bg2">
                    <a:lumMod val="50000"/>
                  </a:schemeClr>
                </a:solidFill>
                <a:latin typeface="Poppins Black" panose="00000A00000000000000" pitchFamily="2" charset="0"/>
                <a:cs typeface="Poppins Black" panose="00000A00000000000000" pitchFamily="2" charset="0"/>
              </a:rPr>
              <a:t>DATA EXPLORATION</a:t>
            </a:r>
            <a:endParaRPr lang="en-SG" sz="3200" dirty="0"/>
          </a:p>
        </p:txBody>
      </p:sp>
      <p:sp>
        <p:nvSpPr>
          <p:cNvPr id="6" name="TextBox 5">
            <a:extLst>
              <a:ext uri="{FF2B5EF4-FFF2-40B4-BE49-F238E27FC236}">
                <a16:creationId xmlns:a16="http://schemas.microsoft.com/office/drawing/2014/main" id="{398EC93E-DCBF-1279-3356-4A9E77C686E7}"/>
              </a:ext>
            </a:extLst>
          </p:cNvPr>
          <p:cNvSpPr txBox="1"/>
          <p:nvPr/>
        </p:nvSpPr>
        <p:spPr>
          <a:xfrm>
            <a:off x="5730408" y="1087120"/>
            <a:ext cx="3108792" cy="3477875"/>
          </a:xfrm>
          <a:prstGeom prst="rect">
            <a:avLst/>
          </a:prstGeom>
          <a:noFill/>
        </p:spPr>
        <p:txBody>
          <a:bodyPr wrap="square">
            <a:spAutoFit/>
          </a:bodyPr>
          <a:lstStyle/>
          <a:p>
            <a:r>
              <a:rPr lang="en-US" sz="1100" dirty="0">
                <a:solidFill>
                  <a:schemeClr val="tx1"/>
                </a:solidFill>
                <a:latin typeface="Poppins" panose="00000500000000000000" pitchFamily="2" charset="0"/>
                <a:cs typeface="Poppins" panose="00000500000000000000" pitchFamily="2" charset="0"/>
              </a:rPr>
              <a:t>From the scatterplots, it shows that :</a:t>
            </a:r>
          </a:p>
          <a:p>
            <a:pPr marL="171450" indent="-171450">
              <a:buFont typeface="Arial" panose="020B0604020202020204" pitchFamily="34" charset="0"/>
              <a:buChar char="•"/>
            </a:pPr>
            <a:endParaRPr lang="en-US" sz="1100" dirty="0">
              <a:solidFill>
                <a:schemeClr val="tx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Age &amp; Income: Varied age groups show diverse income levels without a linear link.</a:t>
            </a:r>
          </a:p>
          <a:p>
            <a:endParaRPr lang="en-US" sz="1100" dirty="0">
              <a:solidFill>
                <a:schemeClr val="tx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Age &amp; Spending Score: Various ages result in differing spending patterns, with no clear linear trend, underlining the complexity of purchasing patterns.</a:t>
            </a:r>
          </a:p>
          <a:p>
            <a:endParaRPr lang="en-US" sz="1100" dirty="0">
              <a:solidFill>
                <a:schemeClr val="tx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Income &amp; Spending Score: No linear correlation while </a:t>
            </a:r>
            <a:r>
              <a:rPr lang="en-US" sz="1100" b="1" dirty="0">
                <a:solidFill>
                  <a:schemeClr val="tx1"/>
                </a:solidFill>
                <a:latin typeface="Poppins" panose="00000500000000000000" pitchFamily="2" charset="0"/>
                <a:cs typeface="Poppins" panose="00000500000000000000" pitchFamily="2" charset="0"/>
              </a:rPr>
              <a:t>distinct clusters relate income to spending</a:t>
            </a:r>
            <a:r>
              <a:rPr lang="en-US" sz="1100" dirty="0">
                <a:solidFill>
                  <a:schemeClr val="tx1"/>
                </a:solidFill>
                <a:latin typeface="Poppins" panose="00000500000000000000" pitchFamily="2" charset="0"/>
                <a:cs typeface="Poppins" panose="00000500000000000000" pitchFamily="2" charset="0"/>
              </a:rPr>
              <a:t>.</a:t>
            </a:r>
          </a:p>
          <a:p>
            <a:endParaRPr lang="en-US" sz="1100" dirty="0">
              <a:solidFill>
                <a:schemeClr val="tx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100" dirty="0">
                <a:solidFill>
                  <a:schemeClr val="tx1"/>
                </a:solidFill>
                <a:latin typeface="Poppins" panose="00000500000000000000" pitchFamily="2" charset="0"/>
                <a:cs typeface="Poppins" panose="00000500000000000000" pitchFamily="2" charset="0"/>
              </a:rPr>
              <a:t>Histograms: Females generally have higher ages and spending score than males, mostly following normal distribution, except slightly right-skewed male income.</a:t>
            </a:r>
            <a:endParaRPr lang="en-SG" sz="1100" dirty="0">
              <a:solidFill>
                <a:schemeClr val="tx1"/>
              </a:solidFill>
              <a:latin typeface="Poppins" panose="00000500000000000000" pitchFamily="2" charset="0"/>
              <a:cs typeface="Poppins" panose="00000500000000000000" pitchFamily="2" charset="0"/>
            </a:endParaRPr>
          </a:p>
        </p:txBody>
      </p:sp>
      <p:pic>
        <p:nvPicPr>
          <p:cNvPr id="2050" name="Picture 2">
            <a:extLst>
              <a:ext uri="{FF2B5EF4-FFF2-40B4-BE49-F238E27FC236}">
                <a16:creationId xmlns:a16="http://schemas.microsoft.com/office/drawing/2014/main" id="{C4991AED-196B-98C0-1500-545E8FB72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17" y="1087120"/>
            <a:ext cx="4868506" cy="37763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388114"/>
      </p:ext>
    </p:extLst>
  </p:cSld>
  <p:clrMapOvr>
    <a:masterClrMapping/>
  </p:clrMapOvr>
</p:sld>
</file>

<file path=ppt/theme/theme1.xml><?xml version="1.0" encoding="utf-8"?>
<a:theme xmlns:a="http://schemas.openxmlformats.org/drawingml/2006/main" name="Minimalist Indian Palette Aesthetic Agency by Slidesgo">
  <a:themeElements>
    <a:clrScheme name="Simple Light">
      <a:dk1>
        <a:srgbClr val="3D405B"/>
      </a:dk1>
      <a:lt1>
        <a:srgbClr val="F4F1DE"/>
      </a:lt1>
      <a:dk2>
        <a:srgbClr val="E07A5F"/>
      </a:dk2>
      <a:lt2>
        <a:srgbClr val="81B29A"/>
      </a:lt2>
      <a:accent1>
        <a:srgbClr val="F2CC8F"/>
      </a:accent1>
      <a:accent2>
        <a:srgbClr val="FFFFFF"/>
      </a:accent2>
      <a:accent3>
        <a:srgbClr val="FFFFFF"/>
      </a:accent3>
      <a:accent4>
        <a:srgbClr val="FFFFFF"/>
      </a:accent4>
      <a:accent5>
        <a:srgbClr val="FFFFFF"/>
      </a:accent5>
      <a:accent6>
        <a:srgbClr val="FFFFFF"/>
      </a:accent6>
      <a:hlink>
        <a:srgbClr val="1717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1155</TotalTime>
  <Words>2894</Words>
  <Application>Microsoft Office PowerPoint</Application>
  <PresentationFormat>On-screen Show (16:9)</PresentationFormat>
  <Paragraphs>213</Paragraphs>
  <Slides>36</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Poppins </vt:lpstr>
      <vt:lpstr>Poppins Black</vt:lpstr>
      <vt:lpstr>Mandali</vt:lpstr>
      <vt:lpstr>Poppins</vt:lpstr>
      <vt:lpstr>Lato</vt:lpstr>
      <vt:lpstr>Arial</vt:lpstr>
      <vt:lpstr>Spinnaker</vt:lpstr>
      <vt:lpstr>Poppins Medium</vt:lpstr>
      <vt:lpstr>Minimalist Indian Palette Aesthetic Agency by Slidesgo</vt:lpstr>
      <vt:lpstr>CUSTOMER SEGMENTATION ANALYSIS FOR MALL CUSTOMERS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ANALYSIS FOR MALL CUSTOMERS</dc:title>
  <cp:lastModifiedBy>DARIO PRAWARA TEH WEI RONG</cp:lastModifiedBy>
  <cp:revision>1</cp:revision>
  <dcterms:modified xsi:type="dcterms:W3CDTF">2023-08-13T01:03:15Z</dcterms:modified>
</cp:coreProperties>
</file>