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85" r:id="rId9"/>
    <p:sldId id="268" r:id="rId10"/>
    <p:sldId id="269" r:id="rId11"/>
    <p:sldId id="287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4" r:id="rId23"/>
    <p:sldId id="286" r:id="rId24"/>
    <p:sldId id="282" r:id="rId25"/>
    <p:sldId id="283" r:id="rId26"/>
  </p:sldIdLst>
  <p:sldSz cx="9144000" cy="5143500" type="screen16x9"/>
  <p:notesSz cx="6858000" cy="9144000"/>
  <p:embeddedFontLst>
    <p:embeddedFont>
      <p:font typeface="Cairo" panose="020B0604020202020204" charset="-78"/>
      <p:regular r:id="rId28"/>
      <p:bold r:id="rId29"/>
    </p:embeddedFont>
    <p:embeddedFont>
      <p:font typeface="DM Sans" pitchFamily="2" charset="0"/>
      <p:regular r:id="rId30"/>
      <p:bold r:id="rId31"/>
      <p:italic r:id="rId32"/>
      <p:boldItalic r:id="rId33"/>
    </p:embeddedFont>
    <p:embeddedFont>
      <p:font typeface="Electrolize" panose="020B0604020202020204" charset="0"/>
      <p:regular r:id="rId34"/>
    </p:embeddedFont>
    <p:embeddedFont>
      <p:font typeface="Marcellus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6EA2E0-07A8-4F03-AD89-F69CCC18B919}" v="186" dt="2023-11-26T23:30:33.088"/>
  </p1510:revLst>
</p1510:revInfo>
</file>

<file path=ppt/tableStyles.xml><?xml version="1.0" encoding="utf-8"?>
<a:tblStyleLst xmlns:a="http://schemas.openxmlformats.org/drawingml/2006/main" def="{9F5D2DF7-DD2E-4051-BD91-319091FC66C3}">
  <a:tblStyle styleId="{9F5D2DF7-DD2E-4051-BD91-319091FC66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PRAWARA TEH WEI RONG" userId="1332e4ec-ce71-475b-a32a-299703817a3d" providerId="ADAL" clId="{B26EA2E0-07A8-4F03-AD89-F69CCC18B919}"/>
    <pc:docChg chg="undo redo custSel addSld delSld modSld sldOrd delMainMaster">
      <pc:chgData name="DARIO PRAWARA TEH WEI RONG" userId="1332e4ec-ce71-475b-a32a-299703817a3d" providerId="ADAL" clId="{B26EA2E0-07A8-4F03-AD89-F69CCC18B919}" dt="2023-11-26T23:33:47.191" v="11495" actId="14100"/>
      <pc:docMkLst>
        <pc:docMk/>
      </pc:docMkLst>
      <pc:sldChg chg="addSp modSp mod">
        <pc:chgData name="DARIO PRAWARA TEH WEI RONG" userId="1332e4ec-ce71-475b-a32a-299703817a3d" providerId="ADAL" clId="{B26EA2E0-07A8-4F03-AD89-F69CCC18B919}" dt="2023-11-26T07:41:36.315" v="212" actId="1076"/>
        <pc:sldMkLst>
          <pc:docMk/>
          <pc:sldMk cId="0" sldId="256"/>
        </pc:sldMkLst>
        <pc:spChg chg="add mod">
          <ac:chgData name="DARIO PRAWARA TEH WEI RONG" userId="1332e4ec-ce71-475b-a32a-299703817a3d" providerId="ADAL" clId="{B26EA2E0-07A8-4F03-AD89-F69CCC18B919}" dt="2023-11-26T07:41:23.630" v="211" actId="1076"/>
          <ac:spMkLst>
            <pc:docMk/>
            <pc:sldMk cId="0" sldId="256"/>
            <ac:spMk id="2" creationId="{C48E0140-F3D1-8DDB-CE82-BD26FC411EEF}"/>
          </ac:spMkLst>
        </pc:spChg>
        <pc:spChg chg="mod">
          <ac:chgData name="DARIO PRAWARA TEH WEI RONG" userId="1332e4ec-ce71-475b-a32a-299703817a3d" providerId="ADAL" clId="{B26EA2E0-07A8-4F03-AD89-F69CCC18B919}" dt="2023-11-26T07:41:23.630" v="211" actId="1076"/>
          <ac:spMkLst>
            <pc:docMk/>
            <pc:sldMk cId="0" sldId="256"/>
            <ac:spMk id="214" creationId="{00000000-0000-0000-0000-000000000000}"/>
          </ac:spMkLst>
        </pc:spChg>
        <pc:spChg chg="mod">
          <ac:chgData name="DARIO PRAWARA TEH WEI RONG" userId="1332e4ec-ce71-475b-a32a-299703817a3d" providerId="ADAL" clId="{B26EA2E0-07A8-4F03-AD89-F69CCC18B919}" dt="2023-11-26T07:41:36.315" v="212" actId="1076"/>
          <ac:spMkLst>
            <pc:docMk/>
            <pc:sldMk cId="0" sldId="256"/>
            <ac:spMk id="215" creationId="{00000000-0000-0000-0000-000000000000}"/>
          </ac:spMkLst>
        </pc:spChg>
      </pc:sldChg>
      <pc:sldChg chg="del">
        <pc:chgData name="DARIO PRAWARA TEH WEI RONG" userId="1332e4ec-ce71-475b-a32a-299703817a3d" providerId="ADAL" clId="{B26EA2E0-07A8-4F03-AD89-F69CCC18B919}" dt="2023-11-26T16:47:16.507" v="274" actId="47"/>
        <pc:sldMkLst>
          <pc:docMk/>
          <pc:sldMk cId="0" sldId="257"/>
        </pc:sldMkLst>
      </pc:sldChg>
      <pc:sldChg chg="del">
        <pc:chgData name="DARIO PRAWARA TEH WEI RONG" userId="1332e4ec-ce71-475b-a32a-299703817a3d" providerId="ADAL" clId="{B26EA2E0-07A8-4F03-AD89-F69CCC18B919}" dt="2023-11-26T16:47:16.970" v="275" actId="47"/>
        <pc:sldMkLst>
          <pc:docMk/>
          <pc:sldMk cId="0" sldId="258"/>
        </pc:sldMkLst>
      </pc:sldChg>
      <pc:sldChg chg="add del">
        <pc:chgData name="DARIO PRAWARA TEH WEI RONG" userId="1332e4ec-ce71-475b-a32a-299703817a3d" providerId="ADAL" clId="{B26EA2E0-07A8-4F03-AD89-F69CCC18B919}" dt="2023-11-26T16:47:17.520" v="276" actId="47"/>
        <pc:sldMkLst>
          <pc:docMk/>
          <pc:sldMk cId="0" sldId="259"/>
        </pc:sldMkLst>
      </pc:sldChg>
      <pc:sldChg chg="add del">
        <pc:chgData name="DARIO PRAWARA TEH WEI RONG" userId="1332e4ec-ce71-475b-a32a-299703817a3d" providerId="ADAL" clId="{B26EA2E0-07A8-4F03-AD89-F69CCC18B919}" dt="2023-11-26T16:47:18.082" v="277" actId="47"/>
        <pc:sldMkLst>
          <pc:docMk/>
          <pc:sldMk cId="0" sldId="260"/>
        </pc:sldMkLst>
      </pc:sldChg>
      <pc:sldChg chg="addSp delSp modSp add del mod">
        <pc:chgData name="DARIO PRAWARA TEH WEI RONG" userId="1332e4ec-ce71-475b-a32a-299703817a3d" providerId="ADAL" clId="{B26EA2E0-07A8-4F03-AD89-F69CCC18B919}" dt="2023-11-26T17:06:46.831" v="776" actId="1076"/>
        <pc:sldMkLst>
          <pc:docMk/>
          <pc:sldMk cId="0" sldId="261"/>
        </pc:sldMkLst>
        <pc:spChg chg="add mod">
          <ac:chgData name="DARIO PRAWARA TEH WEI RONG" userId="1332e4ec-ce71-475b-a32a-299703817a3d" providerId="ADAL" clId="{B26EA2E0-07A8-4F03-AD89-F69CCC18B919}" dt="2023-11-26T17:06:46.831" v="776" actId="1076"/>
          <ac:spMkLst>
            <pc:docMk/>
            <pc:sldMk cId="0" sldId="261"/>
            <ac:spMk id="3" creationId="{11A666A8-E374-78E9-A731-EDFBB2553D51}"/>
          </ac:spMkLst>
        </pc:spChg>
        <pc:spChg chg="del">
          <ac:chgData name="DARIO PRAWARA TEH WEI RONG" userId="1332e4ec-ce71-475b-a32a-299703817a3d" providerId="ADAL" clId="{B26EA2E0-07A8-4F03-AD89-F69CCC18B919}" dt="2023-11-26T17:00:40.336" v="328" actId="478"/>
          <ac:spMkLst>
            <pc:docMk/>
            <pc:sldMk cId="0" sldId="261"/>
            <ac:spMk id="258" creationId="{00000000-0000-0000-0000-000000000000}"/>
          </ac:spMkLst>
        </pc:spChg>
        <pc:spChg chg="mod">
          <ac:chgData name="DARIO PRAWARA TEH WEI RONG" userId="1332e4ec-ce71-475b-a32a-299703817a3d" providerId="ADAL" clId="{B26EA2E0-07A8-4F03-AD89-F69CCC18B919}" dt="2023-11-26T17:03:11.016" v="457" actId="1076"/>
          <ac:spMkLst>
            <pc:docMk/>
            <pc:sldMk cId="0" sldId="261"/>
            <ac:spMk id="259" creationId="{00000000-0000-0000-0000-000000000000}"/>
          </ac:spMkLst>
        </pc:spChg>
        <pc:picChg chg="mod">
          <ac:chgData name="DARIO PRAWARA TEH WEI RONG" userId="1332e4ec-ce71-475b-a32a-299703817a3d" providerId="ADAL" clId="{B26EA2E0-07A8-4F03-AD89-F69CCC18B919}" dt="2023-11-26T17:00:09.356" v="324" actId="1076"/>
          <ac:picMkLst>
            <pc:docMk/>
            <pc:sldMk cId="0" sldId="261"/>
            <ac:picMk id="260" creationId="{00000000-0000-0000-0000-000000000000}"/>
          </ac:picMkLst>
        </pc:picChg>
      </pc:sldChg>
      <pc:sldChg chg="addSp delSp modSp del mod">
        <pc:chgData name="DARIO PRAWARA TEH WEI RONG" userId="1332e4ec-ce71-475b-a32a-299703817a3d" providerId="ADAL" clId="{B26EA2E0-07A8-4F03-AD89-F69CCC18B919}" dt="2023-11-26T23:33:47.191" v="11495" actId="14100"/>
        <pc:sldMkLst>
          <pc:docMk/>
          <pc:sldMk cId="3519767819" sldId="262"/>
        </pc:sldMkLst>
        <pc:spChg chg="add del mod">
          <ac:chgData name="DARIO PRAWARA TEH WEI RONG" userId="1332e4ec-ce71-475b-a32a-299703817a3d" providerId="ADAL" clId="{B26EA2E0-07A8-4F03-AD89-F69CCC18B919}" dt="2023-11-26T23:30:42.215" v="10904" actId="20577"/>
          <ac:spMkLst>
            <pc:docMk/>
            <pc:sldMk cId="3519767819" sldId="262"/>
            <ac:spMk id="2" creationId="{B69918AE-72C2-D67F-6260-3AE14B38A097}"/>
          </ac:spMkLst>
        </pc:spChg>
        <pc:spChg chg="add del mod">
          <ac:chgData name="DARIO PRAWARA TEH WEI RONG" userId="1332e4ec-ce71-475b-a32a-299703817a3d" providerId="ADAL" clId="{B26EA2E0-07A8-4F03-AD89-F69CCC18B919}" dt="2023-11-26T23:33:41.283" v="11494" actId="1076"/>
          <ac:spMkLst>
            <pc:docMk/>
            <pc:sldMk cId="3519767819" sldId="262"/>
            <ac:spMk id="3" creationId="{031931F3-5D4B-5608-BA3F-D34AD262798C}"/>
          </ac:spMkLst>
        </pc:spChg>
        <pc:spChg chg="del">
          <ac:chgData name="DARIO PRAWARA TEH WEI RONG" userId="1332e4ec-ce71-475b-a32a-299703817a3d" providerId="ADAL" clId="{B26EA2E0-07A8-4F03-AD89-F69CCC18B919}" dt="2023-11-26T17:08:15.556" v="829" actId="478"/>
          <ac:spMkLst>
            <pc:docMk/>
            <pc:sldMk cId="3519767819" sldId="262"/>
            <ac:spMk id="3" creationId="{11A666A8-E374-78E9-A731-EDFBB2553D51}"/>
          </ac:spMkLst>
        </pc:spChg>
        <pc:spChg chg="add del mod">
          <ac:chgData name="DARIO PRAWARA TEH WEI RONG" userId="1332e4ec-ce71-475b-a32a-299703817a3d" providerId="ADAL" clId="{B26EA2E0-07A8-4F03-AD89-F69CCC18B919}" dt="2023-11-26T17:08:17.143" v="830" actId="478"/>
          <ac:spMkLst>
            <pc:docMk/>
            <pc:sldMk cId="3519767819" sldId="262"/>
            <ac:spMk id="4" creationId="{7D4AEDAD-8B06-4C33-A354-70A612CD522A}"/>
          </ac:spMkLst>
        </pc:spChg>
        <pc:spChg chg="add del mod">
          <ac:chgData name="DARIO PRAWARA TEH WEI RONG" userId="1332e4ec-ce71-475b-a32a-299703817a3d" providerId="ADAL" clId="{B26EA2E0-07A8-4F03-AD89-F69CCC18B919}" dt="2023-11-26T23:32:15.878" v="11240" actId="14100"/>
          <ac:spMkLst>
            <pc:docMk/>
            <pc:sldMk cId="3519767819" sldId="262"/>
            <ac:spMk id="4" creationId="{B787355B-46D9-0D1C-D6C4-474CB793D45F}"/>
          </ac:spMkLst>
        </pc:spChg>
        <pc:spChg chg="add del mod">
          <ac:chgData name="DARIO PRAWARA TEH WEI RONG" userId="1332e4ec-ce71-475b-a32a-299703817a3d" providerId="ADAL" clId="{B26EA2E0-07A8-4F03-AD89-F69CCC18B919}" dt="2023-11-26T23:33:47.191" v="11495" actId="14100"/>
          <ac:spMkLst>
            <pc:docMk/>
            <pc:sldMk cId="3519767819" sldId="262"/>
            <ac:spMk id="5" creationId="{D5048A92-18C8-8A16-6856-5B138849AC77}"/>
          </ac:spMkLst>
        </pc:spChg>
        <pc:spChg chg="add del mod">
          <ac:chgData name="DARIO PRAWARA TEH WEI RONG" userId="1332e4ec-ce71-475b-a32a-299703817a3d" providerId="ADAL" clId="{B26EA2E0-07A8-4F03-AD89-F69CCC18B919}" dt="2023-11-26T23:33:22.413" v="11490" actId="113"/>
          <ac:spMkLst>
            <pc:docMk/>
            <pc:sldMk cId="3519767819" sldId="262"/>
            <ac:spMk id="6" creationId="{0E0044BB-C3AC-118F-500E-4070B795C5AD}"/>
          </ac:spMkLst>
        </pc:spChg>
        <pc:spChg chg="add del mod">
          <ac:chgData name="DARIO PRAWARA TEH WEI RONG" userId="1332e4ec-ce71-475b-a32a-299703817a3d" providerId="ADAL" clId="{B26EA2E0-07A8-4F03-AD89-F69CCC18B919}" dt="2023-11-26T23:33:18.735" v="11489" actId="113"/>
          <ac:spMkLst>
            <pc:docMk/>
            <pc:sldMk cId="3519767819" sldId="262"/>
            <ac:spMk id="7" creationId="{39F89E75-64A2-4B5E-E3E4-1CD9EA291F1C}"/>
          </ac:spMkLst>
        </pc:spChg>
        <pc:spChg chg="mod">
          <ac:chgData name="DARIO PRAWARA TEH WEI RONG" userId="1332e4ec-ce71-475b-a32a-299703817a3d" providerId="ADAL" clId="{B26EA2E0-07A8-4F03-AD89-F69CCC18B919}" dt="2023-11-26T17:07:27.914" v="804" actId="1076"/>
          <ac:spMkLst>
            <pc:docMk/>
            <pc:sldMk cId="3519767819" sldId="262"/>
            <ac:spMk id="259" creationId="{00000000-0000-0000-0000-000000000000}"/>
          </ac:spMkLst>
        </pc:spChg>
        <pc:picChg chg="del">
          <ac:chgData name="DARIO PRAWARA TEH WEI RONG" userId="1332e4ec-ce71-475b-a32a-299703817a3d" providerId="ADAL" clId="{B26EA2E0-07A8-4F03-AD89-F69CCC18B919}" dt="2023-11-26T17:06:57.481" v="778" actId="478"/>
          <ac:picMkLst>
            <pc:docMk/>
            <pc:sldMk cId="3519767819" sldId="262"/>
            <ac:picMk id="260" creationId="{00000000-0000-0000-0000-000000000000}"/>
          </ac:picMkLst>
        </pc:picChg>
      </pc:sldChg>
      <pc:sldChg chg="addSp delSp modSp add mod">
        <pc:chgData name="DARIO PRAWARA TEH WEI RONG" userId="1332e4ec-ce71-475b-a32a-299703817a3d" providerId="ADAL" clId="{B26EA2E0-07A8-4F03-AD89-F69CCC18B919}" dt="2023-11-26T17:14:35.369" v="1102" actId="1076"/>
        <pc:sldMkLst>
          <pc:docMk/>
          <pc:sldMk cId="2304909119" sldId="263"/>
        </pc:sldMkLst>
        <pc:spChg chg="del">
          <ac:chgData name="DARIO PRAWARA TEH WEI RONG" userId="1332e4ec-ce71-475b-a32a-299703817a3d" providerId="ADAL" clId="{B26EA2E0-07A8-4F03-AD89-F69CCC18B919}" dt="2023-11-26T17:08:10.011" v="827" actId="478"/>
          <ac:spMkLst>
            <pc:docMk/>
            <pc:sldMk cId="2304909119" sldId="263"/>
            <ac:spMk id="3" creationId="{11A666A8-E374-78E9-A731-EDFBB2553D51}"/>
          </ac:spMkLst>
        </pc:spChg>
        <pc:spChg chg="add del mod">
          <ac:chgData name="DARIO PRAWARA TEH WEI RONG" userId="1332e4ec-ce71-475b-a32a-299703817a3d" providerId="ADAL" clId="{B26EA2E0-07A8-4F03-AD89-F69CCC18B919}" dt="2023-11-26T17:08:12.192" v="828" actId="478"/>
          <ac:spMkLst>
            <pc:docMk/>
            <pc:sldMk cId="2304909119" sldId="263"/>
            <ac:spMk id="4" creationId="{B8BD21D4-78DE-0090-004A-F71A1A306000}"/>
          </ac:spMkLst>
        </pc:spChg>
        <pc:spChg chg="add mod">
          <ac:chgData name="DARIO PRAWARA TEH WEI RONG" userId="1332e4ec-ce71-475b-a32a-299703817a3d" providerId="ADAL" clId="{B26EA2E0-07A8-4F03-AD89-F69CCC18B919}" dt="2023-11-26T17:14:35.369" v="1102" actId="1076"/>
          <ac:spMkLst>
            <pc:docMk/>
            <pc:sldMk cId="2304909119" sldId="263"/>
            <ac:spMk id="9" creationId="{EA8FE4B6-A720-D4FC-29D2-F21AA7D31343}"/>
          </ac:spMkLst>
        </pc:spChg>
        <pc:spChg chg="mod">
          <ac:chgData name="DARIO PRAWARA TEH WEI RONG" userId="1332e4ec-ce71-475b-a32a-299703817a3d" providerId="ADAL" clId="{B26EA2E0-07A8-4F03-AD89-F69CCC18B919}" dt="2023-11-26T17:08:04.144" v="826" actId="20577"/>
          <ac:spMkLst>
            <pc:docMk/>
            <pc:sldMk cId="2304909119" sldId="263"/>
            <ac:spMk id="259" creationId="{00000000-0000-0000-0000-000000000000}"/>
          </ac:spMkLst>
        </pc:spChg>
        <pc:picChg chg="add mod">
          <ac:chgData name="DARIO PRAWARA TEH WEI RONG" userId="1332e4ec-ce71-475b-a32a-299703817a3d" providerId="ADAL" clId="{B26EA2E0-07A8-4F03-AD89-F69CCC18B919}" dt="2023-11-26T17:14:12.814" v="1090" actId="1076"/>
          <ac:picMkLst>
            <pc:docMk/>
            <pc:sldMk cId="2304909119" sldId="263"/>
            <ac:picMk id="6" creationId="{66A58FB8-7B14-A266-3A80-50E0B0DD35F3}"/>
          </ac:picMkLst>
        </pc:picChg>
        <pc:picChg chg="add mod">
          <ac:chgData name="DARIO PRAWARA TEH WEI RONG" userId="1332e4ec-ce71-475b-a32a-299703817a3d" providerId="ADAL" clId="{B26EA2E0-07A8-4F03-AD89-F69CCC18B919}" dt="2023-11-26T17:14:15.262" v="1091" actId="1076"/>
          <ac:picMkLst>
            <pc:docMk/>
            <pc:sldMk cId="2304909119" sldId="263"/>
            <ac:picMk id="8" creationId="{F9A900CE-AA6E-9E3C-94BC-421984113FD2}"/>
          </ac:picMkLst>
        </pc:picChg>
      </pc:sldChg>
      <pc:sldChg chg="modSp del mod">
        <pc:chgData name="DARIO PRAWARA TEH WEI RONG" userId="1332e4ec-ce71-475b-a32a-299703817a3d" providerId="ADAL" clId="{B26EA2E0-07A8-4F03-AD89-F69CCC18B919}" dt="2023-11-26T23:06:34.094" v="9392" actId="207"/>
        <pc:sldMkLst>
          <pc:docMk/>
          <pc:sldMk cId="2555250811" sldId="264"/>
        </pc:sldMkLst>
        <pc:spChg chg="mod">
          <ac:chgData name="DARIO PRAWARA TEH WEI RONG" userId="1332e4ec-ce71-475b-a32a-299703817a3d" providerId="ADAL" clId="{B26EA2E0-07A8-4F03-AD89-F69CCC18B919}" dt="2023-11-26T23:06:34.094" v="9392" actId="207"/>
          <ac:spMkLst>
            <pc:docMk/>
            <pc:sldMk cId="2555250811" sldId="264"/>
            <ac:spMk id="9" creationId="{EA8FE4B6-A720-D4FC-29D2-F21AA7D31343}"/>
          </ac:spMkLst>
        </pc:spChg>
        <pc:spChg chg="mod">
          <ac:chgData name="DARIO PRAWARA TEH WEI RONG" userId="1332e4ec-ce71-475b-a32a-299703817a3d" providerId="ADAL" clId="{B26EA2E0-07A8-4F03-AD89-F69CCC18B919}" dt="2023-11-26T17:18:31.620" v="1161" actId="1076"/>
          <ac:spMkLst>
            <pc:docMk/>
            <pc:sldMk cId="2555250811" sldId="264"/>
            <ac:spMk id="259" creationId="{00000000-0000-0000-0000-000000000000}"/>
          </ac:spMkLst>
        </pc:spChg>
        <pc:picChg chg="del">
          <ac:chgData name="DARIO PRAWARA TEH WEI RONG" userId="1332e4ec-ce71-475b-a32a-299703817a3d" providerId="ADAL" clId="{B26EA2E0-07A8-4F03-AD89-F69CCC18B919}" dt="2023-11-26T17:16:36.183" v="1131" actId="478"/>
          <ac:picMkLst>
            <pc:docMk/>
            <pc:sldMk cId="2555250811" sldId="264"/>
            <ac:picMk id="6" creationId="{66A58FB8-7B14-A266-3A80-50E0B0DD35F3}"/>
          </ac:picMkLst>
        </pc:picChg>
        <pc:picChg chg="del">
          <ac:chgData name="DARIO PRAWARA TEH WEI RONG" userId="1332e4ec-ce71-475b-a32a-299703817a3d" providerId="ADAL" clId="{B26EA2E0-07A8-4F03-AD89-F69CCC18B919}" dt="2023-11-26T17:16:33.269" v="1130" actId="478"/>
          <ac:picMkLst>
            <pc:docMk/>
            <pc:sldMk cId="2555250811" sldId="264"/>
            <ac:picMk id="8" creationId="{F9A900CE-AA6E-9E3C-94BC-421984113FD2}"/>
          </ac:picMkLst>
        </pc:picChg>
        <pc:picChg chg="add mod">
          <ac:chgData name="DARIO PRAWARA TEH WEI RONG" userId="1332e4ec-ce71-475b-a32a-299703817a3d" providerId="ADAL" clId="{B26EA2E0-07A8-4F03-AD89-F69CCC18B919}" dt="2023-11-26T17:18:57.341" v="1287" actId="1076"/>
          <ac:picMkLst>
            <pc:docMk/>
            <pc:sldMk cId="2555250811" sldId="264"/>
            <ac:picMk id="1026" creationId="{718CC047-2E47-9B81-39C5-DEA409421C46}"/>
          </ac:picMkLst>
        </pc:picChg>
        <pc:picChg chg="add mod">
          <ac:chgData name="DARIO PRAWARA TEH WEI RONG" userId="1332e4ec-ce71-475b-a32a-299703817a3d" providerId="ADAL" clId="{B26EA2E0-07A8-4F03-AD89-F69CCC18B919}" dt="2023-11-26T17:18:55.716" v="1286" actId="1076"/>
          <ac:picMkLst>
            <pc:docMk/>
            <pc:sldMk cId="2555250811" sldId="264"/>
            <ac:picMk id="1028" creationId="{5751875C-7FB2-F3CF-69F8-9E1ADA497BA2}"/>
          </ac:picMkLst>
        </pc:picChg>
      </pc:sldChg>
      <pc:sldChg chg="del">
        <pc:chgData name="DARIO PRAWARA TEH WEI RONG" userId="1332e4ec-ce71-475b-a32a-299703817a3d" providerId="ADAL" clId="{B26EA2E0-07A8-4F03-AD89-F69CCC18B919}" dt="2023-11-26T16:47:01.507" v="258" actId="47"/>
        <pc:sldMkLst>
          <pc:docMk/>
          <pc:sldMk cId="1891149622" sldId="265"/>
        </pc:sldMkLst>
        <pc:spChg chg="mod">
          <ac:chgData name="DARIO PRAWARA TEH WEI RONG" userId="1332e4ec-ce71-475b-a32a-299703817a3d" providerId="ADAL" clId="{B26EA2E0-07A8-4F03-AD89-F69CCC18B919}" dt="2023-11-26T17:26:03.425" v="2051" actId="1076"/>
          <ac:spMkLst>
            <pc:docMk/>
            <pc:sldMk cId="1891149622" sldId="265"/>
            <ac:spMk id="9" creationId="{EA8FE4B6-A720-D4FC-29D2-F21AA7D31343}"/>
          </ac:spMkLst>
        </pc:spChg>
        <pc:picChg chg="del">
          <ac:chgData name="DARIO PRAWARA TEH WEI RONG" userId="1332e4ec-ce71-475b-a32a-299703817a3d" providerId="ADAL" clId="{B26EA2E0-07A8-4F03-AD89-F69CCC18B919}" dt="2023-11-26T17:21:23.127" v="1699" actId="478"/>
          <ac:picMkLst>
            <pc:docMk/>
            <pc:sldMk cId="1891149622" sldId="265"/>
            <ac:picMk id="1026" creationId="{718CC047-2E47-9B81-39C5-DEA409421C46}"/>
          </ac:picMkLst>
        </pc:picChg>
        <pc:picChg chg="del">
          <ac:chgData name="DARIO PRAWARA TEH WEI RONG" userId="1332e4ec-ce71-475b-a32a-299703817a3d" providerId="ADAL" clId="{B26EA2E0-07A8-4F03-AD89-F69CCC18B919}" dt="2023-11-26T17:21:23.906" v="1700" actId="478"/>
          <ac:picMkLst>
            <pc:docMk/>
            <pc:sldMk cId="1891149622" sldId="265"/>
            <ac:picMk id="1028" creationId="{5751875C-7FB2-F3CF-69F8-9E1ADA497BA2}"/>
          </ac:picMkLst>
        </pc:picChg>
        <pc:picChg chg="add mod">
          <ac:chgData name="DARIO PRAWARA TEH WEI RONG" userId="1332e4ec-ce71-475b-a32a-299703817a3d" providerId="ADAL" clId="{B26EA2E0-07A8-4F03-AD89-F69CCC18B919}" dt="2023-11-26T17:26:01.762" v="2050" actId="1076"/>
          <ac:picMkLst>
            <pc:docMk/>
            <pc:sldMk cId="1891149622" sldId="265"/>
            <ac:picMk id="2050" creationId="{6BB34DFA-222C-0E8A-8754-803B873FEF38}"/>
          </ac:picMkLst>
        </pc:picChg>
      </pc:sldChg>
      <pc:sldChg chg="addSp delSp modSp del mod">
        <pc:chgData name="DARIO PRAWARA TEH WEI RONG" userId="1332e4ec-ce71-475b-a32a-299703817a3d" providerId="ADAL" clId="{B26EA2E0-07A8-4F03-AD89-F69CCC18B919}" dt="2023-11-26T23:05:33.019" v="9366" actId="1076"/>
        <pc:sldMkLst>
          <pc:docMk/>
          <pc:sldMk cId="1913568230" sldId="266"/>
        </pc:sldMkLst>
        <pc:spChg chg="add mod">
          <ac:chgData name="DARIO PRAWARA TEH WEI RONG" userId="1332e4ec-ce71-475b-a32a-299703817a3d" providerId="ADAL" clId="{B26EA2E0-07A8-4F03-AD89-F69CCC18B919}" dt="2023-11-26T23:05:33.019" v="9366" actId="1076"/>
          <ac:spMkLst>
            <pc:docMk/>
            <pc:sldMk cId="1913568230" sldId="266"/>
            <ac:spMk id="2" creationId="{A56D009E-6ED2-E1D4-8318-A7DAF0D761DA}"/>
          </ac:spMkLst>
        </pc:spChg>
        <pc:spChg chg="add del mod">
          <ac:chgData name="DARIO PRAWARA TEH WEI RONG" userId="1332e4ec-ce71-475b-a32a-299703817a3d" providerId="ADAL" clId="{B26EA2E0-07A8-4F03-AD89-F69CCC18B919}" dt="2023-11-26T17:44:54.941" v="2071" actId="478"/>
          <ac:spMkLst>
            <pc:docMk/>
            <pc:sldMk cId="1913568230" sldId="266"/>
            <ac:spMk id="5" creationId="{AF239107-41A5-F20E-639B-FDD1846CE470}"/>
          </ac:spMkLst>
        </pc:spChg>
        <pc:spChg chg="del mod">
          <ac:chgData name="DARIO PRAWARA TEH WEI RONG" userId="1332e4ec-ce71-475b-a32a-299703817a3d" providerId="ADAL" clId="{B26EA2E0-07A8-4F03-AD89-F69CCC18B919}" dt="2023-11-26T17:44:52.429" v="2070" actId="478"/>
          <ac:spMkLst>
            <pc:docMk/>
            <pc:sldMk cId="1913568230" sldId="266"/>
            <ac:spMk id="9" creationId="{EA8FE4B6-A720-D4FC-29D2-F21AA7D31343}"/>
          </ac:spMkLst>
        </pc:spChg>
        <pc:picChg chg="mod">
          <ac:chgData name="DARIO PRAWARA TEH WEI RONG" userId="1332e4ec-ce71-475b-a32a-299703817a3d" providerId="ADAL" clId="{B26EA2E0-07A8-4F03-AD89-F69CCC18B919}" dt="2023-11-26T23:04:42.758" v="9337" actId="14100"/>
          <ac:picMkLst>
            <pc:docMk/>
            <pc:sldMk cId="1913568230" sldId="266"/>
            <ac:picMk id="3" creationId="{03809E37-AFEC-385D-AFF3-C3026485DEFF}"/>
          </ac:picMkLst>
        </pc:picChg>
        <pc:picChg chg="del">
          <ac:chgData name="DARIO PRAWARA TEH WEI RONG" userId="1332e4ec-ce71-475b-a32a-299703817a3d" providerId="ADAL" clId="{B26EA2E0-07A8-4F03-AD89-F69CCC18B919}" dt="2023-11-26T23:04:23.215" v="9326" actId="478"/>
          <ac:picMkLst>
            <pc:docMk/>
            <pc:sldMk cId="1913568230" sldId="266"/>
            <ac:picMk id="6" creationId="{E8610CFD-F5A7-3950-69AD-C2D64211702B}"/>
          </ac:picMkLst>
        </pc:picChg>
        <pc:picChg chg="del">
          <ac:chgData name="DARIO PRAWARA TEH WEI RONG" userId="1332e4ec-ce71-475b-a32a-299703817a3d" providerId="ADAL" clId="{B26EA2E0-07A8-4F03-AD89-F69CCC18B919}" dt="2023-11-26T17:26:22.649" v="2053" actId="478"/>
          <ac:picMkLst>
            <pc:docMk/>
            <pc:sldMk cId="1913568230" sldId="266"/>
            <ac:picMk id="2050" creationId="{6BB34DFA-222C-0E8A-8754-803B873FEF38}"/>
          </ac:picMkLst>
        </pc:picChg>
      </pc:sldChg>
      <pc:sldChg chg="del">
        <pc:chgData name="DARIO PRAWARA TEH WEI RONG" userId="1332e4ec-ce71-475b-a32a-299703817a3d" providerId="ADAL" clId="{B26EA2E0-07A8-4F03-AD89-F69CCC18B919}" dt="2023-11-26T16:47:01.367" v="256" actId="47"/>
        <pc:sldMkLst>
          <pc:docMk/>
          <pc:sldMk cId="0" sldId="267"/>
        </pc:sldMkLst>
      </pc:sldChg>
      <pc:sldChg chg="addSp delSp modSp add del mod">
        <pc:chgData name="DARIO PRAWARA TEH WEI RONG" userId="1332e4ec-ce71-475b-a32a-299703817a3d" providerId="ADAL" clId="{B26EA2E0-07A8-4F03-AD89-F69CCC18B919}" dt="2023-11-26T17:45:00.955" v="2073" actId="47"/>
        <pc:sldMkLst>
          <pc:docMk/>
          <pc:sldMk cId="1128050409" sldId="267"/>
        </pc:sldMkLst>
        <pc:picChg chg="del">
          <ac:chgData name="DARIO PRAWARA TEH WEI RONG" userId="1332e4ec-ce71-475b-a32a-299703817a3d" providerId="ADAL" clId="{B26EA2E0-07A8-4F03-AD89-F69CCC18B919}" dt="2023-11-26T17:41:47.430" v="2064" actId="478"/>
          <ac:picMkLst>
            <pc:docMk/>
            <pc:sldMk cId="1128050409" sldId="267"/>
            <ac:picMk id="3" creationId="{03809E37-AFEC-385D-AFF3-C3026485DEFF}"/>
          </ac:picMkLst>
        </pc:picChg>
        <pc:picChg chg="add mod">
          <ac:chgData name="DARIO PRAWARA TEH WEI RONG" userId="1332e4ec-ce71-475b-a32a-299703817a3d" providerId="ADAL" clId="{B26EA2E0-07A8-4F03-AD89-F69CCC18B919}" dt="2023-11-26T17:42:33.609" v="2067" actId="14100"/>
          <ac:picMkLst>
            <pc:docMk/>
            <pc:sldMk cId="1128050409" sldId="267"/>
            <ac:picMk id="4" creationId="{4EF02294-468D-6FEC-C763-EA3D709974CF}"/>
          </ac:picMkLst>
        </pc:picChg>
      </pc:sldChg>
      <pc:sldChg chg="addSp delSp modSp add del mod">
        <pc:chgData name="DARIO PRAWARA TEH WEI RONG" userId="1332e4ec-ce71-475b-a32a-299703817a3d" providerId="ADAL" clId="{B26EA2E0-07A8-4F03-AD89-F69CCC18B919}" dt="2023-11-26T18:00:15.543" v="2776" actId="47"/>
        <pc:sldMkLst>
          <pc:docMk/>
          <pc:sldMk cId="2789981510" sldId="267"/>
        </pc:sldMkLst>
        <pc:spChg chg="add mod">
          <ac:chgData name="DARIO PRAWARA TEH WEI RONG" userId="1332e4ec-ce71-475b-a32a-299703817a3d" providerId="ADAL" clId="{B26EA2E0-07A8-4F03-AD89-F69CCC18B919}" dt="2023-11-26T17:47:55.171" v="2160" actId="1076"/>
          <ac:spMkLst>
            <pc:docMk/>
            <pc:sldMk cId="2789981510" sldId="267"/>
            <ac:spMk id="2" creationId="{A61A6AC4-870A-D8BF-C2EE-9C94B8F9681F}"/>
          </ac:spMkLst>
        </pc:spChg>
        <pc:spChg chg="add del">
          <ac:chgData name="DARIO PRAWARA TEH WEI RONG" userId="1332e4ec-ce71-475b-a32a-299703817a3d" providerId="ADAL" clId="{B26EA2E0-07A8-4F03-AD89-F69CCC18B919}" dt="2023-11-26T17:48:22.702" v="2164" actId="22"/>
          <ac:spMkLst>
            <pc:docMk/>
            <pc:sldMk cId="2789981510" sldId="267"/>
            <ac:spMk id="8" creationId="{1AFC5E8B-3A01-117F-BDC6-68A1D6AF7C78}"/>
          </ac:spMkLst>
        </pc:spChg>
        <pc:spChg chg="add mod">
          <ac:chgData name="DARIO PRAWARA TEH WEI RONG" userId="1332e4ec-ce71-475b-a32a-299703817a3d" providerId="ADAL" clId="{B26EA2E0-07A8-4F03-AD89-F69CCC18B919}" dt="2023-11-26T17:50:14.627" v="2397" actId="1076"/>
          <ac:spMkLst>
            <pc:docMk/>
            <pc:sldMk cId="2789981510" sldId="267"/>
            <ac:spMk id="10" creationId="{31EFA003-9F32-13F8-BEFB-F3D58CAA0BC5}"/>
          </ac:spMkLst>
        </pc:spChg>
        <pc:spChg chg="add del">
          <ac:chgData name="DARIO PRAWARA TEH WEI RONG" userId="1332e4ec-ce71-475b-a32a-299703817a3d" providerId="ADAL" clId="{B26EA2E0-07A8-4F03-AD89-F69CCC18B919}" dt="2023-11-26T17:50:18.374" v="2399" actId="22"/>
          <ac:spMkLst>
            <pc:docMk/>
            <pc:sldMk cId="2789981510" sldId="267"/>
            <ac:spMk id="12" creationId="{68F80AD8-B5B9-514E-2C73-3F1C2BFE28AE}"/>
          </ac:spMkLst>
        </pc:spChg>
        <pc:spChg chg="mod">
          <ac:chgData name="DARIO PRAWARA TEH WEI RONG" userId="1332e4ec-ce71-475b-a32a-299703817a3d" providerId="ADAL" clId="{B26EA2E0-07A8-4F03-AD89-F69CCC18B919}" dt="2023-11-26T17:45:35.237" v="2097" actId="1076"/>
          <ac:spMkLst>
            <pc:docMk/>
            <pc:sldMk cId="2789981510" sldId="267"/>
            <ac:spMk id="259" creationId="{00000000-0000-0000-0000-000000000000}"/>
          </ac:spMkLst>
        </pc:spChg>
        <pc:picChg chg="del">
          <ac:chgData name="DARIO PRAWARA TEH WEI RONG" userId="1332e4ec-ce71-475b-a32a-299703817a3d" providerId="ADAL" clId="{B26EA2E0-07A8-4F03-AD89-F69CCC18B919}" dt="2023-11-26T17:45:37.059" v="2099" actId="478"/>
          <ac:picMkLst>
            <pc:docMk/>
            <pc:sldMk cId="2789981510" sldId="267"/>
            <ac:picMk id="3" creationId="{03809E37-AFEC-385D-AFF3-C3026485DEFF}"/>
          </ac:picMkLst>
        </pc:picChg>
        <pc:picChg chg="add mod">
          <ac:chgData name="DARIO PRAWARA TEH WEI RONG" userId="1332e4ec-ce71-475b-a32a-299703817a3d" providerId="ADAL" clId="{B26EA2E0-07A8-4F03-AD89-F69CCC18B919}" dt="2023-11-26T17:50:12.123" v="2396" actId="1076"/>
          <ac:picMkLst>
            <pc:docMk/>
            <pc:sldMk cId="2789981510" sldId="267"/>
            <ac:picMk id="5" creationId="{AF17C28A-16AA-A660-C012-B60AF30C3E03}"/>
          </ac:picMkLst>
        </pc:picChg>
        <pc:picChg chg="del">
          <ac:chgData name="DARIO PRAWARA TEH WEI RONG" userId="1332e4ec-ce71-475b-a32a-299703817a3d" providerId="ADAL" clId="{B26EA2E0-07A8-4F03-AD89-F69CCC18B919}" dt="2023-11-26T17:45:36.319" v="2098" actId="478"/>
          <ac:picMkLst>
            <pc:docMk/>
            <pc:sldMk cId="2789981510" sldId="267"/>
            <ac:picMk id="6" creationId="{E8610CFD-F5A7-3950-69AD-C2D64211702B}"/>
          </ac:picMkLst>
        </pc:picChg>
        <pc:picChg chg="add mod">
          <ac:chgData name="DARIO PRAWARA TEH WEI RONG" userId="1332e4ec-ce71-475b-a32a-299703817a3d" providerId="ADAL" clId="{B26EA2E0-07A8-4F03-AD89-F69CCC18B919}" dt="2023-11-26T17:50:10.996" v="2395" actId="1076"/>
          <ac:picMkLst>
            <pc:docMk/>
            <pc:sldMk cId="2789981510" sldId="267"/>
            <ac:picMk id="3074" creationId="{64B21D88-F418-9BE2-AF5D-7267D044D924}"/>
          </ac:picMkLst>
        </pc:picChg>
      </pc:sldChg>
      <pc:sldChg chg="addSp delSp modSp add mod">
        <pc:chgData name="DARIO PRAWARA TEH WEI RONG" userId="1332e4ec-ce71-475b-a32a-299703817a3d" providerId="ADAL" clId="{B26EA2E0-07A8-4F03-AD89-F69CCC18B919}" dt="2023-11-26T18:00:08.143" v="2775" actId="1076"/>
        <pc:sldMkLst>
          <pc:docMk/>
          <pc:sldMk cId="2092818346" sldId="268"/>
        </pc:sldMkLst>
        <pc:spChg chg="mod">
          <ac:chgData name="DARIO PRAWARA TEH WEI RONG" userId="1332e4ec-ce71-475b-a32a-299703817a3d" providerId="ADAL" clId="{B26EA2E0-07A8-4F03-AD89-F69CCC18B919}" dt="2023-11-26T18:00:08.143" v="2775" actId="1076"/>
          <ac:spMkLst>
            <pc:docMk/>
            <pc:sldMk cId="2092818346" sldId="268"/>
            <ac:spMk id="2" creationId="{A61A6AC4-870A-D8BF-C2EE-9C94B8F9681F}"/>
          </ac:spMkLst>
        </pc:spChg>
        <pc:spChg chg="add mod">
          <ac:chgData name="DARIO PRAWARA TEH WEI RONG" userId="1332e4ec-ce71-475b-a32a-299703817a3d" providerId="ADAL" clId="{B26EA2E0-07A8-4F03-AD89-F69CCC18B919}" dt="2023-11-26T18:00:08.143" v="2775" actId="1076"/>
          <ac:spMkLst>
            <pc:docMk/>
            <pc:sldMk cId="2092818346" sldId="268"/>
            <ac:spMk id="3" creationId="{ED320A10-5FE0-B03D-18D6-EBC46CDBE519}"/>
          </ac:spMkLst>
        </pc:spChg>
        <pc:spChg chg="mod">
          <ac:chgData name="DARIO PRAWARA TEH WEI RONG" userId="1332e4ec-ce71-475b-a32a-299703817a3d" providerId="ADAL" clId="{B26EA2E0-07A8-4F03-AD89-F69CCC18B919}" dt="2023-11-26T18:00:08.143" v="2775" actId="1076"/>
          <ac:spMkLst>
            <pc:docMk/>
            <pc:sldMk cId="2092818346" sldId="268"/>
            <ac:spMk id="10" creationId="{31EFA003-9F32-13F8-BEFB-F3D58CAA0BC5}"/>
          </ac:spMkLst>
        </pc:spChg>
        <pc:spChg chg="add mod">
          <ac:chgData name="DARIO PRAWARA TEH WEI RONG" userId="1332e4ec-ce71-475b-a32a-299703817a3d" providerId="ADAL" clId="{B26EA2E0-07A8-4F03-AD89-F69CCC18B919}" dt="2023-11-26T18:00:08.143" v="2775" actId="1076"/>
          <ac:spMkLst>
            <pc:docMk/>
            <pc:sldMk cId="2092818346" sldId="268"/>
            <ac:spMk id="12" creationId="{13F93DC5-896A-4697-0D6B-323F57C1551D}"/>
          </ac:spMkLst>
        </pc:spChg>
        <pc:picChg chg="mod">
          <ac:chgData name="DARIO PRAWARA TEH WEI RONG" userId="1332e4ec-ce71-475b-a32a-299703817a3d" providerId="ADAL" clId="{B26EA2E0-07A8-4F03-AD89-F69CCC18B919}" dt="2023-11-26T18:00:08.143" v="2775" actId="1076"/>
          <ac:picMkLst>
            <pc:docMk/>
            <pc:sldMk cId="2092818346" sldId="268"/>
            <ac:picMk id="5" creationId="{AF17C28A-16AA-A660-C012-B60AF30C3E03}"/>
          </ac:picMkLst>
        </pc:picChg>
        <pc:picChg chg="add del mod">
          <ac:chgData name="DARIO PRAWARA TEH WEI RONG" userId="1332e4ec-ce71-475b-a32a-299703817a3d" providerId="ADAL" clId="{B26EA2E0-07A8-4F03-AD89-F69CCC18B919}" dt="2023-11-26T17:56:57.077" v="2515" actId="478"/>
          <ac:picMkLst>
            <pc:docMk/>
            <pc:sldMk cId="2092818346" sldId="268"/>
            <ac:picMk id="6" creationId="{A7C36569-15EF-DB6D-C4FF-B4AE1C069128}"/>
          </ac:picMkLst>
        </pc:picChg>
        <pc:picChg chg="add mod">
          <ac:chgData name="DARIO PRAWARA TEH WEI RONG" userId="1332e4ec-ce71-475b-a32a-299703817a3d" providerId="ADAL" clId="{B26EA2E0-07A8-4F03-AD89-F69CCC18B919}" dt="2023-11-26T18:00:08.143" v="2775" actId="1076"/>
          <ac:picMkLst>
            <pc:docMk/>
            <pc:sldMk cId="2092818346" sldId="268"/>
            <ac:picMk id="8" creationId="{0EC092AC-7B5E-0E39-6873-5F01D306A5CF}"/>
          </ac:picMkLst>
        </pc:picChg>
        <pc:picChg chg="add mod">
          <ac:chgData name="DARIO PRAWARA TEH WEI RONG" userId="1332e4ec-ce71-475b-a32a-299703817a3d" providerId="ADAL" clId="{B26EA2E0-07A8-4F03-AD89-F69CCC18B919}" dt="2023-11-26T18:00:08.143" v="2775" actId="1076"/>
          <ac:picMkLst>
            <pc:docMk/>
            <pc:sldMk cId="2092818346" sldId="268"/>
            <ac:picMk id="11" creationId="{C0CE8C1A-B93D-7FA4-544F-3D26169A810D}"/>
          </ac:picMkLst>
        </pc:picChg>
        <pc:picChg chg="mod">
          <ac:chgData name="DARIO PRAWARA TEH WEI RONG" userId="1332e4ec-ce71-475b-a32a-299703817a3d" providerId="ADAL" clId="{B26EA2E0-07A8-4F03-AD89-F69CCC18B919}" dt="2023-11-26T18:00:08.143" v="2775" actId="1076"/>
          <ac:picMkLst>
            <pc:docMk/>
            <pc:sldMk cId="2092818346" sldId="268"/>
            <ac:picMk id="3074" creationId="{64B21D88-F418-9BE2-AF5D-7267D044D924}"/>
          </ac:picMkLst>
        </pc:picChg>
      </pc:sldChg>
      <pc:sldChg chg="addSp delSp modSp del">
        <pc:chgData name="DARIO PRAWARA TEH WEI RONG" userId="1332e4ec-ce71-475b-a32a-299703817a3d" providerId="ADAL" clId="{B26EA2E0-07A8-4F03-AD89-F69CCC18B919}" dt="2023-11-26T22:51:44.179" v="8803" actId="21"/>
        <pc:sldMkLst>
          <pc:docMk/>
          <pc:sldMk cId="883764694" sldId="269"/>
        </pc:sldMkLst>
        <pc:spChg chg="mod">
          <ac:chgData name="DARIO PRAWARA TEH WEI RONG" userId="1332e4ec-ce71-475b-a32a-299703817a3d" providerId="ADAL" clId="{B26EA2E0-07A8-4F03-AD89-F69CCC18B919}" dt="2023-11-26T18:00:40.916" v="2826" actId="20577"/>
          <ac:spMkLst>
            <pc:docMk/>
            <pc:sldMk cId="883764694" sldId="269"/>
            <ac:spMk id="2" creationId="{A61A6AC4-870A-D8BF-C2EE-9C94B8F9681F}"/>
          </ac:spMkLst>
        </pc:spChg>
        <pc:spChg chg="mod">
          <ac:chgData name="DARIO PRAWARA TEH WEI RONG" userId="1332e4ec-ce71-475b-a32a-299703817a3d" providerId="ADAL" clId="{B26EA2E0-07A8-4F03-AD89-F69CCC18B919}" dt="2023-11-26T18:18:18.192" v="3113" actId="1076"/>
          <ac:spMkLst>
            <pc:docMk/>
            <pc:sldMk cId="883764694" sldId="269"/>
            <ac:spMk id="3" creationId="{ED320A10-5FE0-B03D-18D6-EBC46CDBE519}"/>
          </ac:spMkLst>
        </pc:spChg>
        <pc:spChg chg="mod">
          <ac:chgData name="DARIO PRAWARA TEH WEI RONG" userId="1332e4ec-ce71-475b-a32a-299703817a3d" providerId="ADAL" clId="{B26EA2E0-07A8-4F03-AD89-F69CCC18B919}" dt="2023-11-26T18:15:24.293" v="3041" actId="20577"/>
          <ac:spMkLst>
            <pc:docMk/>
            <pc:sldMk cId="883764694" sldId="269"/>
            <ac:spMk id="10" creationId="{31EFA003-9F32-13F8-BEFB-F3D58CAA0BC5}"/>
          </ac:spMkLst>
        </pc:spChg>
        <pc:spChg chg="del">
          <ac:chgData name="DARIO PRAWARA TEH WEI RONG" userId="1332e4ec-ce71-475b-a32a-299703817a3d" providerId="ADAL" clId="{B26EA2E0-07A8-4F03-AD89-F69CCC18B919}" dt="2023-11-26T18:01:27.501" v="2865" actId="478"/>
          <ac:spMkLst>
            <pc:docMk/>
            <pc:sldMk cId="883764694" sldId="269"/>
            <ac:spMk id="12" creationId="{13F93DC5-896A-4697-0D6B-323F57C1551D}"/>
          </ac:spMkLst>
        </pc:spChg>
        <pc:spChg chg="add mod">
          <ac:chgData name="DARIO PRAWARA TEH WEI RONG" userId="1332e4ec-ce71-475b-a32a-299703817a3d" providerId="ADAL" clId="{B26EA2E0-07A8-4F03-AD89-F69CCC18B919}" dt="2023-11-26T18:47:14.842" v="3300" actId="1076"/>
          <ac:spMkLst>
            <pc:docMk/>
            <pc:sldMk cId="883764694" sldId="269"/>
            <ac:spMk id="14" creationId="{777061F1-0393-2FB9-14C6-F7423AF1DC8B}"/>
          </ac:spMkLst>
        </pc:spChg>
        <pc:spChg chg="add mod">
          <ac:chgData name="DARIO PRAWARA TEH WEI RONG" userId="1332e4ec-ce71-475b-a32a-299703817a3d" providerId="ADAL" clId="{B26EA2E0-07A8-4F03-AD89-F69CCC18B919}" dt="2023-11-26T18:46:53.435" v="3295" actId="1076"/>
          <ac:spMkLst>
            <pc:docMk/>
            <pc:sldMk cId="883764694" sldId="269"/>
            <ac:spMk id="19" creationId="{492F3285-749E-846E-9332-612C843C923F}"/>
          </ac:spMkLst>
        </pc:spChg>
        <pc:spChg chg="add del">
          <ac:chgData name="DARIO PRAWARA TEH WEI RONG" userId="1332e4ec-ce71-475b-a32a-299703817a3d" providerId="ADAL" clId="{B26EA2E0-07A8-4F03-AD89-F69CCC18B919}" dt="2023-11-26T18:47:35.035" v="3303" actId="22"/>
          <ac:spMkLst>
            <pc:docMk/>
            <pc:sldMk cId="883764694" sldId="269"/>
            <ac:spMk id="21" creationId="{FE8E5E7F-F1FD-4EF8-70E4-24704281B9C5}"/>
          </ac:spMkLst>
        </pc:spChg>
        <pc:picChg chg="del">
          <ac:chgData name="DARIO PRAWARA TEH WEI RONG" userId="1332e4ec-ce71-475b-a32a-299703817a3d" providerId="ADAL" clId="{B26EA2E0-07A8-4F03-AD89-F69CCC18B919}" dt="2023-11-26T18:01:23.695" v="2861" actId="478"/>
          <ac:picMkLst>
            <pc:docMk/>
            <pc:sldMk cId="883764694" sldId="269"/>
            <ac:picMk id="5" creationId="{AF17C28A-16AA-A660-C012-B60AF30C3E03}"/>
          </ac:picMkLst>
        </pc:picChg>
        <pc:picChg chg="add mod">
          <ac:chgData name="DARIO PRAWARA TEH WEI RONG" userId="1332e4ec-ce71-475b-a32a-299703817a3d" providerId="ADAL" clId="{B26EA2E0-07A8-4F03-AD89-F69CCC18B919}" dt="2023-11-26T18:16:52.741" v="3100" actId="1076"/>
          <ac:picMkLst>
            <pc:docMk/>
            <pc:sldMk cId="883764694" sldId="269"/>
            <ac:picMk id="6" creationId="{AF95E73B-C4BB-EC3F-6B55-4E5D10483225}"/>
          </ac:picMkLst>
        </pc:picChg>
        <pc:picChg chg="del">
          <ac:chgData name="DARIO PRAWARA TEH WEI RONG" userId="1332e4ec-ce71-475b-a32a-299703817a3d" providerId="ADAL" clId="{B26EA2E0-07A8-4F03-AD89-F69CCC18B919}" dt="2023-11-26T18:01:26.306" v="2864" actId="478"/>
          <ac:picMkLst>
            <pc:docMk/>
            <pc:sldMk cId="883764694" sldId="269"/>
            <ac:picMk id="8" creationId="{0EC092AC-7B5E-0E39-6873-5F01D306A5CF}"/>
          </ac:picMkLst>
        </pc:picChg>
        <pc:picChg chg="add mod">
          <ac:chgData name="DARIO PRAWARA TEH WEI RONG" userId="1332e4ec-ce71-475b-a32a-299703817a3d" providerId="ADAL" clId="{B26EA2E0-07A8-4F03-AD89-F69CCC18B919}" dt="2023-11-26T18:47:18.089" v="3301" actId="1076"/>
          <ac:picMkLst>
            <pc:docMk/>
            <pc:sldMk cId="883764694" sldId="269"/>
            <ac:picMk id="9" creationId="{E2DBBADE-149F-FE83-6802-15651339C674}"/>
          </ac:picMkLst>
        </pc:picChg>
        <pc:picChg chg="del">
          <ac:chgData name="DARIO PRAWARA TEH WEI RONG" userId="1332e4ec-ce71-475b-a32a-299703817a3d" providerId="ADAL" clId="{B26EA2E0-07A8-4F03-AD89-F69CCC18B919}" dt="2023-11-26T18:01:24.984" v="2863" actId="478"/>
          <ac:picMkLst>
            <pc:docMk/>
            <pc:sldMk cId="883764694" sldId="269"/>
            <ac:picMk id="11" creationId="{C0CE8C1A-B93D-7FA4-544F-3D26169A810D}"/>
          </ac:picMkLst>
        </pc:picChg>
        <pc:picChg chg="add mod">
          <ac:chgData name="DARIO PRAWARA TEH WEI RONG" userId="1332e4ec-ce71-475b-a32a-299703817a3d" providerId="ADAL" clId="{B26EA2E0-07A8-4F03-AD89-F69CCC18B919}" dt="2023-11-26T18:46:30.756" v="3287" actId="14100"/>
          <ac:picMkLst>
            <pc:docMk/>
            <pc:sldMk cId="883764694" sldId="269"/>
            <ac:picMk id="16" creationId="{93A35924-45A1-2899-54E4-3864744D6F82}"/>
          </ac:picMkLst>
        </pc:picChg>
        <pc:picChg chg="add mod">
          <ac:chgData name="DARIO PRAWARA TEH WEI RONG" userId="1332e4ec-ce71-475b-a32a-299703817a3d" providerId="ADAL" clId="{B26EA2E0-07A8-4F03-AD89-F69CCC18B919}" dt="2023-11-26T18:47:09.950" v="3299" actId="1076"/>
          <ac:picMkLst>
            <pc:docMk/>
            <pc:sldMk cId="883764694" sldId="269"/>
            <ac:picMk id="18" creationId="{89DC6692-C097-CD9A-0513-DB39E98C5504}"/>
          </ac:picMkLst>
        </pc:picChg>
        <pc:picChg chg="add del mod">
          <ac:chgData name="DARIO PRAWARA TEH WEI RONG" userId="1332e4ec-ce71-475b-a32a-299703817a3d" providerId="ADAL" clId="{B26EA2E0-07A8-4F03-AD89-F69CCC18B919}" dt="2023-11-26T22:51:44.179" v="8803" actId="21"/>
          <ac:picMkLst>
            <pc:docMk/>
            <pc:sldMk cId="883764694" sldId="269"/>
            <ac:picMk id="1026" creationId="{31E3E015-67DE-B8E6-5F6E-2C59DFBD12E6}"/>
          </ac:picMkLst>
        </pc:picChg>
        <pc:picChg chg="del">
          <ac:chgData name="DARIO PRAWARA TEH WEI RONG" userId="1332e4ec-ce71-475b-a32a-299703817a3d" providerId="ADAL" clId="{B26EA2E0-07A8-4F03-AD89-F69CCC18B919}" dt="2023-11-26T18:01:24.266" v="2862" actId="478"/>
          <ac:picMkLst>
            <pc:docMk/>
            <pc:sldMk cId="883764694" sldId="269"/>
            <ac:picMk id="3074" creationId="{64B21D88-F418-9BE2-AF5D-7267D044D924}"/>
          </ac:picMkLst>
        </pc:picChg>
      </pc:sldChg>
      <pc:sldChg chg="addSp delSp modSp add mod">
        <pc:chgData name="DARIO PRAWARA TEH WEI RONG" userId="1332e4ec-ce71-475b-a32a-299703817a3d" providerId="ADAL" clId="{B26EA2E0-07A8-4F03-AD89-F69CCC18B919}" dt="2023-11-26T19:16:06.202" v="4196" actId="20577"/>
        <pc:sldMkLst>
          <pc:docMk/>
          <pc:sldMk cId="1637719219" sldId="270"/>
        </pc:sldMkLst>
        <pc:spChg chg="del mod">
          <ac:chgData name="DARIO PRAWARA TEH WEI RONG" userId="1332e4ec-ce71-475b-a32a-299703817a3d" providerId="ADAL" clId="{B26EA2E0-07A8-4F03-AD89-F69CCC18B919}" dt="2023-11-26T18:50:17.024" v="3393" actId="478"/>
          <ac:spMkLst>
            <pc:docMk/>
            <pc:sldMk cId="1637719219" sldId="270"/>
            <ac:spMk id="2" creationId="{A61A6AC4-870A-D8BF-C2EE-9C94B8F9681F}"/>
          </ac:spMkLst>
        </pc:spChg>
        <pc:spChg chg="del">
          <ac:chgData name="DARIO PRAWARA TEH WEI RONG" userId="1332e4ec-ce71-475b-a32a-299703817a3d" providerId="ADAL" clId="{B26EA2E0-07A8-4F03-AD89-F69CCC18B919}" dt="2023-11-26T18:48:16.156" v="3305" actId="478"/>
          <ac:spMkLst>
            <pc:docMk/>
            <pc:sldMk cId="1637719219" sldId="270"/>
            <ac:spMk id="3" creationId="{ED320A10-5FE0-B03D-18D6-EBC46CDBE519}"/>
          </ac:spMkLst>
        </pc:spChg>
        <pc:spChg chg="add del mod">
          <ac:chgData name="DARIO PRAWARA TEH WEI RONG" userId="1332e4ec-ce71-475b-a32a-299703817a3d" providerId="ADAL" clId="{B26EA2E0-07A8-4F03-AD89-F69CCC18B919}" dt="2023-11-26T18:50:20.555" v="3394" actId="478"/>
          <ac:spMkLst>
            <pc:docMk/>
            <pc:sldMk cId="1637719219" sldId="270"/>
            <ac:spMk id="8" creationId="{47BE60C7-8165-8816-D4DE-389343718718}"/>
          </ac:spMkLst>
        </pc:spChg>
        <pc:spChg chg="del mod">
          <ac:chgData name="DARIO PRAWARA TEH WEI RONG" userId="1332e4ec-ce71-475b-a32a-299703817a3d" providerId="ADAL" clId="{B26EA2E0-07A8-4F03-AD89-F69CCC18B919}" dt="2023-11-26T18:50:00.098" v="3357" actId="478"/>
          <ac:spMkLst>
            <pc:docMk/>
            <pc:sldMk cId="1637719219" sldId="270"/>
            <ac:spMk id="10" creationId="{31EFA003-9F32-13F8-BEFB-F3D58CAA0BC5}"/>
          </ac:spMkLst>
        </pc:spChg>
        <pc:spChg chg="add mod">
          <ac:chgData name="DARIO PRAWARA TEH WEI RONG" userId="1332e4ec-ce71-475b-a32a-299703817a3d" providerId="ADAL" clId="{B26EA2E0-07A8-4F03-AD89-F69CCC18B919}" dt="2023-11-26T19:11:54.647" v="3835" actId="1076"/>
          <ac:spMkLst>
            <pc:docMk/>
            <pc:sldMk cId="1637719219" sldId="270"/>
            <ac:spMk id="13" creationId="{EAE5EBD2-FBC3-948A-B6F2-8A321891F36C}"/>
          </ac:spMkLst>
        </pc:spChg>
        <pc:spChg chg="del">
          <ac:chgData name="DARIO PRAWARA TEH WEI RONG" userId="1332e4ec-ce71-475b-a32a-299703817a3d" providerId="ADAL" clId="{B26EA2E0-07A8-4F03-AD89-F69CCC18B919}" dt="2023-11-26T18:48:21.032" v="3306" actId="478"/>
          <ac:spMkLst>
            <pc:docMk/>
            <pc:sldMk cId="1637719219" sldId="270"/>
            <ac:spMk id="14" creationId="{777061F1-0393-2FB9-14C6-F7423AF1DC8B}"/>
          </ac:spMkLst>
        </pc:spChg>
        <pc:spChg chg="add mod">
          <ac:chgData name="DARIO PRAWARA TEH WEI RONG" userId="1332e4ec-ce71-475b-a32a-299703817a3d" providerId="ADAL" clId="{B26EA2E0-07A8-4F03-AD89-F69CCC18B919}" dt="2023-11-26T19:13:18.016" v="3915" actId="115"/>
          <ac:spMkLst>
            <pc:docMk/>
            <pc:sldMk cId="1637719219" sldId="270"/>
            <ac:spMk id="15" creationId="{880D0499-CF0A-FDEA-0940-0FE1009FBDDA}"/>
          </ac:spMkLst>
        </pc:spChg>
        <pc:spChg chg="add mod">
          <ac:chgData name="DARIO PRAWARA TEH WEI RONG" userId="1332e4ec-ce71-475b-a32a-299703817a3d" providerId="ADAL" clId="{B26EA2E0-07A8-4F03-AD89-F69CCC18B919}" dt="2023-11-26T19:16:06.202" v="4196" actId="20577"/>
          <ac:spMkLst>
            <pc:docMk/>
            <pc:sldMk cId="1637719219" sldId="270"/>
            <ac:spMk id="17" creationId="{836E1944-0D98-81F5-DB8F-E5EEBDF460F1}"/>
          </ac:spMkLst>
        </pc:spChg>
        <pc:spChg chg="del">
          <ac:chgData name="DARIO PRAWARA TEH WEI RONG" userId="1332e4ec-ce71-475b-a32a-299703817a3d" providerId="ADAL" clId="{B26EA2E0-07A8-4F03-AD89-F69CCC18B919}" dt="2023-11-26T18:48:16.156" v="3305" actId="478"/>
          <ac:spMkLst>
            <pc:docMk/>
            <pc:sldMk cId="1637719219" sldId="270"/>
            <ac:spMk id="19" creationId="{492F3285-749E-846E-9332-612C843C923F}"/>
          </ac:spMkLst>
        </pc:spChg>
        <pc:spChg chg="mod">
          <ac:chgData name="DARIO PRAWARA TEH WEI RONG" userId="1332e4ec-ce71-475b-a32a-299703817a3d" providerId="ADAL" clId="{B26EA2E0-07A8-4F03-AD89-F69CCC18B919}" dt="2023-11-26T18:50:39.074" v="3399" actId="1076"/>
          <ac:spMkLst>
            <pc:docMk/>
            <pc:sldMk cId="1637719219" sldId="270"/>
            <ac:spMk id="259" creationId="{00000000-0000-0000-0000-000000000000}"/>
          </ac:spMkLst>
        </pc:spChg>
        <pc:picChg chg="add del mod">
          <ac:chgData name="DARIO PRAWARA TEH WEI RONG" userId="1332e4ec-ce71-475b-a32a-299703817a3d" providerId="ADAL" clId="{B26EA2E0-07A8-4F03-AD89-F69CCC18B919}" dt="2023-11-26T23:04:07.591" v="9325" actId="478"/>
          <ac:picMkLst>
            <pc:docMk/>
            <pc:sldMk cId="1637719219" sldId="270"/>
            <ac:picMk id="2" creationId="{FB41E98F-CF81-93BE-5D06-6A3BBEEE0909}"/>
          </ac:picMkLst>
        </pc:picChg>
        <pc:picChg chg="add mod">
          <ac:chgData name="DARIO PRAWARA TEH WEI RONG" userId="1332e4ec-ce71-475b-a32a-299703817a3d" providerId="ADAL" clId="{B26EA2E0-07A8-4F03-AD89-F69CCC18B919}" dt="2023-11-26T19:00:21.680" v="3508" actId="1076"/>
          <ac:picMkLst>
            <pc:docMk/>
            <pc:sldMk cId="1637719219" sldId="270"/>
            <ac:picMk id="5" creationId="{4D94B840-BAFD-8B3E-9448-86BFF8A0E434}"/>
          </ac:picMkLst>
        </pc:picChg>
        <pc:picChg chg="del">
          <ac:chgData name="DARIO PRAWARA TEH WEI RONG" userId="1332e4ec-ce71-475b-a32a-299703817a3d" providerId="ADAL" clId="{B26EA2E0-07A8-4F03-AD89-F69CCC18B919}" dt="2023-11-26T18:48:21.032" v="3306" actId="478"/>
          <ac:picMkLst>
            <pc:docMk/>
            <pc:sldMk cId="1637719219" sldId="270"/>
            <ac:picMk id="6" creationId="{AF95E73B-C4BB-EC3F-6B55-4E5D10483225}"/>
          </ac:picMkLst>
        </pc:picChg>
        <pc:picChg chg="del">
          <ac:chgData name="DARIO PRAWARA TEH WEI RONG" userId="1332e4ec-ce71-475b-a32a-299703817a3d" providerId="ADAL" clId="{B26EA2E0-07A8-4F03-AD89-F69CCC18B919}" dt="2023-11-26T18:48:21.032" v="3306" actId="478"/>
          <ac:picMkLst>
            <pc:docMk/>
            <pc:sldMk cId="1637719219" sldId="270"/>
            <ac:picMk id="9" creationId="{E2DBBADE-149F-FE83-6802-15651339C674}"/>
          </ac:picMkLst>
        </pc:picChg>
        <pc:picChg chg="add mod">
          <ac:chgData name="DARIO PRAWARA TEH WEI RONG" userId="1332e4ec-ce71-475b-a32a-299703817a3d" providerId="ADAL" clId="{B26EA2E0-07A8-4F03-AD89-F69CCC18B919}" dt="2023-11-26T19:00:21.680" v="3508" actId="1076"/>
          <ac:picMkLst>
            <pc:docMk/>
            <pc:sldMk cId="1637719219" sldId="270"/>
            <ac:picMk id="12" creationId="{2087672A-AA55-B6C7-8D28-2FC5D70CD539}"/>
          </ac:picMkLst>
        </pc:picChg>
        <pc:picChg chg="del">
          <ac:chgData name="DARIO PRAWARA TEH WEI RONG" userId="1332e4ec-ce71-475b-a32a-299703817a3d" providerId="ADAL" clId="{B26EA2E0-07A8-4F03-AD89-F69CCC18B919}" dt="2023-11-26T18:48:16.156" v="3305" actId="478"/>
          <ac:picMkLst>
            <pc:docMk/>
            <pc:sldMk cId="1637719219" sldId="270"/>
            <ac:picMk id="16" creationId="{93A35924-45A1-2899-54E4-3864744D6F82}"/>
          </ac:picMkLst>
        </pc:picChg>
        <pc:picChg chg="del">
          <ac:chgData name="DARIO PRAWARA TEH WEI RONG" userId="1332e4ec-ce71-475b-a32a-299703817a3d" providerId="ADAL" clId="{B26EA2E0-07A8-4F03-AD89-F69CCC18B919}" dt="2023-11-26T18:48:16.156" v="3305" actId="478"/>
          <ac:picMkLst>
            <pc:docMk/>
            <pc:sldMk cId="1637719219" sldId="270"/>
            <ac:picMk id="18" creationId="{89DC6692-C097-CD9A-0513-DB39E98C5504}"/>
          </ac:picMkLst>
        </pc:picChg>
        <pc:picChg chg="add mod">
          <ac:chgData name="DARIO PRAWARA TEH WEI RONG" userId="1332e4ec-ce71-475b-a32a-299703817a3d" providerId="ADAL" clId="{B26EA2E0-07A8-4F03-AD89-F69CCC18B919}" dt="2023-11-26T19:11:59.017" v="3836" actId="1076"/>
          <ac:picMkLst>
            <pc:docMk/>
            <pc:sldMk cId="1637719219" sldId="270"/>
            <ac:picMk id="6146" creationId="{D1E24A0F-6A00-3596-FCE7-2CF475033770}"/>
          </ac:picMkLst>
        </pc:picChg>
      </pc:sldChg>
      <pc:sldChg chg="addSp delSp modSp add mod">
        <pc:chgData name="DARIO PRAWARA TEH WEI RONG" userId="1332e4ec-ce71-475b-a32a-299703817a3d" providerId="ADAL" clId="{B26EA2E0-07A8-4F03-AD89-F69CCC18B919}" dt="2023-11-26T19:31:48.141" v="4625" actId="22"/>
        <pc:sldMkLst>
          <pc:docMk/>
          <pc:sldMk cId="989758394" sldId="271"/>
        </pc:sldMkLst>
        <pc:spChg chg="add mod">
          <ac:chgData name="DARIO PRAWARA TEH WEI RONG" userId="1332e4ec-ce71-475b-a32a-299703817a3d" providerId="ADAL" clId="{B26EA2E0-07A8-4F03-AD89-F69CCC18B919}" dt="2023-11-26T19:31:42.476" v="4623" actId="1076"/>
          <ac:spMkLst>
            <pc:docMk/>
            <pc:sldMk cId="989758394" sldId="271"/>
            <ac:spMk id="4" creationId="{69EED922-1318-FA37-EBF9-AD36E6126469}"/>
          </ac:spMkLst>
        </pc:spChg>
        <pc:spChg chg="add mod">
          <ac:chgData name="DARIO PRAWARA TEH WEI RONG" userId="1332e4ec-ce71-475b-a32a-299703817a3d" providerId="ADAL" clId="{B26EA2E0-07A8-4F03-AD89-F69CCC18B919}" dt="2023-11-26T19:31:42.476" v="4623" actId="1076"/>
          <ac:spMkLst>
            <pc:docMk/>
            <pc:sldMk cId="989758394" sldId="271"/>
            <ac:spMk id="10" creationId="{02F97E47-C897-07EC-509F-D1F82612E3E8}"/>
          </ac:spMkLst>
        </pc:spChg>
        <pc:spChg chg="add mod">
          <ac:chgData name="DARIO PRAWARA TEH WEI RONG" userId="1332e4ec-ce71-475b-a32a-299703817a3d" providerId="ADAL" clId="{B26EA2E0-07A8-4F03-AD89-F69CCC18B919}" dt="2023-11-26T19:31:42.476" v="4623" actId="1076"/>
          <ac:spMkLst>
            <pc:docMk/>
            <pc:sldMk cId="989758394" sldId="271"/>
            <ac:spMk id="11" creationId="{D540BB00-D424-FB3C-B014-6327849551CC}"/>
          </ac:spMkLst>
        </pc:spChg>
        <pc:spChg chg="mod">
          <ac:chgData name="DARIO PRAWARA TEH WEI RONG" userId="1332e4ec-ce71-475b-a32a-299703817a3d" providerId="ADAL" clId="{B26EA2E0-07A8-4F03-AD89-F69CCC18B919}" dt="2023-11-26T19:31:42.476" v="4623" actId="1076"/>
          <ac:spMkLst>
            <pc:docMk/>
            <pc:sldMk cId="989758394" sldId="271"/>
            <ac:spMk id="13" creationId="{EAE5EBD2-FBC3-948A-B6F2-8A321891F36C}"/>
          </ac:spMkLst>
        </pc:spChg>
        <pc:spChg chg="del">
          <ac:chgData name="DARIO PRAWARA TEH WEI RONG" userId="1332e4ec-ce71-475b-a32a-299703817a3d" providerId="ADAL" clId="{B26EA2E0-07A8-4F03-AD89-F69CCC18B919}" dt="2023-11-26T19:21:28.807" v="4380" actId="478"/>
          <ac:spMkLst>
            <pc:docMk/>
            <pc:sldMk cId="989758394" sldId="271"/>
            <ac:spMk id="15" creationId="{880D0499-CF0A-FDEA-0940-0FE1009FBDDA}"/>
          </ac:spMkLst>
        </pc:spChg>
        <pc:spChg chg="add del">
          <ac:chgData name="DARIO PRAWARA TEH WEI RONG" userId="1332e4ec-ce71-475b-a32a-299703817a3d" providerId="ADAL" clId="{B26EA2E0-07A8-4F03-AD89-F69CCC18B919}" dt="2023-11-26T19:31:48.141" v="4625" actId="22"/>
          <ac:spMkLst>
            <pc:docMk/>
            <pc:sldMk cId="989758394" sldId="271"/>
            <ac:spMk id="16" creationId="{CD635580-EAFF-761C-74F6-22A84A7500DF}"/>
          </ac:spMkLst>
        </pc:spChg>
        <pc:spChg chg="del mod">
          <ac:chgData name="DARIO PRAWARA TEH WEI RONG" userId="1332e4ec-ce71-475b-a32a-299703817a3d" providerId="ADAL" clId="{B26EA2E0-07A8-4F03-AD89-F69CCC18B919}" dt="2023-11-26T19:25:27.307" v="4391" actId="478"/>
          <ac:spMkLst>
            <pc:docMk/>
            <pc:sldMk cId="989758394" sldId="271"/>
            <ac:spMk id="17" creationId="{836E1944-0D98-81F5-DB8F-E5EEBDF460F1}"/>
          </ac:spMkLst>
        </pc:spChg>
        <pc:spChg chg="mod">
          <ac:chgData name="DARIO PRAWARA TEH WEI RONG" userId="1332e4ec-ce71-475b-a32a-299703817a3d" providerId="ADAL" clId="{B26EA2E0-07A8-4F03-AD89-F69CCC18B919}" dt="2023-11-26T19:20:25.353" v="4344" actId="20577"/>
          <ac:spMkLst>
            <pc:docMk/>
            <pc:sldMk cId="989758394" sldId="271"/>
            <ac:spMk id="259" creationId="{00000000-0000-0000-0000-000000000000}"/>
          </ac:spMkLst>
        </pc:spChg>
        <pc:picChg chg="add mod">
          <ac:chgData name="DARIO PRAWARA TEH WEI RONG" userId="1332e4ec-ce71-475b-a32a-299703817a3d" providerId="ADAL" clId="{B26EA2E0-07A8-4F03-AD89-F69CCC18B919}" dt="2023-11-26T19:31:42.476" v="4623" actId="1076"/>
          <ac:picMkLst>
            <pc:docMk/>
            <pc:sldMk cId="989758394" sldId="271"/>
            <ac:picMk id="3" creationId="{0C35E1A7-12D5-60B0-B37B-AA4F1E77EABE}"/>
          </ac:picMkLst>
        </pc:picChg>
        <pc:picChg chg="del">
          <ac:chgData name="DARIO PRAWARA TEH WEI RONG" userId="1332e4ec-ce71-475b-a32a-299703817a3d" providerId="ADAL" clId="{B26EA2E0-07A8-4F03-AD89-F69CCC18B919}" dt="2023-11-26T19:17:35.281" v="4226" actId="478"/>
          <ac:picMkLst>
            <pc:docMk/>
            <pc:sldMk cId="989758394" sldId="271"/>
            <ac:picMk id="5" creationId="{4D94B840-BAFD-8B3E-9448-86BFF8A0E434}"/>
          </ac:picMkLst>
        </pc:picChg>
        <pc:picChg chg="add mod">
          <ac:chgData name="DARIO PRAWARA TEH WEI RONG" userId="1332e4ec-ce71-475b-a32a-299703817a3d" providerId="ADAL" clId="{B26EA2E0-07A8-4F03-AD89-F69CCC18B919}" dt="2023-11-26T19:31:42.476" v="4623" actId="1076"/>
          <ac:picMkLst>
            <pc:docMk/>
            <pc:sldMk cId="989758394" sldId="271"/>
            <ac:picMk id="7" creationId="{A1339A8C-3C0F-013D-B241-D8F19DC1EE08}"/>
          </ac:picMkLst>
        </pc:picChg>
        <pc:picChg chg="add mod">
          <ac:chgData name="DARIO PRAWARA TEH WEI RONG" userId="1332e4ec-ce71-475b-a32a-299703817a3d" providerId="ADAL" clId="{B26EA2E0-07A8-4F03-AD89-F69CCC18B919}" dt="2023-11-26T19:31:42.476" v="4623" actId="1076"/>
          <ac:picMkLst>
            <pc:docMk/>
            <pc:sldMk cId="989758394" sldId="271"/>
            <ac:picMk id="9" creationId="{C920FD56-F7E4-DA52-15D3-D8EA24B2DB26}"/>
          </ac:picMkLst>
        </pc:picChg>
        <pc:picChg chg="del">
          <ac:chgData name="DARIO PRAWARA TEH WEI RONG" userId="1332e4ec-ce71-475b-a32a-299703817a3d" providerId="ADAL" clId="{B26EA2E0-07A8-4F03-AD89-F69CCC18B919}" dt="2023-11-26T19:17:38.474" v="4229" actId="478"/>
          <ac:picMkLst>
            <pc:docMk/>
            <pc:sldMk cId="989758394" sldId="271"/>
            <ac:picMk id="12" creationId="{2087672A-AA55-B6C7-8D28-2FC5D70CD539}"/>
          </ac:picMkLst>
        </pc:picChg>
        <pc:picChg chg="del">
          <ac:chgData name="DARIO PRAWARA TEH WEI RONG" userId="1332e4ec-ce71-475b-a32a-299703817a3d" providerId="ADAL" clId="{B26EA2E0-07A8-4F03-AD89-F69CCC18B919}" dt="2023-11-26T19:21:27.322" v="4379" actId="478"/>
          <ac:picMkLst>
            <pc:docMk/>
            <pc:sldMk cId="989758394" sldId="271"/>
            <ac:picMk id="6146" creationId="{D1E24A0F-6A00-3596-FCE7-2CF475033770}"/>
          </ac:picMkLst>
        </pc:picChg>
      </pc:sldChg>
      <pc:sldChg chg="addSp delSp modSp add mod">
        <pc:chgData name="DARIO PRAWARA TEH WEI RONG" userId="1332e4ec-ce71-475b-a32a-299703817a3d" providerId="ADAL" clId="{B26EA2E0-07A8-4F03-AD89-F69CCC18B919}" dt="2023-11-26T19:37:30.779" v="5015" actId="1076"/>
        <pc:sldMkLst>
          <pc:docMk/>
          <pc:sldMk cId="1533416223" sldId="272"/>
        </pc:sldMkLst>
        <pc:spChg chg="mod">
          <ac:chgData name="DARIO PRAWARA TEH WEI RONG" userId="1332e4ec-ce71-475b-a32a-299703817a3d" providerId="ADAL" clId="{B26EA2E0-07A8-4F03-AD89-F69CCC18B919}" dt="2023-11-26T19:37:30.779" v="5015" actId="1076"/>
          <ac:spMkLst>
            <pc:docMk/>
            <pc:sldMk cId="1533416223" sldId="272"/>
            <ac:spMk id="4" creationId="{69EED922-1318-FA37-EBF9-AD36E6126469}"/>
          </ac:spMkLst>
        </pc:spChg>
        <pc:spChg chg="mod">
          <ac:chgData name="DARIO PRAWARA TEH WEI RONG" userId="1332e4ec-ce71-475b-a32a-299703817a3d" providerId="ADAL" clId="{B26EA2E0-07A8-4F03-AD89-F69CCC18B919}" dt="2023-11-26T19:37:30.779" v="5015" actId="1076"/>
          <ac:spMkLst>
            <pc:docMk/>
            <pc:sldMk cId="1533416223" sldId="272"/>
            <ac:spMk id="10" creationId="{02F97E47-C897-07EC-509F-D1F82612E3E8}"/>
          </ac:spMkLst>
        </pc:spChg>
        <pc:spChg chg="del mod">
          <ac:chgData name="DARIO PRAWARA TEH WEI RONG" userId="1332e4ec-ce71-475b-a32a-299703817a3d" providerId="ADAL" clId="{B26EA2E0-07A8-4F03-AD89-F69CCC18B919}" dt="2023-11-26T19:34:25.635" v="4818" actId="478"/>
          <ac:spMkLst>
            <pc:docMk/>
            <pc:sldMk cId="1533416223" sldId="272"/>
            <ac:spMk id="11" creationId="{D540BB00-D424-FB3C-B014-6327849551CC}"/>
          </ac:spMkLst>
        </pc:spChg>
        <pc:spChg chg="mod">
          <ac:chgData name="DARIO PRAWARA TEH WEI RONG" userId="1332e4ec-ce71-475b-a32a-299703817a3d" providerId="ADAL" clId="{B26EA2E0-07A8-4F03-AD89-F69CCC18B919}" dt="2023-11-26T19:37:30.779" v="5015" actId="1076"/>
          <ac:spMkLst>
            <pc:docMk/>
            <pc:sldMk cId="1533416223" sldId="272"/>
            <ac:spMk id="13" creationId="{EAE5EBD2-FBC3-948A-B6F2-8A321891F36C}"/>
          </ac:spMkLst>
        </pc:spChg>
        <pc:spChg chg="add mod">
          <ac:chgData name="DARIO PRAWARA TEH WEI RONG" userId="1332e4ec-ce71-475b-a32a-299703817a3d" providerId="ADAL" clId="{B26EA2E0-07A8-4F03-AD89-F69CCC18B919}" dt="2023-11-26T19:37:30.779" v="5015" actId="1076"/>
          <ac:spMkLst>
            <pc:docMk/>
            <pc:sldMk cId="1533416223" sldId="272"/>
            <ac:spMk id="15" creationId="{18509032-3292-86FE-3DC7-58064A78CBD4}"/>
          </ac:spMkLst>
        </pc:spChg>
        <pc:spChg chg="mod">
          <ac:chgData name="DARIO PRAWARA TEH WEI RONG" userId="1332e4ec-ce71-475b-a32a-299703817a3d" providerId="ADAL" clId="{B26EA2E0-07A8-4F03-AD89-F69CCC18B919}" dt="2023-11-26T19:32:36.306" v="4675" actId="20577"/>
          <ac:spMkLst>
            <pc:docMk/>
            <pc:sldMk cId="1533416223" sldId="272"/>
            <ac:spMk id="259" creationId="{00000000-0000-0000-0000-000000000000}"/>
          </ac:spMkLst>
        </pc:spChg>
        <pc:picChg chg="del">
          <ac:chgData name="DARIO PRAWARA TEH WEI RONG" userId="1332e4ec-ce71-475b-a32a-299703817a3d" providerId="ADAL" clId="{B26EA2E0-07A8-4F03-AD89-F69CCC18B919}" dt="2023-11-26T19:33:25.256" v="4789" actId="478"/>
          <ac:picMkLst>
            <pc:docMk/>
            <pc:sldMk cId="1533416223" sldId="272"/>
            <ac:picMk id="3" creationId="{0C35E1A7-12D5-60B0-B37B-AA4F1E77EABE}"/>
          </ac:picMkLst>
        </pc:picChg>
        <pc:picChg chg="add mod">
          <ac:chgData name="DARIO PRAWARA TEH WEI RONG" userId="1332e4ec-ce71-475b-a32a-299703817a3d" providerId="ADAL" clId="{B26EA2E0-07A8-4F03-AD89-F69CCC18B919}" dt="2023-11-26T19:37:30.779" v="5015" actId="1076"/>
          <ac:picMkLst>
            <pc:docMk/>
            <pc:sldMk cId="1533416223" sldId="272"/>
            <ac:picMk id="5" creationId="{ECAB40D5-39BA-5353-6AE0-3938696B13F4}"/>
          </ac:picMkLst>
        </pc:picChg>
        <pc:picChg chg="del">
          <ac:chgData name="DARIO PRAWARA TEH WEI RONG" userId="1332e4ec-ce71-475b-a32a-299703817a3d" providerId="ADAL" clId="{B26EA2E0-07A8-4F03-AD89-F69CCC18B919}" dt="2023-11-26T19:35:00.002" v="4826" actId="478"/>
          <ac:picMkLst>
            <pc:docMk/>
            <pc:sldMk cId="1533416223" sldId="272"/>
            <ac:picMk id="7" creationId="{A1339A8C-3C0F-013D-B241-D8F19DC1EE08}"/>
          </ac:picMkLst>
        </pc:picChg>
        <pc:picChg chg="add mod modCrop">
          <ac:chgData name="DARIO PRAWARA TEH WEI RONG" userId="1332e4ec-ce71-475b-a32a-299703817a3d" providerId="ADAL" clId="{B26EA2E0-07A8-4F03-AD89-F69CCC18B919}" dt="2023-11-26T19:37:30.779" v="5015" actId="1076"/>
          <ac:picMkLst>
            <pc:docMk/>
            <pc:sldMk cId="1533416223" sldId="272"/>
            <ac:picMk id="8" creationId="{8C5503D0-2135-C472-C08D-F470873368A6}"/>
          </ac:picMkLst>
        </pc:picChg>
        <pc:picChg chg="del">
          <ac:chgData name="DARIO PRAWARA TEH WEI RONG" userId="1332e4ec-ce71-475b-a32a-299703817a3d" providerId="ADAL" clId="{B26EA2E0-07A8-4F03-AD89-F69CCC18B919}" dt="2023-11-26T19:34:58.363" v="4825" actId="478"/>
          <ac:picMkLst>
            <pc:docMk/>
            <pc:sldMk cId="1533416223" sldId="272"/>
            <ac:picMk id="9" creationId="{C920FD56-F7E4-DA52-15D3-D8EA24B2DB26}"/>
          </ac:picMkLst>
        </pc:picChg>
        <pc:picChg chg="add mod">
          <ac:chgData name="DARIO PRAWARA TEH WEI RONG" userId="1332e4ec-ce71-475b-a32a-299703817a3d" providerId="ADAL" clId="{B26EA2E0-07A8-4F03-AD89-F69CCC18B919}" dt="2023-11-26T19:37:30.779" v="5015" actId="1076"/>
          <ac:picMkLst>
            <pc:docMk/>
            <pc:sldMk cId="1533416223" sldId="272"/>
            <ac:picMk id="14" creationId="{EF626575-305A-3F5A-8761-A7A09571EF63}"/>
          </ac:picMkLst>
        </pc:picChg>
      </pc:sldChg>
      <pc:sldChg chg="del">
        <pc:chgData name="DARIO PRAWARA TEH WEI RONG" userId="1332e4ec-ce71-475b-a32a-299703817a3d" providerId="ADAL" clId="{B26EA2E0-07A8-4F03-AD89-F69CCC18B919}" dt="2023-11-26T16:46:58.947" v="250" actId="47"/>
        <pc:sldMkLst>
          <pc:docMk/>
          <pc:sldMk cId="0" sldId="273"/>
        </pc:sldMkLst>
      </pc:sldChg>
      <pc:sldChg chg="addSp delSp modSp add del mod">
        <pc:chgData name="DARIO PRAWARA TEH WEI RONG" userId="1332e4ec-ce71-475b-a32a-299703817a3d" providerId="ADAL" clId="{B26EA2E0-07A8-4F03-AD89-F69CCC18B919}" dt="2023-11-26T19:59:52.221" v="5385" actId="47"/>
        <pc:sldMkLst>
          <pc:docMk/>
          <pc:sldMk cId="436145960" sldId="273"/>
        </pc:sldMkLst>
        <pc:spChg chg="add del mod">
          <ac:chgData name="DARIO PRAWARA TEH WEI RONG" userId="1332e4ec-ce71-475b-a32a-299703817a3d" providerId="ADAL" clId="{B26EA2E0-07A8-4F03-AD89-F69CCC18B919}" dt="2023-11-26T19:37:41.206" v="5018" actId="478"/>
          <ac:spMkLst>
            <pc:docMk/>
            <pc:sldMk cId="436145960" sldId="273"/>
            <ac:spMk id="3" creationId="{A18518E0-9A7A-A938-DA6B-6FD406FB43F0}"/>
          </ac:spMkLst>
        </pc:spChg>
        <pc:spChg chg="del">
          <ac:chgData name="DARIO PRAWARA TEH WEI RONG" userId="1332e4ec-ce71-475b-a32a-299703817a3d" providerId="ADAL" clId="{B26EA2E0-07A8-4F03-AD89-F69CCC18B919}" dt="2023-11-26T19:37:38.906" v="5017" actId="478"/>
          <ac:spMkLst>
            <pc:docMk/>
            <pc:sldMk cId="436145960" sldId="273"/>
            <ac:spMk id="4" creationId="{69EED922-1318-FA37-EBF9-AD36E6126469}"/>
          </ac:spMkLst>
        </pc:spChg>
        <pc:spChg chg="del">
          <ac:chgData name="DARIO PRAWARA TEH WEI RONG" userId="1332e4ec-ce71-475b-a32a-299703817a3d" providerId="ADAL" clId="{B26EA2E0-07A8-4F03-AD89-F69CCC18B919}" dt="2023-11-26T19:37:38.906" v="5017" actId="478"/>
          <ac:spMkLst>
            <pc:docMk/>
            <pc:sldMk cId="436145960" sldId="273"/>
            <ac:spMk id="10" creationId="{02F97E47-C897-07EC-509F-D1F82612E3E8}"/>
          </ac:spMkLst>
        </pc:spChg>
        <pc:spChg chg="del">
          <ac:chgData name="DARIO PRAWARA TEH WEI RONG" userId="1332e4ec-ce71-475b-a32a-299703817a3d" providerId="ADAL" clId="{B26EA2E0-07A8-4F03-AD89-F69CCC18B919}" dt="2023-11-26T19:37:38.906" v="5017" actId="478"/>
          <ac:spMkLst>
            <pc:docMk/>
            <pc:sldMk cId="436145960" sldId="273"/>
            <ac:spMk id="13" creationId="{EAE5EBD2-FBC3-948A-B6F2-8A321891F36C}"/>
          </ac:spMkLst>
        </pc:spChg>
        <pc:spChg chg="del">
          <ac:chgData name="DARIO PRAWARA TEH WEI RONG" userId="1332e4ec-ce71-475b-a32a-299703817a3d" providerId="ADAL" clId="{B26EA2E0-07A8-4F03-AD89-F69CCC18B919}" dt="2023-11-26T19:37:38.906" v="5017" actId="478"/>
          <ac:spMkLst>
            <pc:docMk/>
            <pc:sldMk cId="436145960" sldId="273"/>
            <ac:spMk id="15" creationId="{18509032-3292-86FE-3DC7-58064A78CBD4}"/>
          </ac:spMkLst>
        </pc:spChg>
        <pc:spChg chg="mod">
          <ac:chgData name="DARIO PRAWARA TEH WEI RONG" userId="1332e4ec-ce71-475b-a32a-299703817a3d" providerId="ADAL" clId="{B26EA2E0-07A8-4F03-AD89-F69CCC18B919}" dt="2023-11-26T19:38:02.525" v="5055" actId="14100"/>
          <ac:spMkLst>
            <pc:docMk/>
            <pc:sldMk cId="436145960" sldId="273"/>
            <ac:spMk id="259" creationId="{00000000-0000-0000-0000-000000000000}"/>
          </ac:spMkLst>
        </pc:spChg>
        <pc:picChg chg="del">
          <ac:chgData name="DARIO PRAWARA TEH WEI RONG" userId="1332e4ec-ce71-475b-a32a-299703817a3d" providerId="ADAL" clId="{B26EA2E0-07A8-4F03-AD89-F69CCC18B919}" dt="2023-11-26T19:37:38.906" v="5017" actId="478"/>
          <ac:picMkLst>
            <pc:docMk/>
            <pc:sldMk cId="436145960" sldId="273"/>
            <ac:picMk id="5" creationId="{ECAB40D5-39BA-5353-6AE0-3938696B13F4}"/>
          </ac:picMkLst>
        </pc:picChg>
        <pc:picChg chg="del">
          <ac:chgData name="DARIO PRAWARA TEH WEI RONG" userId="1332e4ec-ce71-475b-a32a-299703817a3d" providerId="ADAL" clId="{B26EA2E0-07A8-4F03-AD89-F69CCC18B919}" dt="2023-11-26T19:37:38.906" v="5017" actId="478"/>
          <ac:picMkLst>
            <pc:docMk/>
            <pc:sldMk cId="436145960" sldId="273"/>
            <ac:picMk id="8" creationId="{8C5503D0-2135-C472-C08D-F470873368A6}"/>
          </ac:picMkLst>
        </pc:picChg>
        <pc:picChg chg="del">
          <ac:chgData name="DARIO PRAWARA TEH WEI RONG" userId="1332e4ec-ce71-475b-a32a-299703817a3d" providerId="ADAL" clId="{B26EA2E0-07A8-4F03-AD89-F69CCC18B919}" dt="2023-11-26T19:37:38.906" v="5017" actId="478"/>
          <ac:picMkLst>
            <pc:docMk/>
            <pc:sldMk cId="436145960" sldId="273"/>
            <ac:picMk id="14" creationId="{EF626575-305A-3F5A-8761-A7A09571EF63}"/>
          </ac:picMkLst>
        </pc:picChg>
      </pc:sldChg>
      <pc:sldChg chg="addSp modSp del mod">
        <pc:chgData name="DARIO PRAWARA TEH WEI RONG" userId="1332e4ec-ce71-475b-a32a-299703817a3d" providerId="ADAL" clId="{B26EA2E0-07A8-4F03-AD89-F69CCC18B919}" dt="2023-11-26T23:08:37.062" v="9422" actId="20577"/>
        <pc:sldMkLst>
          <pc:docMk/>
          <pc:sldMk cId="3423616903" sldId="274"/>
        </pc:sldMkLst>
        <pc:spChg chg="add mod">
          <ac:chgData name="DARIO PRAWARA TEH WEI RONG" userId="1332e4ec-ce71-475b-a32a-299703817a3d" providerId="ADAL" clId="{B26EA2E0-07A8-4F03-AD89-F69CCC18B919}" dt="2023-11-26T20:13:56.478" v="5590" actId="1076"/>
          <ac:spMkLst>
            <pc:docMk/>
            <pc:sldMk cId="3423616903" sldId="274"/>
            <ac:spMk id="2" creationId="{0500F897-9538-6436-A425-D4E74E1DC09D}"/>
          </ac:spMkLst>
        </pc:spChg>
        <pc:spChg chg="add mod">
          <ac:chgData name="DARIO PRAWARA TEH WEI RONG" userId="1332e4ec-ce71-475b-a32a-299703817a3d" providerId="ADAL" clId="{B26EA2E0-07A8-4F03-AD89-F69CCC18B919}" dt="2023-11-26T20:13:56.478" v="5590" actId="1076"/>
          <ac:spMkLst>
            <pc:docMk/>
            <pc:sldMk cId="3423616903" sldId="274"/>
            <ac:spMk id="3" creationId="{AF5CD87B-D91F-86F1-2738-21708DDB6D1A}"/>
          </ac:spMkLst>
        </pc:spChg>
        <pc:spChg chg="add mod">
          <ac:chgData name="DARIO PRAWARA TEH WEI RONG" userId="1332e4ec-ce71-475b-a32a-299703817a3d" providerId="ADAL" clId="{B26EA2E0-07A8-4F03-AD89-F69CCC18B919}" dt="2023-11-26T20:13:56.478" v="5590" actId="1076"/>
          <ac:spMkLst>
            <pc:docMk/>
            <pc:sldMk cId="3423616903" sldId="274"/>
            <ac:spMk id="4" creationId="{E7707EF7-8BB3-789A-DD4E-D55D6C772E61}"/>
          </ac:spMkLst>
        </pc:spChg>
        <pc:spChg chg="add mod">
          <ac:chgData name="DARIO PRAWARA TEH WEI RONG" userId="1332e4ec-ce71-475b-a32a-299703817a3d" providerId="ADAL" clId="{B26EA2E0-07A8-4F03-AD89-F69CCC18B919}" dt="2023-11-26T20:13:56.478" v="5590" actId="1076"/>
          <ac:spMkLst>
            <pc:docMk/>
            <pc:sldMk cId="3423616903" sldId="274"/>
            <ac:spMk id="5" creationId="{93523926-EC10-4D8B-2811-2EA70EA397C4}"/>
          </ac:spMkLst>
        </pc:spChg>
        <pc:spChg chg="add mod">
          <ac:chgData name="DARIO PRAWARA TEH WEI RONG" userId="1332e4ec-ce71-475b-a32a-299703817a3d" providerId="ADAL" clId="{B26EA2E0-07A8-4F03-AD89-F69CCC18B919}" dt="2023-11-26T23:08:37.062" v="9422" actId="20577"/>
          <ac:spMkLst>
            <pc:docMk/>
            <pc:sldMk cId="3423616903" sldId="274"/>
            <ac:spMk id="6" creationId="{185D2EC3-DD08-802E-9B60-1473846C80E4}"/>
          </ac:spMkLst>
        </pc:spChg>
        <pc:spChg chg="add del mod">
          <ac:chgData name="DARIO PRAWARA TEH WEI RONG" userId="1332e4ec-ce71-475b-a32a-299703817a3d" providerId="ADAL" clId="{B26EA2E0-07A8-4F03-AD89-F69CCC18B919}" dt="2023-11-26T19:50:45.926" v="5072" actId="478"/>
          <ac:spMkLst>
            <pc:docMk/>
            <pc:sldMk cId="3423616903" sldId="274"/>
            <ac:spMk id="6" creationId="{560E1BB2-FBC7-BEA2-A2E7-ABB50C0ED176}"/>
          </ac:spMkLst>
        </pc:spChg>
        <pc:spChg chg="add mod">
          <ac:chgData name="DARIO PRAWARA TEH WEI RONG" userId="1332e4ec-ce71-475b-a32a-299703817a3d" providerId="ADAL" clId="{B26EA2E0-07A8-4F03-AD89-F69CCC18B919}" dt="2023-11-26T20:13:56.478" v="5590" actId="1076"/>
          <ac:spMkLst>
            <pc:docMk/>
            <pc:sldMk cId="3423616903" sldId="274"/>
            <ac:spMk id="11" creationId="{08E85A9A-A327-2233-3BC6-FD6187445029}"/>
          </ac:spMkLst>
        </pc:spChg>
        <pc:spChg chg="add mod">
          <ac:chgData name="DARIO PRAWARA TEH WEI RONG" userId="1332e4ec-ce71-475b-a32a-299703817a3d" providerId="ADAL" clId="{B26EA2E0-07A8-4F03-AD89-F69CCC18B919}" dt="2023-11-26T20:13:56.478" v="5590" actId="1076"/>
          <ac:spMkLst>
            <pc:docMk/>
            <pc:sldMk cId="3423616903" sldId="274"/>
            <ac:spMk id="12" creationId="{CD194256-26B4-6D8F-FFA2-8FC8D12A1FF0}"/>
          </ac:spMkLst>
        </pc:spChg>
        <pc:spChg chg="add mod">
          <ac:chgData name="DARIO PRAWARA TEH WEI RONG" userId="1332e4ec-ce71-475b-a32a-299703817a3d" providerId="ADAL" clId="{B26EA2E0-07A8-4F03-AD89-F69CCC18B919}" dt="2023-11-26T20:13:56.478" v="5590" actId="1076"/>
          <ac:spMkLst>
            <pc:docMk/>
            <pc:sldMk cId="3423616903" sldId="274"/>
            <ac:spMk id="13" creationId="{95F559EB-5F16-D34D-859C-272C7A5C8E1D}"/>
          </ac:spMkLst>
        </pc:spChg>
        <pc:spChg chg="add mod">
          <ac:chgData name="DARIO PRAWARA TEH WEI RONG" userId="1332e4ec-ce71-475b-a32a-299703817a3d" providerId="ADAL" clId="{B26EA2E0-07A8-4F03-AD89-F69CCC18B919}" dt="2023-11-26T20:14:26.075" v="5610" actId="20577"/>
          <ac:spMkLst>
            <pc:docMk/>
            <pc:sldMk cId="3423616903" sldId="274"/>
            <ac:spMk id="14" creationId="{39B92E27-3177-810F-1795-329516D0F3D3}"/>
          </ac:spMkLst>
        </pc:spChg>
        <pc:spChg chg="add del mod">
          <ac:chgData name="DARIO PRAWARA TEH WEI RONG" userId="1332e4ec-ce71-475b-a32a-299703817a3d" providerId="ADAL" clId="{B26EA2E0-07A8-4F03-AD89-F69CCC18B919}" dt="2023-11-26T19:50:47.681" v="5073" actId="478"/>
          <ac:spMkLst>
            <pc:docMk/>
            <pc:sldMk cId="3423616903" sldId="274"/>
            <ac:spMk id="15" creationId="{D7F8F375-86F4-B2DB-3F57-191642715448}"/>
          </ac:spMkLst>
        </pc:spChg>
        <pc:spChg chg="mod">
          <ac:chgData name="DARIO PRAWARA TEH WEI RONG" userId="1332e4ec-ce71-475b-a32a-299703817a3d" providerId="ADAL" clId="{B26EA2E0-07A8-4F03-AD89-F69CCC18B919}" dt="2023-11-26T22:23:33.952" v="7399" actId="1076"/>
          <ac:spMkLst>
            <pc:docMk/>
            <pc:sldMk cId="3423616903" sldId="274"/>
            <ac:spMk id="16" creationId="{6C19EB2A-8F3E-F0A4-ABB9-07CEDE762362}"/>
          </ac:spMkLst>
        </pc:spChg>
        <pc:spChg chg="add del mod">
          <ac:chgData name="DARIO PRAWARA TEH WEI RONG" userId="1332e4ec-ce71-475b-a32a-299703817a3d" providerId="ADAL" clId="{B26EA2E0-07A8-4F03-AD89-F69CCC18B919}" dt="2023-11-26T19:50:33.394" v="5070" actId="478"/>
          <ac:spMkLst>
            <pc:docMk/>
            <pc:sldMk cId="3423616903" sldId="274"/>
            <ac:spMk id="17" creationId="{93AF5EAF-8F2E-C80D-BA11-A71F05F9AA89}"/>
          </ac:spMkLst>
        </pc:spChg>
        <pc:spChg chg="add mod">
          <ac:chgData name="DARIO PRAWARA TEH WEI RONG" userId="1332e4ec-ce71-475b-a32a-299703817a3d" providerId="ADAL" clId="{B26EA2E0-07A8-4F03-AD89-F69CCC18B919}" dt="2023-11-26T20:14:55.946" v="5628" actId="1076"/>
          <ac:spMkLst>
            <pc:docMk/>
            <pc:sldMk cId="3423616903" sldId="274"/>
            <ac:spMk id="18" creationId="{74A30EC1-BEC7-D60A-B442-31343B9C1EE5}"/>
          </ac:spMkLst>
        </pc:spChg>
        <pc:spChg chg="add del mod">
          <ac:chgData name="DARIO PRAWARA TEH WEI RONG" userId="1332e4ec-ce71-475b-a32a-299703817a3d" providerId="ADAL" clId="{B26EA2E0-07A8-4F03-AD89-F69CCC18B919}" dt="2023-11-26T19:58:42.053" v="5373" actId="478"/>
          <ac:spMkLst>
            <pc:docMk/>
            <pc:sldMk cId="3423616903" sldId="274"/>
            <ac:spMk id="19" creationId="{F27479E8-C6AA-7225-F8D0-14D5B82D9B43}"/>
          </ac:spMkLst>
        </pc:spChg>
        <pc:spChg chg="add del mod">
          <ac:chgData name="DARIO PRAWARA TEH WEI RONG" userId="1332e4ec-ce71-475b-a32a-299703817a3d" providerId="ADAL" clId="{B26EA2E0-07A8-4F03-AD89-F69CCC18B919}" dt="2023-11-26T19:58:45.022" v="5375" actId="478"/>
          <ac:spMkLst>
            <pc:docMk/>
            <pc:sldMk cId="3423616903" sldId="274"/>
            <ac:spMk id="20" creationId="{7DA33898-01F3-7581-C316-A8B7DC33F260}"/>
          </ac:spMkLst>
        </pc:spChg>
        <pc:spChg chg="add del mod">
          <ac:chgData name="DARIO PRAWARA TEH WEI RONG" userId="1332e4ec-ce71-475b-a32a-299703817a3d" providerId="ADAL" clId="{B26EA2E0-07A8-4F03-AD89-F69CCC18B919}" dt="2023-11-26T19:58:56.563" v="5376" actId="478"/>
          <ac:spMkLst>
            <pc:docMk/>
            <pc:sldMk cId="3423616903" sldId="274"/>
            <ac:spMk id="21" creationId="{93DFF23A-978B-987A-EF90-D300992A43FF}"/>
          </ac:spMkLst>
        </pc:spChg>
        <pc:spChg chg="add del mod">
          <ac:chgData name="DARIO PRAWARA TEH WEI RONG" userId="1332e4ec-ce71-475b-a32a-299703817a3d" providerId="ADAL" clId="{B26EA2E0-07A8-4F03-AD89-F69CCC18B919}" dt="2023-11-26T19:50:50.373" v="5074" actId="478"/>
          <ac:spMkLst>
            <pc:docMk/>
            <pc:sldMk cId="3423616903" sldId="274"/>
            <ac:spMk id="22" creationId="{27C69876-F8EA-F9B9-E741-12FE1C8F3265}"/>
          </ac:spMkLst>
        </pc:spChg>
        <pc:spChg chg="add del mod">
          <ac:chgData name="DARIO PRAWARA TEH WEI RONG" userId="1332e4ec-ce71-475b-a32a-299703817a3d" providerId="ADAL" clId="{B26EA2E0-07A8-4F03-AD89-F69CCC18B919}" dt="2023-11-26T20:09:46.521" v="5493" actId="478"/>
          <ac:spMkLst>
            <pc:docMk/>
            <pc:sldMk cId="3423616903" sldId="274"/>
            <ac:spMk id="24" creationId="{EDF34A77-7447-F2F1-B4B4-1EF54364B36B}"/>
          </ac:spMkLst>
        </pc:spChg>
        <pc:spChg chg="add del mod">
          <ac:chgData name="DARIO PRAWARA TEH WEI RONG" userId="1332e4ec-ce71-475b-a32a-299703817a3d" providerId="ADAL" clId="{B26EA2E0-07A8-4F03-AD89-F69CCC18B919}" dt="2023-11-26T20:09:55.663" v="5497" actId="478"/>
          <ac:spMkLst>
            <pc:docMk/>
            <pc:sldMk cId="3423616903" sldId="274"/>
            <ac:spMk id="25" creationId="{98A15357-C9C5-AEC8-B463-B33356D01E11}"/>
          </ac:spMkLst>
        </pc:spChg>
        <pc:spChg chg="add mod">
          <ac:chgData name="DARIO PRAWARA TEH WEI RONG" userId="1332e4ec-ce71-475b-a32a-299703817a3d" providerId="ADAL" clId="{B26EA2E0-07A8-4F03-AD89-F69CCC18B919}" dt="2023-11-26T20:13:56.478" v="5590" actId="1076"/>
          <ac:spMkLst>
            <pc:docMk/>
            <pc:sldMk cId="3423616903" sldId="274"/>
            <ac:spMk id="26" creationId="{91C79968-50A8-A130-65D1-53A1FE4BFF42}"/>
          </ac:spMkLst>
        </pc:spChg>
        <pc:spChg chg="add del mod">
          <ac:chgData name="DARIO PRAWARA TEH WEI RONG" userId="1332e4ec-ce71-475b-a32a-299703817a3d" providerId="ADAL" clId="{B26EA2E0-07A8-4F03-AD89-F69CCC18B919}" dt="2023-11-26T20:22:28.046" v="5780" actId="1076"/>
          <ac:spMkLst>
            <pc:docMk/>
            <pc:sldMk cId="3423616903" sldId="274"/>
            <ac:spMk id="27" creationId="{D572FB85-0EBC-BF6C-92F1-EADEBCEA11A6}"/>
          </ac:spMkLst>
        </pc:spChg>
        <pc:spChg chg="add mod">
          <ac:chgData name="DARIO PRAWARA TEH WEI RONG" userId="1332e4ec-ce71-475b-a32a-299703817a3d" providerId="ADAL" clId="{B26EA2E0-07A8-4F03-AD89-F69CCC18B919}" dt="2023-11-26T20:21:44.678" v="5779" actId="1076"/>
          <ac:spMkLst>
            <pc:docMk/>
            <pc:sldMk cId="3423616903" sldId="274"/>
            <ac:spMk id="28" creationId="{C271DAA1-3CA8-04FF-7648-EA07B6686403}"/>
          </ac:spMkLst>
        </pc:spChg>
        <pc:spChg chg="add mod">
          <ac:chgData name="DARIO PRAWARA TEH WEI RONG" userId="1332e4ec-ce71-475b-a32a-299703817a3d" providerId="ADAL" clId="{B26EA2E0-07A8-4F03-AD89-F69CCC18B919}" dt="2023-11-26T20:21:39.676" v="5778" actId="1076"/>
          <ac:spMkLst>
            <pc:docMk/>
            <pc:sldMk cId="3423616903" sldId="274"/>
            <ac:spMk id="29" creationId="{DCD8637C-EF50-7C1B-9597-C79519519722}"/>
          </ac:spMkLst>
        </pc:spChg>
        <pc:spChg chg="add mod">
          <ac:chgData name="DARIO PRAWARA TEH WEI RONG" userId="1332e4ec-ce71-475b-a32a-299703817a3d" providerId="ADAL" clId="{B26EA2E0-07A8-4F03-AD89-F69CCC18B919}" dt="2023-11-26T20:18:58.318" v="5692" actId="20577"/>
          <ac:spMkLst>
            <pc:docMk/>
            <pc:sldMk cId="3423616903" sldId="274"/>
            <ac:spMk id="30" creationId="{76A82C78-F918-B0B9-E9EF-6543986812E0}"/>
          </ac:spMkLst>
        </pc:spChg>
        <pc:spChg chg="add mod">
          <ac:chgData name="DARIO PRAWARA TEH WEI RONG" userId="1332e4ec-ce71-475b-a32a-299703817a3d" providerId="ADAL" clId="{B26EA2E0-07A8-4F03-AD89-F69CCC18B919}" dt="2023-11-26T20:19:23.844" v="5706" actId="20577"/>
          <ac:spMkLst>
            <pc:docMk/>
            <pc:sldMk cId="3423616903" sldId="274"/>
            <ac:spMk id="31" creationId="{80CF69AC-6EAE-713B-EC52-D001865B97E2}"/>
          </ac:spMkLst>
        </pc:spChg>
        <pc:spChg chg="add mod">
          <ac:chgData name="DARIO PRAWARA TEH WEI RONG" userId="1332e4ec-ce71-475b-a32a-299703817a3d" providerId="ADAL" clId="{B26EA2E0-07A8-4F03-AD89-F69CCC18B919}" dt="2023-11-26T20:19:42.816" v="5724" actId="20577"/>
          <ac:spMkLst>
            <pc:docMk/>
            <pc:sldMk cId="3423616903" sldId="274"/>
            <ac:spMk id="32" creationId="{13E1111D-ED73-CE64-35F1-E61FB030B592}"/>
          </ac:spMkLst>
        </pc:spChg>
        <pc:spChg chg="add mod">
          <ac:chgData name="DARIO PRAWARA TEH WEI RONG" userId="1332e4ec-ce71-475b-a32a-299703817a3d" providerId="ADAL" clId="{B26EA2E0-07A8-4F03-AD89-F69CCC18B919}" dt="2023-11-26T20:14:13.392" v="5596" actId="1076"/>
          <ac:spMkLst>
            <pc:docMk/>
            <pc:sldMk cId="3423616903" sldId="274"/>
            <ac:spMk id="34" creationId="{F98ED339-7DFA-A5FD-ABF1-C709982981A9}"/>
          </ac:spMkLst>
        </pc:spChg>
        <pc:spChg chg="add mod">
          <ac:chgData name="DARIO PRAWARA TEH WEI RONG" userId="1332e4ec-ce71-475b-a32a-299703817a3d" providerId="ADAL" clId="{B26EA2E0-07A8-4F03-AD89-F69CCC18B919}" dt="2023-11-26T20:14:37.210" v="5620" actId="20577"/>
          <ac:spMkLst>
            <pc:docMk/>
            <pc:sldMk cId="3423616903" sldId="274"/>
            <ac:spMk id="35" creationId="{79751676-157F-BE0C-2C81-202133861073}"/>
          </ac:spMkLst>
        </pc:spChg>
        <pc:spChg chg="add mod">
          <ac:chgData name="DARIO PRAWARA TEH WEI RONG" userId="1332e4ec-ce71-475b-a32a-299703817a3d" providerId="ADAL" clId="{B26EA2E0-07A8-4F03-AD89-F69CCC18B919}" dt="2023-11-26T20:20:37.380" v="5750" actId="20577"/>
          <ac:spMkLst>
            <pc:docMk/>
            <pc:sldMk cId="3423616903" sldId="274"/>
            <ac:spMk id="36" creationId="{18E339F9-C93C-19BF-9F23-CEAA58F3A235}"/>
          </ac:spMkLst>
        </pc:spChg>
        <pc:spChg chg="add mod">
          <ac:chgData name="DARIO PRAWARA TEH WEI RONG" userId="1332e4ec-ce71-475b-a32a-299703817a3d" providerId="ADAL" clId="{B26EA2E0-07A8-4F03-AD89-F69CCC18B919}" dt="2023-11-26T20:21:31.529" v="5776" actId="20577"/>
          <ac:spMkLst>
            <pc:docMk/>
            <pc:sldMk cId="3423616903" sldId="274"/>
            <ac:spMk id="37" creationId="{73B81AC4-9E31-D883-EB9B-A401405EE710}"/>
          </ac:spMkLst>
        </pc:spChg>
        <pc:spChg chg="add mod">
          <ac:chgData name="DARIO PRAWARA TEH WEI RONG" userId="1332e4ec-ce71-475b-a32a-299703817a3d" providerId="ADAL" clId="{B26EA2E0-07A8-4F03-AD89-F69CCC18B919}" dt="2023-11-26T20:26:46.923" v="5940" actId="14100"/>
          <ac:spMkLst>
            <pc:docMk/>
            <pc:sldMk cId="3423616903" sldId="274"/>
            <ac:spMk id="38" creationId="{ECAFE3CE-0DA9-B5B4-FE51-42B4CF328908}"/>
          </ac:spMkLst>
        </pc:spChg>
        <pc:spChg chg="add del mod">
          <ac:chgData name="DARIO PRAWARA TEH WEI RONG" userId="1332e4ec-ce71-475b-a32a-299703817a3d" providerId="ADAL" clId="{B26EA2E0-07A8-4F03-AD89-F69CCC18B919}" dt="2023-11-26T20:34:31.236" v="5958"/>
          <ac:spMkLst>
            <pc:docMk/>
            <pc:sldMk cId="3423616903" sldId="274"/>
            <ac:spMk id="39" creationId="{EEDF0123-5990-9A5F-DF20-7293DBC1F83A}"/>
          </ac:spMkLst>
        </pc:spChg>
        <pc:spChg chg="mod">
          <ac:chgData name="DARIO PRAWARA TEH WEI RONG" userId="1332e4ec-ce71-475b-a32a-299703817a3d" providerId="ADAL" clId="{B26EA2E0-07A8-4F03-AD89-F69CCC18B919}" dt="2023-11-26T22:23:35.828" v="7401" actId="20577"/>
          <ac:spMkLst>
            <pc:docMk/>
            <pc:sldMk cId="3423616903" sldId="274"/>
            <ac:spMk id="259" creationId="{00000000-0000-0000-0000-000000000000}"/>
          </ac:spMkLst>
        </pc:spChg>
        <pc:picChg chg="add mod">
          <ac:chgData name="DARIO PRAWARA TEH WEI RONG" userId="1332e4ec-ce71-475b-a32a-299703817a3d" providerId="ADAL" clId="{B26EA2E0-07A8-4F03-AD89-F69CCC18B919}" dt="2023-11-26T22:53:21.998" v="8809" actId="1076"/>
          <ac:picMkLst>
            <pc:docMk/>
            <pc:sldMk cId="3423616903" sldId="274"/>
            <ac:picMk id="9" creationId="{C41C8EBF-0C0A-780F-A9A3-E81A21E6DA24}"/>
          </ac:picMkLst>
        </pc:picChg>
        <pc:picChg chg="add del mod">
          <ac:chgData name="DARIO PRAWARA TEH WEI RONG" userId="1332e4ec-ce71-475b-a32a-299703817a3d" providerId="ADAL" clId="{B26EA2E0-07A8-4F03-AD89-F69CCC18B919}" dt="2023-11-26T19:52:03.412" v="5149" actId="478"/>
          <ac:picMkLst>
            <pc:docMk/>
            <pc:sldMk cId="3423616903" sldId="274"/>
            <ac:picMk id="23" creationId="{DD32612D-35AF-39B9-705F-A30A1897AB35}"/>
          </ac:picMkLst>
        </pc:picChg>
        <pc:cxnChg chg="add mod">
          <ac:chgData name="DARIO PRAWARA TEH WEI RONG" userId="1332e4ec-ce71-475b-a32a-299703817a3d" providerId="ADAL" clId="{B26EA2E0-07A8-4F03-AD89-F69CCC18B919}" dt="2023-11-26T20:13:56.478" v="5590" actId="1076"/>
          <ac:cxnSpMkLst>
            <pc:docMk/>
            <pc:sldMk cId="3423616903" sldId="274"/>
            <ac:cxnSpMk id="7" creationId="{F66DC3D3-FDE5-87F0-CEB1-65EF75A2516A}"/>
          </ac:cxnSpMkLst>
        </pc:cxnChg>
        <pc:cxnChg chg="add mod">
          <ac:chgData name="DARIO PRAWARA TEH WEI RONG" userId="1332e4ec-ce71-475b-a32a-299703817a3d" providerId="ADAL" clId="{B26EA2E0-07A8-4F03-AD89-F69CCC18B919}" dt="2023-11-26T20:13:56.478" v="5590" actId="1076"/>
          <ac:cxnSpMkLst>
            <pc:docMk/>
            <pc:sldMk cId="3423616903" sldId="274"/>
            <ac:cxnSpMk id="8" creationId="{A0E05FDA-61F8-1B61-E797-EC448DAC7B50}"/>
          </ac:cxnSpMkLst>
        </pc:cxnChg>
        <pc:cxnChg chg="add del mod">
          <ac:chgData name="DARIO PRAWARA TEH WEI RONG" userId="1332e4ec-ce71-475b-a32a-299703817a3d" providerId="ADAL" clId="{B26EA2E0-07A8-4F03-AD89-F69CCC18B919}" dt="2023-11-26T19:50:56.615" v="5075" actId="478"/>
          <ac:cxnSpMkLst>
            <pc:docMk/>
            <pc:sldMk cId="3423616903" sldId="274"/>
            <ac:cxnSpMk id="9" creationId="{8D1A9CAF-6A86-DBAC-46B4-3B6ADBD29CAF}"/>
          </ac:cxnSpMkLst>
        </pc:cxnChg>
        <pc:cxnChg chg="add mod">
          <ac:chgData name="DARIO PRAWARA TEH WEI RONG" userId="1332e4ec-ce71-475b-a32a-299703817a3d" providerId="ADAL" clId="{B26EA2E0-07A8-4F03-AD89-F69CCC18B919}" dt="2023-11-26T20:13:56.478" v="5590" actId="1076"/>
          <ac:cxnSpMkLst>
            <pc:docMk/>
            <pc:sldMk cId="3423616903" sldId="274"/>
            <ac:cxnSpMk id="10" creationId="{00C5DA59-2EE1-B563-BDBF-F3CC53FAF2CA}"/>
          </ac:cxnSpMkLst>
        </pc:cxnChg>
        <pc:cxnChg chg="add mod">
          <ac:chgData name="DARIO PRAWARA TEH WEI RONG" userId="1332e4ec-ce71-475b-a32a-299703817a3d" providerId="ADAL" clId="{B26EA2E0-07A8-4F03-AD89-F69CCC18B919}" dt="2023-11-26T20:14:03.988" v="5592" actId="1076"/>
          <ac:cxnSpMkLst>
            <pc:docMk/>
            <pc:sldMk cId="3423616903" sldId="274"/>
            <ac:cxnSpMk id="33" creationId="{CE321DB3-FF0A-959A-6A63-57EBC1FCD44D}"/>
          </ac:cxnSpMkLst>
        </pc:cxnChg>
      </pc:sldChg>
      <pc:sldChg chg="addSp delSp modSp add mod">
        <pc:chgData name="DARIO PRAWARA TEH WEI RONG" userId="1332e4ec-ce71-475b-a32a-299703817a3d" providerId="ADAL" clId="{B26EA2E0-07A8-4F03-AD89-F69CCC18B919}" dt="2023-11-26T20:28:13.157" v="5947" actId="1076"/>
        <pc:sldMkLst>
          <pc:docMk/>
          <pc:sldMk cId="1541628000" sldId="275"/>
        </pc:sldMkLst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2" creationId="{0500F897-9538-6436-A425-D4E74E1DC09D}"/>
          </ac:spMkLst>
        </pc:spChg>
        <pc:spChg chg="add mod">
          <ac:chgData name="DARIO PRAWARA TEH WEI RONG" userId="1332e4ec-ce71-475b-a32a-299703817a3d" providerId="ADAL" clId="{B26EA2E0-07A8-4F03-AD89-F69CCC18B919}" dt="2023-11-26T22:58:35.147" v="9223" actId="1076"/>
          <ac:spMkLst>
            <pc:docMk/>
            <pc:sldMk cId="1541628000" sldId="275"/>
            <ac:spMk id="2" creationId="{234F17CC-10D6-BE22-DF72-3B53EB178F00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3" creationId="{AF5CD87B-D91F-86F1-2738-21708DDB6D1A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4" creationId="{E7707EF7-8BB3-789A-DD4E-D55D6C772E61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5" creationId="{93523926-EC10-4D8B-2811-2EA70EA397C4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11" creationId="{08E85A9A-A327-2233-3BC6-FD6187445029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12" creationId="{CD194256-26B4-6D8F-FFA2-8FC8D12A1FF0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13" creationId="{95F559EB-5F16-D34D-859C-272C7A5C8E1D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14" creationId="{39B92E27-3177-810F-1795-329516D0F3D3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16" creationId="{6C19EB2A-8F3E-F0A4-ABB9-07CEDE762362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18" creationId="{74A30EC1-BEC7-D60A-B442-31343B9C1EE5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26" creationId="{91C79968-50A8-A130-65D1-53A1FE4BFF42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27" creationId="{D572FB85-0EBC-BF6C-92F1-EADEBCEA11A6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28" creationId="{C271DAA1-3CA8-04FF-7648-EA07B6686403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29" creationId="{DCD8637C-EF50-7C1B-9597-C79519519722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30" creationId="{76A82C78-F918-B0B9-E9EF-6543986812E0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31" creationId="{80CF69AC-6EAE-713B-EC52-D001865B97E2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32" creationId="{13E1111D-ED73-CE64-35F1-E61FB030B592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34" creationId="{F98ED339-7DFA-A5FD-ABF1-C709982981A9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35" creationId="{79751676-157F-BE0C-2C81-202133861073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36" creationId="{18E339F9-C93C-19BF-9F23-CEAA58F3A235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37" creationId="{73B81AC4-9E31-D883-EB9B-A401405EE710}"/>
          </ac:spMkLst>
        </pc:spChg>
        <pc:spChg chg="del">
          <ac:chgData name="DARIO PRAWARA TEH WEI RONG" userId="1332e4ec-ce71-475b-a32a-299703817a3d" providerId="ADAL" clId="{B26EA2E0-07A8-4F03-AD89-F69CCC18B919}" dt="2023-11-26T20:23:21.860" v="5787" actId="478"/>
          <ac:spMkLst>
            <pc:docMk/>
            <pc:sldMk cId="1541628000" sldId="275"/>
            <ac:spMk id="38" creationId="{ECAFE3CE-0DA9-B5B4-FE51-42B4CF328908}"/>
          </ac:spMkLst>
        </pc:spChg>
        <pc:spChg chg="mod">
          <ac:chgData name="DARIO PRAWARA TEH WEI RONG" userId="1332e4ec-ce71-475b-a32a-299703817a3d" providerId="ADAL" clId="{B26EA2E0-07A8-4F03-AD89-F69CCC18B919}" dt="2023-11-26T20:23:30.662" v="5800" actId="20577"/>
          <ac:spMkLst>
            <pc:docMk/>
            <pc:sldMk cId="1541628000" sldId="275"/>
            <ac:spMk id="259" creationId="{00000000-0000-0000-0000-000000000000}"/>
          </ac:spMkLst>
        </pc:spChg>
        <pc:picChg chg="add mod">
          <ac:chgData name="DARIO PRAWARA TEH WEI RONG" userId="1332e4ec-ce71-475b-a32a-299703817a3d" providerId="ADAL" clId="{B26EA2E0-07A8-4F03-AD89-F69CCC18B919}" dt="2023-11-26T20:28:13.157" v="5947" actId="1076"/>
          <ac:picMkLst>
            <pc:docMk/>
            <pc:sldMk cId="1541628000" sldId="275"/>
            <ac:picMk id="9" creationId="{CE1AA643-130B-459F-AE45-B73B4E9D7898}"/>
          </ac:picMkLst>
        </pc:picChg>
        <pc:cxnChg chg="del">
          <ac:chgData name="DARIO PRAWARA TEH WEI RONG" userId="1332e4ec-ce71-475b-a32a-299703817a3d" providerId="ADAL" clId="{B26EA2E0-07A8-4F03-AD89-F69CCC18B919}" dt="2023-11-26T20:23:21.860" v="5787" actId="478"/>
          <ac:cxnSpMkLst>
            <pc:docMk/>
            <pc:sldMk cId="1541628000" sldId="275"/>
            <ac:cxnSpMk id="7" creationId="{F66DC3D3-FDE5-87F0-CEB1-65EF75A2516A}"/>
          </ac:cxnSpMkLst>
        </pc:cxnChg>
        <pc:cxnChg chg="del">
          <ac:chgData name="DARIO PRAWARA TEH WEI RONG" userId="1332e4ec-ce71-475b-a32a-299703817a3d" providerId="ADAL" clId="{B26EA2E0-07A8-4F03-AD89-F69CCC18B919}" dt="2023-11-26T20:23:21.860" v="5787" actId="478"/>
          <ac:cxnSpMkLst>
            <pc:docMk/>
            <pc:sldMk cId="1541628000" sldId="275"/>
            <ac:cxnSpMk id="8" creationId="{A0E05FDA-61F8-1B61-E797-EC448DAC7B50}"/>
          </ac:cxnSpMkLst>
        </pc:cxnChg>
        <pc:cxnChg chg="del">
          <ac:chgData name="DARIO PRAWARA TEH WEI RONG" userId="1332e4ec-ce71-475b-a32a-299703817a3d" providerId="ADAL" clId="{B26EA2E0-07A8-4F03-AD89-F69CCC18B919}" dt="2023-11-26T20:23:21.860" v="5787" actId="478"/>
          <ac:cxnSpMkLst>
            <pc:docMk/>
            <pc:sldMk cId="1541628000" sldId="275"/>
            <ac:cxnSpMk id="10" creationId="{00C5DA59-2EE1-B563-BDBF-F3CC53FAF2CA}"/>
          </ac:cxnSpMkLst>
        </pc:cxnChg>
        <pc:cxnChg chg="del">
          <ac:chgData name="DARIO PRAWARA TEH WEI RONG" userId="1332e4ec-ce71-475b-a32a-299703817a3d" providerId="ADAL" clId="{B26EA2E0-07A8-4F03-AD89-F69CCC18B919}" dt="2023-11-26T20:23:21.860" v="5787" actId="478"/>
          <ac:cxnSpMkLst>
            <pc:docMk/>
            <pc:sldMk cId="1541628000" sldId="275"/>
            <ac:cxnSpMk id="33" creationId="{CE321DB3-FF0A-959A-6A63-57EBC1FCD44D}"/>
          </ac:cxnSpMkLst>
        </pc:cxnChg>
      </pc:sldChg>
      <pc:sldChg chg="addSp modSp del mod">
        <pc:chgData name="DARIO PRAWARA TEH WEI RONG" userId="1332e4ec-ce71-475b-a32a-299703817a3d" providerId="ADAL" clId="{B26EA2E0-07A8-4F03-AD89-F69CCC18B919}" dt="2023-11-26T22:58:23.105" v="9222" actId="1076"/>
        <pc:sldMkLst>
          <pc:docMk/>
          <pc:sldMk cId="1283226463" sldId="276"/>
        </pc:sldMkLst>
        <pc:spChg chg="add mod">
          <ac:chgData name="DARIO PRAWARA TEH WEI RONG" userId="1332e4ec-ce71-475b-a32a-299703817a3d" providerId="ADAL" clId="{B26EA2E0-07A8-4F03-AD89-F69CCC18B919}" dt="2023-11-26T22:57:15.029" v="9163" actId="20577"/>
          <ac:spMkLst>
            <pc:docMk/>
            <pc:sldMk cId="1283226463" sldId="276"/>
            <ac:spMk id="2" creationId="{37E94A31-F189-B8B6-AEC7-BF05087A0705}"/>
          </ac:spMkLst>
        </pc:spChg>
        <pc:spChg chg="add mod">
          <ac:chgData name="DARIO PRAWARA TEH WEI RONG" userId="1332e4ec-ce71-475b-a32a-299703817a3d" providerId="ADAL" clId="{B26EA2E0-07A8-4F03-AD89-F69CCC18B919}" dt="2023-11-26T22:57:59.379" v="9206" actId="1076"/>
          <ac:spMkLst>
            <pc:docMk/>
            <pc:sldMk cId="1283226463" sldId="276"/>
            <ac:spMk id="3" creationId="{99CA7FE4-0ADB-9A22-2154-B793B8A4BBCA}"/>
          </ac:spMkLst>
        </pc:spChg>
        <pc:spChg chg="add mod">
          <ac:chgData name="DARIO PRAWARA TEH WEI RONG" userId="1332e4ec-ce71-475b-a32a-299703817a3d" providerId="ADAL" clId="{B26EA2E0-07A8-4F03-AD89-F69CCC18B919}" dt="2023-11-26T22:58:18.498" v="9220" actId="1076"/>
          <ac:spMkLst>
            <pc:docMk/>
            <pc:sldMk cId="1283226463" sldId="276"/>
            <ac:spMk id="4" creationId="{B91A488F-5F66-B911-CF9C-CAF6E972A2BB}"/>
          </ac:spMkLst>
        </pc:spChg>
        <pc:spChg chg="add mod">
          <ac:chgData name="DARIO PRAWARA TEH WEI RONG" userId="1332e4ec-ce71-475b-a32a-299703817a3d" providerId="ADAL" clId="{B26EA2E0-07A8-4F03-AD89-F69CCC18B919}" dt="2023-11-26T22:58:23.105" v="9222" actId="1076"/>
          <ac:spMkLst>
            <pc:docMk/>
            <pc:sldMk cId="1283226463" sldId="276"/>
            <ac:spMk id="5" creationId="{BD8B9201-1D34-89BE-054E-ED11F677FD71}"/>
          </ac:spMkLst>
        </pc:spChg>
        <pc:picChg chg="mod">
          <ac:chgData name="DARIO PRAWARA TEH WEI RONG" userId="1332e4ec-ce71-475b-a32a-299703817a3d" providerId="ADAL" clId="{B26EA2E0-07A8-4F03-AD89-F69CCC18B919}" dt="2023-11-26T22:58:12.115" v="9219" actId="1076"/>
          <ac:picMkLst>
            <pc:docMk/>
            <pc:sldMk cId="1283226463" sldId="276"/>
            <ac:picMk id="16386" creationId="{72D44EC7-324E-6E37-BCFC-594AAAA66777}"/>
          </ac:picMkLst>
        </pc:picChg>
      </pc:sldChg>
      <pc:sldChg chg="modSp add mod">
        <pc:chgData name="DARIO PRAWARA TEH WEI RONG" userId="1332e4ec-ce71-475b-a32a-299703817a3d" providerId="ADAL" clId="{B26EA2E0-07A8-4F03-AD89-F69CCC18B919}" dt="2023-11-26T20:24:23.528" v="5824" actId="20577"/>
        <pc:sldMkLst>
          <pc:docMk/>
          <pc:sldMk cId="3771863526" sldId="277"/>
        </pc:sldMkLst>
        <pc:spChg chg="add del mod">
          <ac:chgData name="DARIO PRAWARA TEH WEI RONG" userId="1332e4ec-ce71-475b-a32a-299703817a3d" providerId="ADAL" clId="{B26EA2E0-07A8-4F03-AD89-F69CCC18B919}" dt="2023-11-26T22:00:36.192" v="6009" actId="478"/>
          <ac:spMkLst>
            <pc:docMk/>
            <pc:sldMk cId="3771863526" sldId="277"/>
            <ac:spMk id="2" creationId="{46249B1E-ADDF-0BCC-35F3-7C9645D3CD95}"/>
          </ac:spMkLst>
        </pc:spChg>
        <pc:spChg chg="add del mod">
          <ac:chgData name="DARIO PRAWARA TEH WEI RONG" userId="1332e4ec-ce71-475b-a32a-299703817a3d" providerId="ADAL" clId="{B26EA2E0-07A8-4F03-AD89-F69CCC18B919}" dt="2023-11-26T22:00:39.735" v="6011" actId="478"/>
          <ac:spMkLst>
            <pc:docMk/>
            <pc:sldMk cId="3771863526" sldId="277"/>
            <ac:spMk id="4" creationId="{E41FA5BA-1D9F-AE9D-73C2-ACAB8FCC5879}"/>
          </ac:spMkLst>
        </pc:spChg>
        <pc:spChg chg="add mod">
          <ac:chgData name="DARIO PRAWARA TEH WEI RONG" userId="1332e4ec-ce71-475b-a32a-299703817a3d" providerId="ADAL" clId="{B26EA2E0-07A8-4F03-AD89-F69CCC18B919}" dt="2023-11-26T22:09:55.044" v="6263" actId="1076"/>
          <ac:spMkLst>
            <pc:docMk/>
            <pc:sldMk cId="3771863526" sldId="277"/>
            <ac:spMk id="7" creationId="{18703AE6-3C84-1580-6034-19911978038C}"/>
          </ac:spMkLst>
        </pc:spChg>
        <pc:spChg chg="add mod">
          <ac:chgData name="DARIO PRAWARA TEH WEI RONG" userId="1332e4ec-ce71-475b-a32a-299703817a3d" providerId="ADAL" clId="{B26EA2E0-07A8-4F03-AD89-F69CCC18B919}" dt="2023-11-26T22:09:55.044" v="6263" actId="1076"/>
          <ac:spMkLst>
            <pc:docMk/>
            <pc:sldMk cId="3771863526" sldId="277"/>
            <ac:spMk id="9" creationId="{A07F6502-6D67-2C57-7788-088072F51CE8}"/>
          </ac:spMkLst>
        </pc:spChg>
        <pc:spChg chg="mod">
          <ac:chgData name="DARIO PRAWARA TEH WEI RONG" userId="1332e4ec-ce71-475b-a32a-299703817a3d" providerId="ADAL" clId="{B26EA2E0-07A8-4F03-AD89-F69CCC18B919}" dt="2023-11-26T20:24:23.528" v="5824" actId="20577"/>
          <ac:spMkLst>
            <pc:docMk/>
            <pc:sldMk cId="3771863526" sldId="277"/>
            <ac:spMk id="259" creationId="{00000000-0000-0000-0000-000000000000}"/>
          </ac:spMkLst>
        </pc:spChg>
        <pc:picChg chg="add mod">
          <ac:chgData name="DARIO PRAWARA TEH WEI RONG" userId="1332e4ec-ce71-475b-a32a-299703817a3d" providerId="ADAL" clId="{B26EA2E0-07A8-4F03-AD89-F69CCC18B919}" dt="2023-11-26T22:09:55.044" v="6263" actId="1076"/>
          <ac:picMkLst>
            <pc:docMk/>
            <pc:sldMk cId="3771863526" sldId="277"/>
            <ac:picMk id="6" creationId="{FCF832C3-5765-947D-470B-DAB140152F41}"/>
          </ac:picMkLst>
        </pc:picChg>
      </pc:sldChg>
      <pc:sldChg chg="modSp add mod">
        <pc:chgData name="DARIO PRAWARA TEH WEI RONG" userId="1332e4ec-ce71-475b-a32a-299703817a3d" providerId="ADAL" clId="{B26EA2E0-07A8-4F03-AD89-F69CCC18B919}" dt="2023-11-26T20:24:32.041" v="5846" actId="20577"/>
        <pc:sldMkLst>
          <pc:docMk/>
          <pc:sldMk cId="2291262524" sldId="278"/>
        </pc:sldMkLst>
        <pc:spChg chg="add mod">
          <ac:chgData name="DARIO PRAWARA TEH WEI RONG" userId="1332e4ec-ce71-475b-a32a-299703817a3d" providerId="ADAL" clId="{B26EA2E0-07A8-4F03-AD89-F69CCC18B919}" dt="2023-11-26T22:16:15.280" v="6632" actId="1076"/>
          <ac:spMkLst>
            <pc:docMk/>
            <pc:sldMk cId="2291262524" sldId="278"/>
            <ac:spMk id="4" creationId="{350FF5B6-3C04-785A-B587-F28EB69BCFA6}"/>
          </ac:spMkLst>
        </pc:spChg>
        <pc:spChg chg="add mod">
          <ac:chgData name="DARIO PRAWARA TEH WEI RONG" userId="1332e4ec-ce71-475b-a32a-299703817a3d" providerId="ADAL" clId="{B26EA2E0-07A8-4F03-AD89-F69CCC18B919}" dt="2023-11-26T22:16:15.280" v="6632" actId="1076"/>
          <ac:spMkLst>
            <pc:docMk/>
            <pc:sldMk cId="2291262524" sldId="278"/>
            <ac:spMk id="5" creationId="{09CE72CD-A850-2B31-541E-A863C8E6BBF6}"/>
          </ac:spMkLst>
        </pc:spChg>
        <pc:spChg chg="mod">
          <ac:chgData name="DARIO PRAWARA TEH WEI RONG" userId="1332e4ec-ce71-475b-a32a-299703817a3d" providerId="ADAL" clId="{B26EA2E0-07A8-4F03-AD89-F69CCC18B919}" dt="2023-11-26T20:24:32.041" v="5846" actId="20577"/>
          <ac:spMkLst>
            <pc:docMk/>
            <pc:sldMk cId="2291262524" sldId="278"/>
            <ac:spMk id="259" creationId="{00000000-0000-0000-0000-000000000000}"/>
          </ac:spMkLst>
        </pc:spChg>
        <pc:picChg chg="add mod">
          <ac:chgData name="DARIO PRAWARA TEH WEI RONG" userId="1332e4ec-ce71-475b-a32a-299703817a3d" providerId="ADAL" clId="{B26EA2E0-07A8-4F03-AD89-F69CCC18B919}" dt="2023-11-26T22:24:56.678" v="7537" actId="14100"/>
          <ac:picMkLst>
            <pc:docMk/>
            <pc:sldMk cId="2291262524" sldId="278"/>
            <ac:picMk id="3" creationId="{EFAA43A2-9C8B-DDCA-2A92-921846A24D8B}"/>
          </ac:picMkLst>
        </pc:picChg>
      </pc:sldChg>
      <pc:sldChg chg="addSp modSp del mod">
        <pc:chgData name="DARIO PRAWARA TEH WEI RONG" userId="1332e4ec-ce71-475b-a32a-299703817a3d" providerId="ADAL" clId="{B26EA2E0-07A8-4F03-AD89-F69CCC18B919}" dt="2023-11-26T23:08:57.758" v="9441" actId="20577"/>
        <pc:sldMkLst>
          <pc:docMk/>
          <pc:sldMk cId="267789137" sldId="279"/>
        </pc:sldMkLst>
        <pc:spChg chg="add mod">
          <ac:chgData name="DARIO PRAWARA TEH WEI RONG" userId="1332e4ec-ce71-475b-a32a-299703817a3d" providerId="ADAL" clId="{B26EA2E0-07A8-4F03-AD89-F69CCC18B919}" dt="2023-11-26T23:08:57.758" v="9441" actId="20577"/>
          <ac:spMkLst>
            <pc:docMk/>
            <pc:sldMk cId="267789137" sldId="279"/>
            <ac:spMk id="4" creationId="{7FAF0F1F-EAE6-669C-52B3-6010981C3069}"/>
          </ac:spMkLst>
        </pc:spChg>
        <pc:picChg chg="add mod">
          <ac:chgData name="DARIO PRAWARA TEH WEI RONG" userId="1332e4ec-ce71-475b-a32a-299703817a3d" providerId="ADAL" clId="{B26EA2E0-07A8-4F03-AD89-F69CCC18B919}" dt="2023-11-26T22:22:31.432" v="7337" actId="1076"/>
          <ac:picMkLst>
            <pc:docMk/>
            <pc:sldMk cId="267789137" sldId="279"/>
            <ac:picMk id="3" creationId="{F0ADB55A-C2BC-DADA-FE19-2677EBD4C6BB}"/>
          </ac:picMkLst>
        </pc:picChg>
        <pc:picChg chg="add mod">
          <ac:chgData name="DARIO PRAWARA TEH WEI RONG" userId="1332e4ec-ce71-475b-a32a-299703817a3d" providerId="ADAL" clId="{B26EA2E0-07A8-4F03-AD89-F69CCC18B919}" dt="2023-11-26T22:22:33.751" v="7338" actId="1076"/>
          <ac:picMkLst>
            <pc:docMk/>
            <pc:sldMk cId="267789137" sldId="279"/>
            <ac:picMk id="6" creationId="{8476A9B0-D2B6-E7F0-D8CD-2E803C6B1540}"/>
          </ac:picMkLst>
        </pc:picChg>
        <pc:cxnChg chg="add mod">
          <ac:chgData name="DARIO PRAWARA TEH WEI RONG" userId="1332e4ec-ce71-475b-a32a-299703817a3d" providerId="ADAL" clId="{B26EA2E0-07A8-4F03-AD89-F69CCC18B919}" dt="2023-11-26T22:22:50.264" v="7342" actId="14100"/>
          <ac:cxnSpMkLst>
            <pc:docMk/>
            <pc:sldMk cId="267789137" sldId="279"/>
            <ac:cxnSpMk id="8" creationId="{1000CCDD-381C-E2C9-3715-88E0201ABFBE}"/>
          </ac:cxnSpMkLst>
        </pc:cxnChg>
      </pc:sldChg>
      <pc:sldChg chg="modSp add mod">
        <pc:chgData name="DARIO PRAWARA TEH WEI RONG" userId="1332e4ec-ce71-475b-a32a-299703817a3d" providerId="ADAL" clId="{B26EA2E0-07A8-4F03-AD89-F69CCC18B919}" dt="2023-11-26T20:25:16.478" v="5864" actId="20577"/>
        <pc:sldMkLst>
          <pc:docMk/>
          <pc:sldMk cId="2336240504" sldId="280"/>
        </pc:sldMkLst>
        <pc:spChg chg="add del mod">
          <ac:chgData name="DARIO PRAWARA TEH WEI RONG" userId="1332e4ec-ce71-475b-a32a-299703817a3d" providerId="ADAL" clId="{B26EA2E0-07A8-4F03-AD89-F69CCC18B919}" dt="2023-11-26T22:49:14.222" v="8658" actId="478"/>
          <ac:spMkLst>
            <pc:docMk/>
            <pc:sldMk cId="2336240504" sldId="280"/>
            <ac:spMk id="2" creationId="{DF28334D-4330-F8B2-B9D1-B934096B418F}"/>
          </ac:spMkLst>
        </pc:spChg>
        <pc:spChg chg="add mod">
          <ac:chgData name="DARIO PRAWARA TEH WEI RONG" userId="1332e4ec-ce71-475b-a32a-299703817a3d" providerId="ADAL" clId="{B26EA2E0-07A8-4F03-AD89-F69CCC18B919}" dt="2023-11-26T22:49:46.382" v="8665" actId="1076"/>
          <ac:spMkLst>
            <pc:docMk/>
            <pc:sldMk cId="2336240504" sldId="280"/>
            <ac:spMk id="5" creationId="{C4664309-BB10-33FF-6C84-C85CC4D089E4}"/>
          </ac:spMkLst>
        </pc:spChg>
        <pc:spChg chg="add mod">
          <ac:chgData name="DARIO PRAWARA TEH WEI RONG" userId="1332e4ec-ce71-475b-a32a-299703817a3d" providerId="ADAL" clId="{B26EA2E0-07A8-4F03-AD89-F69CCC18B919}" dt="2023-11-26T22:49:46.382" v="8665" actId="1076"/>
          <ac:spMkLst>
            <pc:docMk/>
            <pc:sldMk cId="2336240504" sldId="280"/>
            <ac:spMk id="6" creationId="{7F390EC4-45AF-E8EC-89B1-CAD9CA4315CC}"/>
          </ac:spMkLst>
        </pc:spChg>
        <pc:spChg chg="add mod">
          <ac:chgData name="DARIO PRAWARA TEH WEI RONG" userId="1332e4ec-ce71-475b-a32a-299703817a3d" providerId="ADAL" clId="{B26EA2E0-07A8-4F03-AD89-F69CCC18B919}" dt="2023-11-26T22:49:46.382" v="8665" actId="1076"/>
          <ac:spMkLst>
            <pc:docMk/>
            <pc:sldMk cId="2336240504" sldId="280"/>
            <ac:spMk id="7" creationId="{BE819441-A46F-48B4-C4DD-2C5D6DB897C9}"/>
          </ac:spMkLst>
        </pc:spChg>
        <pc:spChg chg="add mod">
          <ac:chgData name="DARIO PRAWARA TEH WEI RONG" userId="1332e4ec-ce71-475b-a32a-299703817a3d" providerId="ADAL" clId="{B26EA2E0-07A8-4F03-AD89-F69CCC18B919}" dt="2023-11-26T22:49:46.382" v="8665" actId="1076"/>
          <ac:spMkLst>
            <pc:docMk/>
            <pc:sldMk cId="2336240504" sldId="280"/>
            <ac:spMk id="8" creationId="{20B2EA8E-B1E1-D3FD-39C2-EA5BC877C1D4}"/>
          </ac:spMkLst>
        </pc:spChg>
        <pc:spChg chg="add mod">
          <ac:chgData name="DARIO PRAWARA TEH WEI RONG" userId="1332e4ec-ce71-475b-a32a-299703817a3d" providerId="ADAL" clId="{B26EA2E0-07A8-4F03-AD89-F69CCC18B919}" dt="2023-11-26T22:49:46.382" v="8665" actId="1076"/>
          <ac:spMkLst>
            <pc:docMk/>
            <pc:sldMk cId="2336240504" sldId="280"/>
            <ac:spMk id="10" creationId="{D1EE963F-A4F3-6724-E101-D2745C031E0C}"/>
          </ac:spMkLst>
        </pc:spChg>
        <pc:spChg chg="add mod">
          <ac:chgData name="DARIO PRAWARA TEH WEI RONG" userId="1332e4ec-ce71-475b-a32a-299703817a3d" providerId="ADAL" clId="{B26EA2E0-07A8-4F03-AD89-F69CCC18B919}" dt="2023-11-26T22:51:06.065" v="8798" actId="20577"/>
          <ac:spMkLst>
            <pc:docMk/>
            <pc:sldMk cId="2336240504" sldId="280"/>
            <ac:spMk id="11" creationId="{BEEB9477-B48B-6A14-4A39-F0B446614F3C}"/>
          </ac:spMkLst>
        </pc:spChg>
        <pc:spChg chg="add mod">
          <ac:chgData name="DARIO PRAWARA TEH WEI RONG" userId="1332e4ec-ce71-475b-a32a-299703817a3d" providerId="ADAL" clId="{B26EA2E0-07A8-4F03-AD89-F69CCC18B919}" dt="2023-11-26T22:49:46.382" v="8665" actId="1076"/>
          <ac:spMkLst>
            <pc:docMk/>
            <pc:sldMk cId="2336240504" sldId="280"/>
            <ac:spMk id="13" creationId="{82EECF3F-F63E-BB4A-7999-5D7FA6123EA5}"/>
          </ac:spMkLst>
        </pc:spChg>
        <pc:spChg chg="mod">
          <ac:chgData name="DARIO PRAWARA TEH WEI RONG" userId="1332e4ec-ce71-475b-a32a-299703817a3d" providerId="ADAL" clId="{B26EA2E0-07A8-4F03-AD89-F69CCC18B919}" dt="2023-11-26T20:25:16.478" v="5864" actId="20577"/>
          <ac:spMkLst>
            <pc:docMk/>
            <pc:sldMk cId="2336240504" sldId="280"/>
            <ac:spMk id="259" creationId="{00000000-0000-0000-0000-000000000000}"/>
          </ac:spMkLst>
        </pc:spChg>
        <pc:picChg chg="add del mod">
          <ac:chgData name="DARIO PRAWARA TEH WEI RONG" userId="1332e4ec-ce71-475b-a32a-299703817a3d" providerId="ADAL" clId="{B26EA2E0-07A8-4F03-AD89-F69CCC18B919}" dt="2023-11-26T22:35:02.537" v="7836" actId="21"/>
          <ac:picMkLst>
            <pc:docMk/>
            <pc:sldMk cId="2336240504" sldId="280"/>
            <ac:picMk id="4" creationId="{F77E2FBE-D0F1-24DB-C9C6-D95F986A8DAC}"/>
          </ac:picMkLst>
        </pc:picChg>
      </pc:sldChg>
      <pc:sldChg chg="modSp add mod">
        <pc:chgData name="DARIO PRAWARA TEH WEI RONG" userId="1332e4ec-ce71-475b-a32a-299703817a3d" providerId="ADAL" clId="{B26EA2E0-07A8-4F03-AD89-F69CCC18B919}" dt="2023-11-26T20:25:31.211" v="5879" actId="20577"/>
        <pc:sldMkLst>
          <pc:docMk/>
          <pc:sldMk cId="1912054627" sldId="281"/>
        </pc:sldMkLst>
        <pc:spChg chg="mod">
          <ac:chgData name="DARIO PRAWARA TEH WEI RONG" userId="1332e4ec-ce71-475b-a32a-299703817a3d" providerId="ADAL" clId="{B26EA2E0-07A8-4F03-AD89-F69CCC18B919}" dt="2023-11-26T20:25:31.211" v="5879" actId="20577"/>
          <ac:spMkLst>
            <pc:docMk/>
            <pc:sldMk cId="1912054627" sldId="281"/>
            <ac:spMk id="259" creationId="{00000000-0000-0000-0000-000000000000}"/>
          </ac:spMkLst>
        </pc:spChg>
      </pc:sldChg>
      <pc:sldChg chg="addSp delSp modSp del mod">
        <pc:chgData name="DARIO PRAWARA TEH WEI RONG" userId="1332e4ec-ce71-475b-a32a-299703817a3d" providerId="ADAL" clId="{B26EA2E0-07A8-4F03-AD89-F69CCC18B919}" dt="2023-11-26T23:14:22.891" v="10127" actId="1076"/>
        <pc:sldMkLst>
          <pc:docMk/>
          <pc:sldMk cId="3696335374" sldId="282"/>
        </pc:sldMkLst>
        <pc:spChg chg="add mod">
          <ac:chgData name="DARIO PRAWARA TEH WEI RONG" userId="1332e4ec-ce71-475b-a32a-299703817a3d" providerId="ADAL" clId="{B26EA2E0-07A8-4F03-AD89-F69CCC18B919}" dt="2023-11-26T23:10:31.348" v="9502" actId="1076"/>
          <ac:spMkLst>
            <pc:docMk/>
            <pc:sldMk cId="3696335374" sldId="282"/>
            <ac:spMk id="4" creationId="{1E8F9559-0909-7927-ED1B-BC5018AB76A6}"/>
          </ac:spMkLst>
        </pc:spChg>
        <pc:spChg chg="add mod">
          <ac:chgData name="DARIO PRAWARA TEH WEI RONG" userId="1332e4ec-ce71-475b-a32a-299703817a3d" providerId="ADAL" clId="{B26EA2E0-07A8-4F03-AD89-F69CCC18B919}" dt="2023-11-26T23:14:22.891" v="10127" actId="1076"/>
          <ac:spMkLst>
            <pc:docMk/>
            <pc:sldMk cId="3696335374" sldId="282"/>
            <ac:spMk id="5" creationId="{36D8CA46-C1B0-5B21-BEE7-0B14D0D0FC5D}"/>
          </ac:spMkLst>
        </pc:spChg>
        <pc:spChg chg="add del mod">
          <ac:chgData name="DARIO PRAWARA TEH WEI RONG" userId="1332e4ec-ce71-475b-a32a-299703817a3d" providerId="ADAL" clId="{B26EA2E0-07A8-4F03-AD89-F69CCC18B919}" dt="2023-11-26T23:14:20.452" v="10126" actId="478"/>
          <ac:spMkLst>
            <pc:docMk/>
            <pc:sldMk cId="3696335374" sldId="282"/>
            <ac:spMk id="6" creationId="{67E43C56-BAD0-0E61-13A8-362D7D0DDE2D}"/>
          </ac:spMkLst>
        </pc:spChg>
        <pc:spChg chg="mod">
          <ac:chgData name="DARIO PRAWARA TEH WEI RONG" userId="1332e4ec-ce71-475b-a32a-299703817a3d" providerId="ADAL" clId="{B26EA2E0-07A8-4F03-AD89-F69CCC18B919}" dt="2023-11-26T20:25:45.275" v="5916" actId="20577"/>
          <ac:spMkLst>
            <pc:docMk/>
            <pc:sldMk cId="3696335374" sldId="282"/>
            <ac:spMk id="259" creationId="{00000000-0000-0000-0000-000000000000}"/>
          </ac:spMkLst>
        </pc:spChg>
        <pc:picChg chg="add mod">
          <ac:chgData name="DARIO PRAWARA TEH WEI RONG" userId="1332e4ec-ce71-475b-a32a-299703817a3d" providerId="ADAL" clId="{B26EA2E0-07A8-4F03-AD89-F69CCC18B919}" dt="2023-11-26T22:45:14.098" v="8448" actId="1076"/>
          <ac:picMkLst>
            <pc:docMk/>
            <pc:sldMk cId="3696335374" sldId="282"/>
            <ac:picMk id="3" creationId="{7C631AD3-1947-C1AB-D6C9-D94FEF35F900}"/>
          </ac:picMkLst>
        </pc:picChg>
      </pc:sldChg>
      <pc:sldChg chg="addSp delSp modSp add mod">
        <pc:chgData name="DARIO PRAWARA TEH WEI RONG" userId="1332e4ec-ce71-475b-a32a-299703817a3d" providerId="ADAL" clId="{B26EA2E0-07A8-4F03-AD89-F69CCC18B919}" dt="2023-11-26T20:26:33.418" v="5938" actId="1076"/>
        <pc:sldMkLst>
          <pc:docMk/>
          <pc:sldMk cId="12733178" sldId="283"/>
        </pc:sldMkLst>
        <pc:spChg chg="add del mod">
          <ac:chgData name="DARIO PRAWARA TEH WEI RONG" userId="1332e4ec-ce71-475b-a32a-299703817a3d" providerId="ADAL" clId="{B26EA2E0-07A8-4F03-AD89-F69CCC18B919}" dt="2023-11-26T20:26:09.289" v="5919" actId="478"/>
          <ac:spMkLst>
            <pc:docMk/>
            <pc:sldMk cId="12733178" sldId="283"/>
            <ac:spMk id="3" creationId="{4A6651FB-866D-A82A-E825-E51273D60F84}"/>
          </ac:spMkLst>
        </pc:spChg>
        <pc:spChg chg="add del mod">
          <ac:chgData name="DARIO PRAWARA TEH WEI RONG" userId="1332e4ec-ce71-475b-a32a-299703817a3d" providerId="ADAL" clId="{B26EA2E0-07A8-4F03-AD89-F69CCC18B919}" dt="2023-11-26T20:26:33.418" v="5938" actId="1076"/>
          <ac:spMkLst>
            <pc:docMk/>
            <pc:sldMk cId="12733178" sldId="283"/>
            <ac:spMk id="259" creationId="{00000000-0000-0000-0000-000000000000}"/>
          </ac:spMkLst>
        </pc:spChg>
        <pc:picChg chg="add mod">
          <ac:chgData name="DARIO PRAWARA TEH WEI RONG" userId="1332e4ec-ce71-475b-a32a-299703817a3d" providerId="ADAL" clId="{B26EA2E0-07A8-4F03-AD89-F69CCC18B919}" dt="2023-11-26T20:26:12.744" v="5922" actId="1076"/>
          <ac:picMkLst>
            <pc:docMk/>
            <pc:sldMk cId="12733178" sldId="283"/>
            <ac:picMk id="4" creationId="{995918C2-490B-3A22-DE6E-9E40030B5AFD}"/>
          </ac:picMkLst>
        </pc:picChg>
      </pc:sldChg>
      <pc:sldChg chg="del">
        <pc:chgData name="DARIO PRAWARA TEH WEI RONG" userId="1332e4ec-ce71-475b-a32a-299703817a3d" providerId="ADAL" clId="{B26EA2E0-07A8-4F03-AD89-F69CCC18B919}" dt="2023-11-26T16:46:56.359" v="239" actId="47"/>
        <pc:sldMkLst>
          <pc:docMk/>
          <pc:sldMk cId="976134062" sldId="284"/>
        </pc:sldMkLst>
        <pc:spChg chg="del">
          <ac:chgData name="DARIO PRAWARA TEH WEI RONG" userId="1332e4ec-ce71-475b-a32a-299703817a3d" providerId="ADAL" clId="{B26EA2E0-07A8-4F03-AD89-F69CCC18B919}" dt="2023-11-26T22:35:04.566" v="7837" actId="478"/>
          <ac:spMkLst>
            <pc:docMk/>
            <pc:sldMk cId="976134062" sldId="284"/>
            <ac:spMk id="2" creationId="{DF28334D-4330-F8B2-B9D1-B934096B418F}"/>
          </ac:spMkLst>
        </pc:spChg>
        <pc:spChg chg="add mod">
          <ac:chgData name="DARIO PRAWARA TEH WEI RONG" userId="1332e4ec-ce71-475b-a32a-299703817a3d" providerId="ADAL" clId="{B26EA2E0-07A8-4F03-AD89-F69CCC18B919}" dt="2023-11-26T22:50:46.852" v="8758" actId="115"/>
          <ac:spMkLst>
            <pc:docMk/>
            <pc:sldMk cId="976134062" sldId="284"/>
            <ac:spMk id="5" creationId="{D0D8B892-5BE6-875D-0DFC-AD14D5AACF60}"/>
          </ac:spMkLst>
        </pc:spChg>
        <pc:spChg chg="add del">
          <ac:chgData name="DARIO PRAWARA TEH WEI RONG" userId="1332e4ec-ce71-475b-a32a-299703817a3d" providerId="ADAL" clId="{B26EA2E0-07A8-4F03-AD89-F69CCC18B919}" dt="2023-11-26T22:40:24.608" v="8424" actId="478"/>
          <ac:spMkLst>
            <pc:docMk/>
            <pc:sldMk cId="976134062" sldId="284"/>
            <ac:spMk id="6" creationId="{BB65436E-DBC9-307D-04AB-83114FB77A0E}"/>
          </ac:spMkLst>
        </pc:spChg>
        <pc:spChg chg="add mod">
          <ac:chgData name="DARIO PRAWARA TEH WEI RONG" userId="1332e4ec-ce71-475b-a32a-299703817a3d" providerId="ADAL" clId="{B26EA2E0-07A8-4F03-AD89-F69CCC18B919}" dt="2023-11-26T22:41:33.582" v="8434" actId="208"/>
          <ac:spMkLst>
            <pc:docMk/>
            <pc:sldMk cId="976134062" sldId="284"/>
            <ac:spMk id="7" creationId="{E53B4B7D-956D-659D-59A2-217E4F98FF1B}"/>
          </ac:spMkLst>
        </pc:spChg>
        <pc:spChg chg="add mod">
          <ac:chgData name="DARIO PRAWARA TEH WEI RONG" userId="1332e4ec-ce71-475b-a32a-299703817a3d" providerId="ADAL" clId="{B26EA2E0-07A8-4F03-AD89-F69CCC18B919}" dt="2023-11-26T22:41:29.384" v="8433" actId="208"/>
          <ac:spMkLst>
            <pc:docMk/>
            <pc:sldMk cId="976134062" sldId="284"/>
            <ac:spMk id="8" creationId="{8DC22E1E-39F2-59C3-CA86-81A94DF00B0A}"/>
          </ac:spMkLst>
        </pc:spChg>
        <pc:spChg chg="mod">
          <ac:chgData name="DARIO PRAWARA TEH WEI RONG" userId="1332e4ec-ce71-475b-a32a-299703817a3d" providerId="ADAL" clId="{B26EA2E0-07A8-4F03-AD89-F69CCC18B919}" dt="2023-11-26T22:40:01.891" v="8421" actId="1076"/>
          <ac:spMkLst>
            <pc:docMk/>
            <pc:sldMk cId="976134062" sldId="284"/>
            <ac:spMk id="259" creationId="{00000000-0000-0000-0000-000000000000}"/>
          </ac:spMkLst>
        </pc:spChg>
        <pc:picChg chg="add mod">
          <ac:chgData name="DARIO PRAWARA TEH WEI RONG" userId="1332e4ec-ce71-475b-a32a-299703817a3d" providerId="ADAL" clId="{B26EA2E0-07A8-4F03-AD89-F69CCC18B919}" dt="2023-11-26T22:39:59.458" v="8419" actId="1076"/>
          <ac:picMkLst>
            <pc:docMk/>
            <pc:sldMk cId="976134062" sldId="284"/>
            <ac:picMk id="3" creationId="{4C393151-7A0F-1E08-45D8-049E2F44AB07}"/>
          </ac:picMkLst>
        </pc:picChg>
        <pc:picChg chg="del">
          <ac:chgData name="DARIO PRAWARA TEH WEI RONG" userId="1332e4ec-ce71-475b-a32a-299703817a3d" providerId="ADAL" clId="{B26EA2E0-07A8-4F03-AD89-F69CCC18B919}" dt="2023-11-26T22:34:55.804" v="7835" actId="21"/>
          <ac:picMkLst>
            <pc:docMk/>
            <pc:sldMk cId="976134062" sldId="284"/>
            <ac:picMk id="4" creationId="{F77E2FBE-D0F1-24DB-C9C6-D95F986A8DAC}"/>
          </ac:picMkLst>
        </pc:picChg>
        <pc:cxnChg chg="add mod">
          <ac:chgData name="DARIO PRAWARA TEH WEI RONG" userId="1332e4ec-ce71-475b-a32a-299703817a3d" providerId="ADAL" clId="{B26EA2E0-07A8-4F03-AD89-F69CCC18B919}" dt="2023-11-26T22:50:33.679" v="8753" actId="14100"/>
          <ac:cxnSpMkLst>
            <pc:docMk/>
            <pc:sldMk cId="976134062" sldId="284"/>
            <ac:cxnSpMk id="10" creationId="{80414800-428C-A0EB-4640-AA13FA37D132}"/>
          </ac:cxnSpMkLst>
        </pc:cxnChg>
        <pc:cxnChg chg="add mod">
          <ac:chgData name="DARIO PRAWARA TEH WEI RONG" userId="1332e4ec-ce71-475b-a32a-299703817a3d" providerId="ADAL" clId="{B26EA2E0-07A8-4F03-AD89-F69CCC18B919}" dt="2023-11-26T22:42:03.216" v="8441" actId="14100"/>
          <ac:cxnSpMkLst>
            <pc:docMk/>
            <pc:sldMk cId="976134062" sldId="284"/>
            <ac:cxnSpMk id="11" creationId="{36F9EDF6-B813-DCAE-AEDC-BBE0FA751ADB}"/>
          </ac:cxnSpMkLst>
        </pc:cxnChg>
      </pc:sldChg>
      <pc:sldChg chg="del">
        <pc:chgData name="DARIO PRAWARA TEH WEI RONG" userId="1332e4ec-ce71-475b-a32a-299703817a3d" providerId="ADAL" clId="{B26EA2E0-07A8-4F03-AD89-F69CCC18B919}" dt="2023-11-26T16:46:56.274" v="238" actId="47"/>
        <pc:sldMkLst>
          <pc:docMk/>
          <pc:sldMk cId="2859456444" sldId="285"/>
        </pc:sldMkLst>
        <pc:spChg chg="del">
          <ac:chgData name="DARIO PRAWARA TEH WEI RONG" userId="1332e4ec-ce71-475b-a32a-299703817a3d" providerId="ADAL" clId="{B26EA2E0-07A8-4F03-AD89-F69CCC18B919}" dt="2023-11-26T23:06:07.762" v="9379" actId="478"/>
          <ac:spMkLst>
            <pc:docMk/>
            <pc:sldMk cId="2859456444" sldId="285"/>
            <ac:spMk id="2" creationId="{A56D009E-6ED2-E1D4-8318-A7DAF0D761DA}"/>
          </ac:spMkLst>
        </pc:spChg>
        <pc:spChg chg="add del">
          <ac:chgData name="DARIO PRAWARA TEH WEI RONG" userId="1332e4ec-ce71-475b-a32a-299703817a3d" providerId="ADAL" clId="{B26EA2E0-07A8-4F03-AD89-F69CCC18B919}" dt="2023-11-26T23:05:50.726" v="9371" actId="22"/>
          <ac:spMkLst>
            <pc:docMk/>
            <pc:sldMk cId="2859456444" sldId="285"/>
            <ac:spMk id="7" creationId="{B4751894-9F63-6DF6-89D3-388B637BC4C8}"/>
          </ac:spMkLst>
        </pc:spChg>
        <pc:spChg chg="add mod">
          <ac:chgData name="DARIO PRAWARA TEH WEI RONG" userId="1332e4ec-ce71-475b-a32a-299703817a3d" providerId="ADAL" clId="{B26EA2E0-07A8-4F03-AD89-F69CCC18B919}" dt="2023-11-26T23:07:40.523" v="9411" actId="1076"/>
          <ac:spMkLst>
            <pc:docMk/>
            <pc:sldMk cId="2859456444" sldId="285"/>
            <ac:spMk id="9" creationId="{0EC8A505-7D44-745C-507B-5030920D175B}"/>
          </ac:spMkLst>
        </pc:spChg>
        <pc:spChg chg="add del mod">
          <ac:chgData name="DARIO PRAWARA TEH WEI RONG" userId="1332e4ec-ce71-475b-a32a-299703817a3d" providerId="ADAL" clId="{B26EA2E0-07A8-4F03-AD89-F69CCC18B919}" dt="2023-11-26T23:07:03.287" v="9400" actId="478"/>
          <ac:spMkLst>
            <pc:docMk/>
            <pc:sldMk cId="2859456444" sldId="285"/>
            <ac:spMk id="11" creationId="{E52DA966-D573-7856-ABDF-7EC4EDEEEA17}"/>
          </ac:spMkLst>
        </pc:spChg>
        <pc:picChg chg="del">
          <ac:chgData name="DARIO PRAWARA TEH WEI RONG" userId="1332e4ec-ce71-475b-a32a-299703817a3d" providerId="ADAL" clId="{B26EA2E0-07A8-4F03-AD89-F69CCC18B919}" dt="2023-11-26T23:04:34.239" v="9332" actId="478"/>
          <ac:picMkLst>
            <pc:docMk/>
            <pc:sldMk cId="2859456444" sldId="285"/>
            <ac:picMk id="3" creationId="{03809E37-AFEC-385D-AFF3-C3026485DEFF}"/>
          </ac:picMkLst>
        </pc:picChg>
        <pc:picChg chg="add mod">
          <ac:chgData name="DARIO PRAWARA TEH WEI RONG" userId="1332e4ec-ce71-475b-a32a-299703817a3d" providerId="ADAL" clId="{B26EA2E0-07A8-4F03-AD89-F69CCC18B919}" dt="2023-11-26T23:07:42.927" v="9412" actId="1076"/>
          <ac:picMkLst>
            <pc:docMk/>
            <pc:sldMk cId="2859456444" sldId="285"/>
            <ac:picMk id="4" creationId="{3E09F749-B57D-3859-2638-147B921BCD25}"/>
          </ac:picMkLst>
        </pc:picChg>
        <pc:picChg chg="del">
          <ac:chgData name="DARIO PRAWARA TEH WEI RONG" userId="1332e4ec-ce71-475b-a32a-299703817a3d" providerId="ADAL" clId="{B26EA2E0-07A8-4F03-AD89-F69CCC18B919}" dt="2023-11-26T23:04:29.688" v="9330" actId="21"/>
          <ac:picMkLst>
            <pc:docMk/>
            <pc:sldMk cId="2859456444" sldId="285"/>
            <ac:picMk id="6" creationId="{E8610CFD-F5A7-3950-69AD-C2D64211702B}"/>
          </ac:picMkLst>
        </pc:picChg>
      </pc:sldChg>
      <pc:sldChg chg="add del">
        <pc:chgData name="DARIO PRAWARA TEH WEI RONG" userId="1332e4ec-ce71-475b-a32a-299703817a3d" providerId="ADAL" clId="{B26EA2E0-07A8-4F03-AD89-F69CCC18B919}" dt="2023-11-26T23:04:32.245" v="9331" actId="47"/>
        <pc:sldMkLst>
          <pc:docMk/>
          <pc:sldMk cId="118174233" sldId="286"/>
        </pc:sldMkLst>
      </pc:sldChg>
      <pc:sldChg chg="del">
        <pc:chgData name="DARIO PRAWARA TEH WEI RONG" userId="1332e4ec-ce71-475b-a32a-299703817a3d" providerId="ADAL" clId="{B26EA2E0-07A8-4F03-AD89-F69CCC18B919}" dt="2023-11-26T16:46:56.187" v="237" actId="47"/>
        <pc:sldMkLst>
          <pc:docMk/>
          <pc:sldMk cId="1906567725" sldId="286"/>
        </pc:sldMkLst>
        <pc:spChg chg="del">
          <ac:chgData name="DARIO PRAWARA TEH WEI RONG" userId="1332e4ec-ce71-475b-a32a-299703817a3d" providerId="ADAL" clId="{B26EA2E0-07A8-4F03-AD89-F69CCC18B919}" dt="2023-11-26T23:16:09.225" v="10152" actId="478"/>
          <ac:spMkLst>
            <pc:docMk/>
            <pc:sldMk cId="1906567725" sldId="286"/>
            <ac:spMk id="5" creationId="{D0D8B892-5BE6-875D-0DFC-AD14D5AACF60}"/>
          </ac:spMkLst>
        </pc:spChg>
        <pc:spChg chg="del">
          <ac:chgData name="DARIO PRAWARA TEH WEI RONG" userId="1332e4ec-ce71-475b-a32a-299703817a3d" providerId="ADAL" clId="{B26EA2E0-07A8-4F03-AD89-F69CCC18B919}" dt="2023-11-26T23:16:09.225" v="10152" actId="478"/>
          <ac:spMkLst>
            <pc:docMk/>
            <pc:sldMk cId="1906567725" sldId="286"/>
            <ac:spMk id="7" creationId="{E53B4B7D-956D-659D-59A2-217E4F98FF1B}"/>
          </ac:spMkLst>
        </pc:spChg>
        <pc:spChg chg="del">
          <ac:chgData name="DARIO PRAWARA TEH WEI RONG" userId="1332e4ec-ce71-475b-a32a-299703817a3d" providerId="ADAL" clId="{B26EA2E0-07A8-4F03-AD89-F69CCC18B919}" dt="2023-11-26T23:16:09.225" v="10152" actId="478"/>
          <ac:spMkLst>
            <pc:docMk/>
            <pc:sldMk cId="1906567725" sldId="286"/>
            <ac:spMk id="8" creationId="{8DC22E1E-39F2-59C3-CA86-81A94DF00B0A}"/>
          </ac:spMkLst>
        </pc:spChg>
        <pc:spChg chg="add mod">
          <ac:chgData name="DARIO PRAWARA TEH WEI RONG" userId="1332e4ec-ce71-475b-a32a-299703817a3d" providerId="ADAL" clId="{B26EA2E0-07A8-4F03-AD89-F69CCC18B919}" dt="2023-11-26T23:18:23.149" v="10336" actId="1076"/>
          <ac:spMkLst>
            <pc:docMk/>
            <pc:sldMk cId="1906567725" sldId="286"/>
            <ac:spMk id="15" creationId="{321E1493-3678-AB33-CAD0-4EC6A536E5B2}"/>
          </ac:spMkLst>
        </pc:spChg>
        <pc:spChg chg="mod">
          <ac:chgData name="DARIO PRAWARA TEH WEI RONG" userId="1332e4ec-ce71-475b-a32a-299703817a3d" providerId="ADAL" clId="{B26EA2E0-07A8-4F03-AD89-F69CCC18B919}" dt="2023-11-26T23:16:06.988" v="10151" actId="20577"/>
          <ac:spMkLst>
            <pc:docMk/>
            <pc:sldMk cId="1906567725" sldId="286"/>
            <ac:spMk id="259" creationId="{00000000-0000-0000-0000-000000000000}"/>
          </ac:spMkLst>
        </pc:spChg>
        <pc:picChg chg="del">
          <ac:chgData name="DARIO PRAWARA TEH WEI RONG" userId="1332e4ec-ce71-475b-a32a-299703817a3d" providerId="ADAL" clId="{B26EA2E0-07A8-4F03-AD89-F69CCC18B919}" dt="2023-11-26T23:16:10.217" v="10153" actId="478"/>
          <ac:picMkLst>
            <pc:docMk/>
            <pc:sldMk cId="1906567725" sldId="286"/>
            <ac:picMk id="3" creationId="{4C393151-7A0F-1E08-45D8-049E2F44AB07}"/>
          </ac:picMkLst>
        </pc:picChg>
        <pc:picChg chg="add mod">
          <ac:chgData name="DARIO PRAWARA TEH WEI RONG" userId="1332e4ec-ce71-475b-a32a-299703817a3d" providerId="ADAL" clId="{B26EA2E0-07A8-4F03-AD89-F69CCC18B919}" dt="2023-11-26T23:18:19.607" v="10335" actId="1076"/>
          <ac:picMkLst>
            <pc:docMk/>
            <pc:sldMk cId="1906567725" sldId="286"/>
            <ac:picMk id="4" creationId="{F91C37EB-F5E9-6F49-B40D-5119A67E3AE0}"/>
          </ac:picMkLst>
        </pc:picChg>
        <pc:picChg chg="add mod">
          <ac:chgData name="DARIO PRAWARA TEH WEI RONG" userId="1332e4ec-ce71-475b-a32a-299703817a3d" providerId="ADAL" clId="{B26EA2E0-07A8-4F03-AD89-F69CCC18B919}" dt="2023-11-26T23:18:19.607" v="10335" actId="1076"/>
          <ac:picMkLst>
            <pc:docMk/>
            <pc:sldMk cId="1906567725" sldId="286"/>
            <ac:picMk id="9" creationId="{3FA40CA6-9C5B-8B3A-068B-1E21E83604B9}"/>
          </ac:picMkLst>
        </pc:picChg>
        <pc:picChg chg="add mod">
          <ac:chgData name="DARIO PRAWARA TEH WEI RONG" userId="1332e4ec-ce71-475b-a32a-299703817a3d" providerId="ADAL" clId="{B26EA2E0-07A8-4F03-AD89-F69CCC18B919}" dt="2023-11-26T23:18:19.607" v="10335" actId="1076"/>
          <ac:picMkLst>
            <pc:docMk/>
            <pc:sldMk cId="1906567725" sldId="286"/>
            <ac:picMk id="13" creationId="{22AB79D3-4BBB-4591-368A-234B56DC3E86}"/>
          </ac:picMkLst>
        </pc:picChg>
        <pc:cxnChg chg="del mod">
          <ac:chgData name="DARIO PRAWARA TEH WEI RONG" userId="1332e4ec-ce71-475b-a32a-299703817a3d" providerId="ADAL" clId="{B26EA2E0-07A8-4F03-AD89-F69CCC18B919}" dt="2023-11-26T23:16:09.225" v="10152" actId="478"/>
          <ac:cxnSpMkLst>
            <pc:docMk/>
            <pc:sldMk cId="1906567725" sldId="286"/>
            <ac:cxnSpMk id="10" creationId="{80414800-428C-A0EB-4640-AA13FA37D132}"/>
          </ac:cxnSpMkLst>
        </pc:cxnChg>
        <pc:cxnChg chg="del mod">
          <ac:chgData name="DARIO PRAWARA TEH WEI RONG" userId="1332e4ec-ce71-475b-a32a-299703817a3d" providerId="ADAL" clId="{B26EA2E0-07A8-4F03-AD89-F69CCC18B919}" dt="2023-11-26T23:16:09.225" v="10152" actId="478"/>
          <ac:cxnSpMkLst>
            <pc:docMk/>
            <pc:sldMk cId="1906567725" sldId="286"/>
            <ac:cxnSpMk id="11" creationId="{36F9EDF6-B813-DCAE-AEDC-BBE0FA751ADB}"/>
          </ac:cxnSpMkLst>
        </pc:cxnChg>
      </pc:sldChg>
      <pc:sldChg chg="add del">
        <pc:chgData name="DARIO PRAWARA TEH WEI RONG" userId="1332e4ec-ce71-475b-a32a-299703817a3d" providerId="ADAL" clId="{B26EA2E0-07A8-4F03-AD89-F69CCC18B919}" dt="2023-11-26T23:16:11.942" v="10155"/>
        <pc:sldMkLst>
          <pc:docMk/>
          <pc:sldMk cId="1118125039" sldId="287"/>
        </pc:sldMkLst>
      </pc:sldChg>
      <pc:sldChg chg="add del">
        <pc:chgData name="DARIO PRAWARA TEH WEI RONG" userId="1332e4ec-ce71-475b-a32a-299703817a3d" providerId="ADAL" clId="{B26EA2E0-07A8-4F03-AD89-F69CCC18B919}" dt="2023-11-26T23:04:27.912" v="9329"/>
        <pc:sldMkLst>
          <pc:docMk/>
          <pc:sldMk cId="1556033235" sldId="287"/>
        </pc:sldMkLst>
      </pc:sldChg>
      <pc:sldChg chg="del">
        <pc:chgData name="DARIO PRAWARA TEH WEI RONG" userId="1332e4ec-ce71-475b-a32a-299703817a3d" providerId="ADAL" clId="{B26EA2E0-07A8-4F03-AD89-F69CCC18B919}" dt="2023-11-26T16:46:56.094" v="236" actId="47"/>
        <pc:sldMkLst>
          <pc:docMk/>
          <pc:sldMk cId="1878308937" sldId="287"/>
        </pc:sldMkLst>
        <pc:spChg chg="del">
          <ac:chgData name="DARIO PRAWARA TEH WEI RONG" userId="1332e4ec-ce71-475b-a32a-299703817a3d" providerId="ADAL" clId="{B26EA2E0-07A8-4F03-AD89-F69CCC18B919}" dt="2023-11-26T23:19:16.514" v="10338" actId="478"/>
          <ac:spMkLst>
            <pc:docMk/>
            <pc:sldMk cId="1878308937" sldId="287"/>
            <ac:spMk id="2" creationId="{A61A6AC4-870A-D8BF-C2EE-9C94B8F9681F}"/>
          </ac:spMkLst>
        </pc:spChg>
        <pc:spChg chg="del">
          <ac:chgData name="DARIO PRAWARA TEH WEI RONG" userId="1332e4ec-ce71-475b-a32a-299703817a3d" providerId="ADAL" clId="{B26EA2E0-07A8-4F03-AD89-F69CCC18B919}" dt="2023-11-26T23:19:16.514" v="10338" actId="478"/>
          <ac:spMkLst>
            <pc:docMk/>
            <pc:sldMk cId="1878308937" sldId="287"/>
            <ac:spMk id="3" creationId="{ED320A10-5FE0-B03D-18D6-EBC46CDBE519}"/>
          </ac:spMkLst>
        </pc:spChg>
        <pc:spChg chg="add del mod">
          <ac:chgData name="DARIO PRAWARA TEH WEI RONG" userId="1332e4ec-ce71-475b-a32a-299703817a3d" providerId="ADAL" clId="{B26EA2E0-07A8-4F03-AD89-F69CCC18B919}" dt="2023-11-26T23:19:18.974" v="10339" actId="478"/>
          <ac:spMkLst>
            <pc:docMk/>
            <pc:sldMk cId="1878308937" sldId="287"/>
            <ac:spMk id="5" creationId="{9F826AAD-0CAA-D29B-69A0-EE3DD12F105A}"/>
          </ac:spMkLst>
        </pc:spChg>
        <pc:spChg chg="add mod">
          <ac:chgData name="DARIO PRAWARA TEH WEI RONG" userId="1332e4ec-ce71-475b-a32a-299703817a3d" providerId="ADAL" clId="{B26EA2E0-07A8-4F03-AD89-F69CCC18B919}" dt="2023-11-26T23:21:29.375" v="10651" actId="1076"/>
          <ac:spMkLst>
            <pc:docMk/>
            <pc:sldMk cId="1878308937" sldId="287"/>
            <ac:spMk id="8" creationId="{E51A68F8-1FAB-C2BF-2EED-6410E27EAD54}"/>
          </ac:spMkLst>
        </pc:spChg>
        <pc:spChg chg="del">
          <ac:chgData name="DARIO PRAWARA TEH WEI RONG" userId="1332e4ec-ce71-475b-a32a-299703817a3d" providerId="ADAL" clId="{B26EA2E0-07A8-4F03-AD89-F69CCC18B919}" dt="2023-11-26T23:19:16.514" v="10338" actId="478"/>
          <ac:spMkLst>
            <pc:docMk/>
            <pc:sldMk cId="1878308937" sldId="287"/>
            <ac:spMk id="10" creationId="{31EFA003-9F32-13F8-BEFB-F3D58CAA0BC5}"/>
          </ac:spMkLst>
        </pc:spChg>
        <pc:spChg chg="del">
          <ac:chgData name="DARIO PRAWARA TEH WEI RONG" userId="1332e4ec-ce71-475b-a32a-299703817a3d" providerId="ADAL" clId="{B26EA2E0-07A8-4F03-AD89-F69CCC18B919}" dt="2023-11-26T23:19:16.514" v="10338" actId="478"/>
          <ac:spMkLst>
            <pc:docMk/>
            <pc:sldMk cId="1878308937" sldId="287"/>
            <ac:spMk id="14" creationId="{777061F1-0393-2FB9-14C6-F7423AF1DC8B}"/>
          </ac:spMkLst>
        </pc:spChg>
        <pc:spChg chg="del">
          <ac:chgData name="DARIO PRAWARA TEH WEI RONG" userId="1332e4ec-ce71-475b-a32a-299703817a3d" providerId="ADAL" clId="{B26EA2E0-07A8-4F03-AD89-F69CCC18B919}" dt="2023-11-26T23:19:16.514" v="10338" actId="478"/>
          <ac:spMkLst>
            <pc:docMk/>
            <pc:sldMk cId="1878308937" sldId="287"/>
            <ac:spMk id="19" creationId="{492F3285-749E-846E-9332-612C843C923F}"/>
          </ac:spMkLst>
        </pc:spChg>
        <pc:picChg chg="del">
          <ac:chgData name="DARIO PRAWARA TEH WEI RONG" userId="1332e4ec-ce71-475b-a32a-299703817a3d" providerId="ADAL" clId="{B26EA2E0-07A8-4F03-AD89-F69CCC18B919}" dt="2023-11-26T23:19:16.514" v="10338" actId="478"/>
          <ac:picMkLst>
            <pc:docMk/>
            <pc:sldMk cId="1878308937" sldId="287"/>
            <ac:picMk id="6" creationId="{AF95E73B-C4BB-EC3F-6B55-4E5D10483225}"/>
          </ac:picMkLst>
        </pc:picChg>
        <pc:picChg chg="del">
          <ac:chgData name="DARIO PRAWARA TEH WEI RONG" userId="1332e4ec-ce71-475b-a32a-299703817a3d" providerId="ADAL" clId="{B26EA2E0-07A8-4F03-AD89-F69CCC18B919}" dt="2023-11-26T23:19:16.514" v="10338" actId="478"/>
          <ac:picMkLst>
            <pc:docMk/>
            <pc:sldMk cId="1878308937" sldId="287"/>
            <ac:picMk id="9" creationId="{E2DBBADE-149F-FE83-6802-15651339C674}"/>
          </ac:picMkLst>
        </pc:picChg>
        <pc:picChg chg="del">
          <ac:chgData name="DARIO PRAWARA TEH WEI RONG" userId="1332e4ec-ce71-475b-a32a-299703817a3d" providerId="ADAL" clId="{B26EA2E0-07A8-4F03-AD89-F69CCC18B919}" dt="2023-11-26T23:19:16.514" v="10338" actId="478"/>
          <ac:picMkLst>
            <pc:docMk/>
            <pc:sldMk cId="1878308937" sldId="287"/>
            <ac:picMk id="16" creationId="{93A35924-45A1-2899-54E4-3864744D6F82}"/>
          </ac:picMkLst>
        </pc:picChg>
        <pc:picChg chg="del">
          <ac:chgData name="DARIO PRAWARA TEH WEI RONG" userId="1332e4ec-ce71-475b-a32a-299703817a3d" providerId="ADAL" clId="{B26EA2E0-07A8-4F03-AD89-F69CCC18B919}" dt="2023-11-26T23:19:16.514" v="10338" actId="478"/>
          <ac:picMkLst>
            <pc:docMk/>
            <pc:sldMk cId="1878308937" sldId="287"/>
            <ac:picMk id="18" creationId="{89DC6692-C097-CD9A-0513-DB39E98C5504}"/>
          </ac:picMkLst>
        </pc:picChg>
        <pc:picChg chg="add mod">
          <ac:chgData name="DARIO PRAWARA TEH WEI RONG" userId="1332e4ec-ce71-475b-a32a-299703817a3d" providerId="ADAL" clId="{B26EA2E0-07A8-4F03-AD89-F69CCC18B919}" dt="2023-11-26T23:21:26.765" v="10650" actId="1076"/>
          <ac:picMkLst>
            <pc:docMk/>
            <pc:sldMk cId="1878308937" sldId="287"/>
            <ac:picMk id="2050" creationId="{7FF62200-AD2A-5C0F-C750-9CFE974FF655}"/>
          </ac:picMkLst>
        </pc:picChg>
      </pc:sldChg>
      <pc:sldChg chg="del">
        <pc:chgData name="DARIO PRAWARA TEH WEI RONG" userId="1332e4ec-ce71-475b-a32a-299703817a3d" providerId="ADAL" clId="{B26EA2E0-07A8-4F03-AD89-F69CCC18B919}" dt="2023-11-26T16:46:56.014" v="235" actId="47"/>
        <pc:sldMkLst>
          <pc:docMk/>
          <pc:sldMk cId="0" sldId="288"/>
        </pc:sldMkLst>
      </pc:sldChg>
      <pc:sldChg chg="del">
        <pc:chgData name="DARIO PRAWARA TEH WEI RONG" userId="1332e4ec-ce71-475b-a32a-299703817a3d" providerId="ADAL" clId="{B26EA2E0-07A8-4F03-AD89-F69CCC18B919}" dt="2023-11-26T16:46:55.945" v="234" actId="47"/>
        <pc:sldMkLst>
          <pc:docMk/>
          <pc:sldMk cId="0" sldId="289"/>
        </pc:sldMkLst>
      </pc:sldChg>
      <pc:sldChg chg="del">
        <pc:chgData name="DARIO PRAWARA TEH WEI RONG" userId="1332e4ec-ce71-475b-a32a-299703817a3d" providerId="ADAL" clId="{B26EA2E0-07A8-4F03-AD89-F69CCC18B919}" dt="2023-11-26T16:46:55.880" v="233" actId="47"/>
        <pc:sldMkLst>
          <pc:docMk/>
          <pc:sldMk cId="0" sldId="290"/>
        </pc:sldMkLst>
      </pc:sldChg>
      <pc:sldChg chg="del">
        <pc:chgData name="DARIO PRAWARA TEH WEI RONG" userId="1332e4ec-ce71-475b-a32a-299703817a3d" providerId="ADAL" clId="{B26EA2E0-07A8-4F03-AD89-F69CCC18B919}" dt="2023-11-26T16:46:55.792" v="232" actId="47"/>
        <pc:sldMkLst>
          <pc:docMk/>
          <pc:sldMk cId="0" sldId="291"/>
        </pc:sldMkLst>
      </pc:sldChg>
      <pc:sldChg chg="del">
        <pc:chgData name="DARIO PRAWARA TEH WEI RONG" userId="1332e4ec-ce71-475b-a32a-299703817a3d" providerId="ADAL" clId="{B26EA2E0-07A8-4F03-AD89-F69CCC18B919}" dt="2023-11-26T16:46:55.737" v="231" actId="47"/>
        <pc:sldMkLst>
          <pc:docMk/>
          <pc:sldMk cId="0" sldId="292"/>
        </pc:sldMkLst>
      </pc:sldChg>
      <pc:sldChg chg="del">
        <pc:chgData name="DARIO PRAWARA TEH WEI RONG" userId="1332e4ec-ce71-475b-a32a-299703817a3d" providerId="ADAL" clId="{B26EA2E0-07A8-4F03-AD89-F69CCC18B919}" dt="2023-11-26T16:46:55.639" v="230" actId="47"/>
        <pc:sldMkLst>
          <pc:docMk/>
          <pc:sldMk cId="0" sldId="293"/>
        </pc:sldMkLst>
      </pc:sldChg>
      <pc:sldChg chg="del">
        <pc:chgData name="DARIO PRAWARA TEH WEI RONG" userId="1332e4ec-ce71-475b-a32a-299703817a3d" providerId="ADAL" clId="{B26EA2E0-07A8-4F03-AD89-F69CCC18B919}" dt="2023-11-26T16:46:55.533" v="229" actId="47"/>
        <pc:sldMkLst>
          <pc:docMk/>
          <pc:sldMk cId="0" sldId="294"/>
        </pc:sldMkLst>
      </pc:sldChg>
      <pc:sldChg chg="del">
        <pc:chgData name="DARIO PRAWARA TEH WEI RONG" userId="1332e4ec-ce71-475b-a32a-299703817a3d" providerId="ADAL" clId="{B26EA2E0-07A8-4F03-AD89-F69CCC18B919}" dt="2023-11-26T16:46:55.499" v="228" actId="47"/>
        <pc:sldMkLst>
          <pc:docMk/>
          <pc:sldMk cId="0" sldId="295"/>
        </pc:sldMkLst>
      </pc:sldChg>
      <pc:sldChg chg="del">
        <pc:chgData name="DARIO PRAWARA TEH WEI RONG" userId="1332e4ec-ce71-475b-a32a-299703817a3d" providerId="ADAL" clId="{B26EA2E0-07A8-4F03-AD89-F69CCC18B919}" dt="2023-11-26T16:46:55.458" v="227" actId="47"/>
        <pc:sldMkLst>
          <pc:docMk/>
          <pc:sldMk cId="0" sldId="296"/>
        </pc:sldMkLst>
      </pc:sldChg>
      <pc:sldChg chg="del">
        <pc:chgData name="DARIO PRAWARA TEH WEI RONG" userId="1332e4ec-ce71-475b-a32a-299703817a3d" providerId="ADAL" clId="{B26EA2E0-07A8-4F03-AD89-F69CCC18B919}" dt="2023-11-26T16:46:55.391" v="226" actId="47"/>
        <pc:sldMkLst>
          <pc:docMk/>
          <pc:sldMk cId="0" sldId="297"/>
        </pc:sldMkLst>
      </pc:sldChg>
      <pc:sldChg chg="del">
        <pc:chgData name="DARIO PRAWARA TEH WEI RONG" userId="1332e4ec-ce71-475b-a32a-299703817a3d" providerId="ADAL" clId="{B26EA2E0-07A8-4F03-AD89-F69CCC18B919}" dt="2023-11-26T16:46:53.730" v="225" actId="47"/>
        <pc:sldMkLst>
          <pc:docMk/>
          <pc:sldMk cId="0" sldId="298"/>
        </pc:sldMkLst>
      </pc:sldChg>
      <pc:sldChg chg="del">
        <pc:chgData name="DARIO PRAWARA TEH WEI RONG" userId="1332e4ec-ce71-475b-a32a-299703817a3d" providerId="ADAL" clId="{B26EA2E0-07A8-4F03-AD89-F69CCC18B919}" dt="2023-11-26T16:46:52.574" v="224" actId="47"/>
        <pc:sldMkLst>
          <pc:docMk/>
          <pc:sldMk cId="0" sldId="299"/>
        </pc:sldMkLst>
      </pc:sldChg>
      <pc:sldChg chg="del">
        <pc:chgData name="DARIO PRAWARA TEH WEI RONG" userId="1332e4ec-ce71-475b-a32a-299703817a3d" providerId="ADAL" clId="{B26EA2E0-07A8-4F03-AD89-F69CCC18B919}" dt="2023-11-26T16:46:51.574" v="223" actId="47"/>
        <pc:sldMkLst>
          <pc:docMk/>
          <pc:sldMk cId="0" sldId="300"/>
        </pc:sldMkLst>
      </pc:sldChg>
      <pc:sldChg chg="del">
        <pc:chgData name="DARIO PRAWARA TEH WEI RONG" userId="1332e4ec-ce71-475b-a32a-299703817a3d" providerId="ADAL" clId="{B26EA2E0-07A8-4F03-AD89-F69CCC18B919}" dt="2023-11-26T16:46:51.422" v="222" actId="47"/>
        <pc:sldMkLst>
          <pc:docMk/>
          <pc:sldMk cId="0" sldId="301"/>
        </pc:sldMkLst>
      </pc:sldChg>
      <pc:sldChg chg="del">
        <pc:chgData name="DARIO PRAWARA TEH WEI RONG" userId="1332e4ec-ce71-475b-a32a-299703817a3d" providerId="ADAL" clId="{B26EA2E0-07A8-4F03-AD89-F69CCC18B919}" dt="2023-11-26T16:46:50.355" v="221" actId="47"/>
        <pc:sldMkLst>
          <pc:docMk/>
          <pc:sldMk cId="0" sldId="302"/>
        </pc:sldMkLst>
      </pc:sldChg>
      <pc:sldChg chg="del">
        <pc:chgData name="DARIO PRAWARA TEH WEI RONG" userId="1332e4ec-ce71-475b-a32a-299703817a3d" providerId="ADAL" clId="{B26EA2E0-07A8-4F03-AD89-F69CCC18B919}" dt="2023-11-26T16:46:50.173" v="220" actId="47"/>
        <pc:sldMkLst>
          <pc:docMk/>
          <pc:sldMk cId="0" sldId="303"/>
        </pc:sldMkLst>
      </pc:sldChg>
      <pc:sldChg chg="del">
        <pc:chgData name="DARIO PRAWARA TEH WEI RONG" userId="1332e4ec-ce71-475b-a32a-299703817a3d" providerId="ADAL" clId="{B26EA2E0-07A8-4F03-AD89-F69CCC18B919}" dt="2023-11-26T16:46:49.955" v="219" actId="47"/>
        <pc:sldMkLst>
          <pc:docMk/>
          <pc:sldMk cId="0" sldId="304"/>
        </pc:sldMkLst>
      </pc:sldChg>
      <pc:sldChg chg="del">
        <pc:chgData name="DARIO PRAWARA TEH WEI RONG" userId="1332e4ec-ce71-475b-a32a-299703817a3d" providerId="ADAL" clId="{B26EA2E0-07A8-4F03-AD89-F69CCC18B919}" dt="2023-11-26T16:46:49.574" v="218" actId="47"/>
        <pc:sldMkLst>
          <pc:docMk/>
          <pc:sldMk cId="0" sldId="305"/>
        </pc:sldMkLst>
      </pc:sldChg>
      <pc:sldChg chg="del">
        <pc:chgData name="DARIO PRAWARA TEH WEI RONG" userId="1332e4ec-ce71-475b-a32a-299703817a3d" providerId="ADAL" clId="{B26EA2E0-07A8-4F03-AD89-F69CCC18B919}" dt="2023-11-26T16:46:49.176" v="217" actId="47"/>
        <pc:sldMkLst>
          <pc:docMk/>
          <pc:sldMk cId="0" sldId="306"/>
        </pc:sldMkLst>
      </pc:sldChg>
      <pc:sldChg chg="del">
        <pc:chgData name="DARIO PRAWARA TEH WEI RONG" userId="1332e4ec-ce71-475b-a32a-299703817a3d" providerId="ADAL" clId="{B26EA2E0-07A8-4F03-AD89-F69CCC18B919}" dt="2023-11-26T16:46:48.262" v="216" actId="47"/>
        <pc:sldMkLst>
          <pc:docMk/>
          <pc:sldMk cId="0" sldId="307"/>
        </pc:sldMkLst>
      </pc:sldChg>
      <pc:sldChg chg="del">
        <pc:chgData name="DARIO PRAWARA TEH WEI RONG" userId="1332e4ec-ce71-475b-a32a-299703817a3d" providerId="ADAL" clId="{B26EA2E0-07A8-4F03-AD89-F69CCC18B919}" dt="2023-11-26T16:46:47.831" v="215" actId="47"/>
        <pc:sldMkLst>
          <pc:docMk/>
          <pc:sldMk cId="0" sldId="308"/>
        </pc:sldMkLst>
      </pc:sldChg>
      <pc:sldChg chg="del">
        <pc:chgData name="DARIO PRAWARA TEH WEI RONG" userId="1332e4ec-ce71-475b-a32a-299703817a3d" providerId="ADAL" clId="{B26EA2E0-07A8-4F03-AD89-F69CCC18B919}" dt="2023-11-26T16:46:47.229" v="214" actId="47"/>
        <pc:sldMkLst>
          <pc:docMk/>
          <pc:sldMk cId="0" sldId="309"/>
        </pc:sldMkLst>
      </pc:sldChg>
      <pc:sldChg chg="del">
        <pc:chgData name="DARIO PRAWARA TEH WEI RONG" userId="1332e4ec-ce71-475b-a32a-299703817a3d" providerId="ADAL" clId="{B26EA2E0-07A8-4F03-AD89-F69CCC18B919}" dt="2023-11-26T16:46:46.474" v="213" actId="47"/>
        <pc:sldMkLst>
          <pc:docMk/>
          <pc:sldMk cId="0" sldId="310"/>
        </pc:sldMkLst>
      </pc:sldChg>
      <pc:sldMasterChg chg="addSldLayout delSldLayout">
        <pc:chgData name="DARIO PRAWARA TEH WEI RONG" userId="1332e4ec-ce71-475b-a32a-299703817a3d" providerId="ADAL" clId="{B26EA2E0-07A8-4F03-AD89-F69CCC18B919}" dt="2023-11-26T16:47:18.082" v="277" actId="47"/>
        <pc:sldMasterMkLst>
          <pc:docMk/>
          <pc:sldMasterMk cId="0" sldId="2147483686"/>
        </pc:sldMasterMkLst>
        <pc:sldLayoutChg chg="add del">
          <pc:chgData name="DARIO PRAWARA TEH WEI RONG" userId="1332e4ec-ce71-475b-a32a-299703817a3d" providerId="ADAL" clId="{B26EA2E0-07A8-4F03-AD89-F69CCC18B919}" dt="2023-11-26T16:47:18.082" v="277" actId="47"/>
          <pc:sldLayoutMkLst>
            <pc:docMk/>
            <pc:sldMasterMk cId="0" sldId="2147483686"/>
            <pc:sldLayoutMk cId="0" sldId="2147483649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9.754" v="253" actId="47"/>
          <pc:sldLayoutMkLst>
            <pc:docMk/>
            <pc:sldMasterMk cId="0" sldId="2147483686"/>
            <pc:sldLayoutMk cId="0" sldId="2147483650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7:01.591" v="260" actId="47"/>
          <pc:sldLayoutMkLst>
            <pc:docMk/>
            <pc:sldMasterMk cId="0" sldId="2147483686"/>
            <pc:sldLayoutMk cId="0" sldId="2147483651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7:16.507" v="274" actId="47"/>
          <pc:sldLayoutMkLst>
            <pc:docMk/>
            <pc:sldMasterMk cId="0" sldId="2147483686"/>
            <pc:sldLayoutMk cId="0" sldId="2147483652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7:01.634" v="261" actId="47"/>
          <pc:sldLayoutMkLst>
            <pc:docMk/>
            <pc:sldMasterMk cId="0" sldId="2147483686"/>
            <pc:sldLayoutMk cId="0" sldId="2147483653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7:01.367" v="256" actId="47"/>
          <pc:sldLayoutMkLst>
            <pc:docMk/>
            <pc:sldMasterMk cId="0" sldId="2147483686"/>
            <pc:sldLayoutMk cId="0" sldId="2147483654"/>
          </pc:sldLayoutMkLst>
        </pc:sldLayoutChg>
        <pc:sldLayoutChg chg="add del">
          <pc:chgData name="DARIO PRAWARA TEH WEI RONG" userId="1332e4ec-ce71-475b-a32a-299703817a3d" providerId="ADAL" clId="{B26EA2E0-07A8-4F03-AD89-F69CCC18B919}" dt="2023-11-26T16:47:13.763" v="272" actId="47"/>
          <pc:sldLayoutMkLst>
            <pc:docMk/>
            <pc:sldMasterMk cId="0" sldId="2147483686"/>
            <pc:sldLayoutMk cId="0" sldId="2147483655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7:00.291" v="254" actId="47"/>
          <pc:sldLayoutMkLst>
            <pc:docMk/>
            <pc:sldMasterMk cId="0" sldId="2147483686"/>
            <pc:sldLayoutMk cId="0" sldId="2147483656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9.388" v="252" actId="47"/>
          <pc:sldLayoutMkLst>
            <pc:docMk/>
            <pc:sldMasterMk cId="0" sldId="2147483686"/>
            <pc:sldLayoutMk cId="0" sldId="2147483657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7:16.970" v="275" actId="47"/>
          <pc:sldLayoutMkLst>
            <pc:docMk/>
            <pc:sldMasterMk cId="0" sldId="2147483686"/>
            <pc:sldLayoutMk cId="0" sldId="2147483659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7.992" v="246" actId="47"/>
          <pc:sldLayoutMkLst>
            <pc:docMk/>
            <pc:sldMasterMk cId="0" sldId="2147483686"/>
            <pc:sldLayoutMk cId="0" sldId="2147483660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6.274" v="238" actId="47"/>
          <pc:sldLayoutMkLst>
            <pc:docMk/>
            <pc:sldMasterMk cId="0" sldId="2147483686"/>
            <pc:sldLayoutMk cId="0" sldId="2147483661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7:01.264" v="255" actId="47"/>
          <pc:sldLayoutMkLst>
            <pc:docMk/>
            <pc:sldMasterMk cId="0" sldId="2147483686"/>
            <pc:sldLayoutMk cId="0" sldId="2147483662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7" v="245" actId="47"/>
          <pc:sldLayoutMkLst>
            <pc:docMk/>
            <pc:sldMasterMk cId="0" sldId="2147483686"/>
            <pc:sldLayoutMk cId="0" sldId="2147483663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6.652" v="242" actId="47"/>
          <pc:sldLayoutMkLst>
            <pc:docMk/>
            <pc:sldMasterMk cId="0" sldId="2147483686"/>
            <pc:sldLayoutMk cId="0" sldId="2147483664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5.792" v="232" actId="47"/>
          <pc:sldLayoutMkLst>
            <pc:docMk/>
            <pc:sldMasterMk cId="0" sldId="2147483686"/>
            <pc:sldLayoutMk cId="0" sldId="2147483665"/>
          </pc:sldLayoutMkLst>
        </pc:sldLayoutChg>
        <pc:sldLayoutChg chg="add del">
          <pc:chgData name="DARIO PRAWARA TEH WEI RONG" userId="1332e4ec-ce71-475b-a32a-299703817a3d" providerId="ADAL" clId="{B26EA2E0-07A8-4F03-AD89-F69CCC18B919}" dt="2023-11-26T16:47:17.520" v="276" actId="47"/>
          <pc:sldLayoutMkLst>
            <pc:docMk/>
            <pc:sldMasterMk cId="0" sldId="2147483686"/>
            <pc:sldLayoutMk cId="0" sldId="2147483666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8.795" v="249" actId="47"/>
          <pc:sldLayoutMkLst>
            <pc:docMk/>
            <pc:sldMasterMk cId="0" sldId="2147483686"/>
            <pc:sldLayoutMk cId="0" sldId="2147483667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8.611" v="248" actId="47"/>
          <pc:sldLayoutMkLst>
            <pc:docMk/>
            <pc:sldMasterMk cId="0" sldId="2147483686"/>
            <pc:sldLayoutMk cId="0" sldId="2147483668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6.014" v="235" actId="47"/>
          <pc:sldLayoutMkLst>
            <pc:docMk/>
            <pc:sldMasterMk cId="0" sldId="2147483686"/>
            <pc:sldLayoutMk cId="0" sldId="2147483669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5.737" v="231" actId="47"/>
          <pc:sldLayoutMkLst>
            <pc:docMk/>
            <pc:sldMasterMk cId="0" sldId="2147483686"/>
            <pc:sldLayoutMk cId="0" sldId="2147483670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7:01.550" v="259" actId="47"/>
          <pc:sldLayoutMkLst>
            <pc:docMk/>
            <pc:sldMasterMk cId="0" sldId="2147483686"/>
            <pc:sldLayoutMk cId="0" sldId="2147483671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6.788" v="244" actId="47"/>
          <pc:sldLayoutMkLst>
            <pc:docMk/>
            <pc:sldMasterMk cId="0" sldId="2147483686"/>
            <pc:sldLayoutMk cId="0" sldId="2147483672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5.945" v="234" actId="47"/>
          <pc:sldLayoutMkLst>
            <pc:docMk/>
            <pc:sldMasterMk cId="0" sldId="2147483686"/>
            <pc:sldLayoutMk cId="0" sldId="2147483673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7:01.507" v="258" actId="47"/>
          <pc:sldLayoutMkLst>
            <pc:docMk/>
            <pc:sldMasterMk cId="0" sldId="2147483686"/>
            <pc:sldLayoutMk cId="0" sldId="2147483674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6.466" v="240" actId="47"/>
          <pc:sldLayoutMkLst>
            <pc:docMk/>
            <pc:sldMasterMk cId="0" sldId="2147483686"/>
            <pc:sldLayoutMk cId="0" sldId="2147483675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7:01.439" v="257" actId="47"/>
          <pc:sldLayoutMkLst>
            <pc:docMk/>
            <pc:sldMasterMk cId="0" sldId="2147483686"/>
            <pc:sldLayoutMk cId="0" sldId="2147483676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9.085" v="251" actId="47"/>
          <pc:sldLayoutMkLst>
            <pc:docMk/>
            <pc:sldMasterMk cId="0" sldId="2147483686"/>
            <pc:sldLayoutMk cId="0" sldId="2147483677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8.947" v="250" actId="47"/>
          <pc:sldLayoutMkLst>
            <pc:docMk/>
            <pc:sldMasterMk cId="0" sldId="2147483686"/>
            <pc:sldLayoutMk cId="0" sldId="2147483678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5.880" v="233" actId="47"/>
          <pc:sldLayoutMkLst>
            <pc:docMk/>
            <pc:sldMasterMk cId="0" sldId="2147483686"/>
            <pc:sldLayoutMk cId="0" sldId="2147483679"/>
          </pc:sldLayoutMkLst>
        </pc:sldLayoutChg>
      </pc:sldMasterChg>
      <pc:sldMasterChg chg="del delSldLayout">
        <pc:chgData name="DARIO PRAWARA TEH WEI RONG" userId="1332e4ec-ce71-475b-a32a-299703817a3d" providerId="ADAL" clId="{B26EA2E0-07A8-4F03-AD89-F69CCC18B919}" dt="2023-11-26T16:46:55.639" v="230" actId="47"/>
        <pc:sldMasterMkLst>
          <pc:docMk/>
          <pc:sldMasterMk cId="0" sldId="2147483687"/>
        </pc:sldMasterMkLst>
        <pc:sldLayoutChg chg="del">
          <pc:chgData name="DARIO PRAWARA TEH WEI RONG" userId="1332e4ec-ce71-475b-a32a-299703817a3d" providerId="ADAL" clId="{B26EA2E0-07A8-4F03-AD89-F69CCC18B919}" dt="2023-11-26T16:46:46.474" v="213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5.639" v="230" actId="47"/>
          <pc:sldLayoutMkLst>
            <pc:docMk/>
            <pc:sldMasterMk cId="0" sldId="2147483687"/>
            <pc:sldLayoutMk cId="0" sldId="2147483683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53.730" v="225" actId="47"/>
          <pc:sldLayoutMkLst>
            <pc:docMk/>
            <pc:sldMasterMk cId="0" sldId="2147483687"/>
            <pc:sldLayoutMk cId="0" sldId="2147483684"/>
          </pc:sldLayoutMkLst>
        </pc:sldLayoutChg>
        <pc:sldLayoutChg chg="del">
          <pc:chgData name="DARIO PRAWARA TEH WEI RONG" userId="1332e4ec-ce71-475b-a32a-299703817a3d" providerId="ADAL" clId="{B26EA2E0-07A8-4F03-AD89-F69CCC18B919}" dt="2023-11-26T16:46:49.955" v="219" actId="47"/>
          <pc:sldLayoutMkLst>
            <pc:docMk/>
            <pc:sldMasterMk cId="0" sldId="2147483687"/>
            <pc:sldLayoutMk cId="0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37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386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52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810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91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17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741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4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574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44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579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476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836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896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881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67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81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80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41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264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1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49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33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80" r:id="rId4"/>
    <p:sldLayoutId id="214748368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4129110" y="790350"/>
            <a:ext cx="462468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M Sans" pitchFamily="2" charset="0"/>
              </a:rPr>
              <a:t>NEXT-WORD PREDICTOR USING RNN</a:t>
            </a:r>
            <a:endParaRPr>
              <a:latin typeface="DM Sans" pitchFamily="2" charset="0"/>
            </a:endParaRPr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4129110" y="3316890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DM Sans" pitchFamily="2" charset="0"/>
              </a:rPr>
              <a:t>Name</a:t>
            </a:r>
            <a:r>
              <a:rPr lang="en">
                <a:latin typeface="DM Sans" pitchFamily="2" charset="0"/>
              </a:rPr>
              <a:t> : Dario Prawara T</a:t>
            </a:r>
            <a:r>
              <a:rPr lang="en-SG">
                <a:latin typeface="DM Sans" pitchFamily="2" charset="0"/>
              </a:rPr>
              <a:t>eh Wei Rong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DM Sans" pitchFamily="2" charset="0"/>
              </a:rPr>
              <a:t>Class : DAAA / FT / 2B / 04</a:t>
            </a:r>
            <a:endParaRPr>
              <a:latin typeface="DM Sans" pitchFamily="2" charset="0"/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5;p41">
            <a:extLst>
              <a:ext uri="{FF2B5EF4-FFF2-40B4-BE49-F238E27FC236}">
                <a16:creationId xmlns:a16="http://schemas.microsoft.com/office/drawing/2014/main" id="{C48E0140-F3D1-8DDB-CE82-BD26FC411EEF}"/>
              </a:ext>
            </a:extLst>
          </p:cNvPr>
          <p:cNvSpPr txBox="1">
            <a:spLocks/>
          </p:cNvSpPr>
          <p:nvPr/>
        </p:nvSpPr>
        <p:spPr>
          <a:xfrm>
            <a:off x="4129110" y="1152810"/>
            <a:ext cx="490059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SG" sz="1200" u="sng">
                <a:latin typeface="DM Sans" pitchFamily="2" charset="0"/>
              </a:rPr>
              <a:t>DEEP LEARNING CA1 PART B : RECURRENT NEURAL NETWORK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867040" y="176157"/>
            <a:ext cx="6628611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DATA PRE-PROCESSING</a:t>
            </a:r>
            <a:endParaRPr sz="320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61A6AC4-870A-D8BF-C2EE-9C94B8F96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252" y="1162311"/>
            <a:ext cx="3304079" cy="343701"/>
          </a:xfrm>
        </p:spPr>
        <p:txBody>
          <a:bodyPr/>
          <a:lstStyle/>
          <a:p>
            <a:pPr marL="139700" indent="0" algn="l">
              <a:buNone/>
            </a:pPr>
            <a:r>
              <a:rPr lang="en-SG" sz="1300" b="1" u="sng">
                <a:latin typeface="DM Sans" pitchFamily="2" charset="0"/>
              </a:rPr>
              <a:t>TOKENIZATION TO INDEX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FA003-9F32-13F8-BEFB-F3D58CAA0BC5}"/>
              </a:ext>
            </a:extLst>
          </p:cNvPr>
          <p:cNvSpPr txBox="1"/>
          <p:nvPr/>
        </p:nvSpPr>
        <p:spPr>
          <a:xfrm>
            <a:off x="694252" y="1582095"/>
            <a:ext cx="304538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DM Sans" pitchFamily="2" charset="0"/>
              </a:rPr>
              <a:t>Break down quote sentences into individual words using </a:t>
            </a:r>
            <a:r>
              <a:rPr lang="en-US" sz="1300" b="1">
                <a:latin typeface="DM Sans" pitchFamily="2" charset="0"/>
              </a:rPr>
              <a:t>Tokenizer() </a:t>
            </a:r>
            <a:r>
              <a:rPr lang="en-US" sz="1300">
                <a:latin typeface="DM Sans" pitchFamily="2" charset="0"/>
              </a:rPr>
              <a:t>to </a:t>
            </a:r>
            <a:r>
              <a:rPr lang="en-US" sz="1300" b="1" err="1">
                <a:latin typeface="DM Sans" pitchFamily="2" charset="0"/>
              </a:rPr>
              <a:t>fit_on_texts</a:t>
            </a:r>
            <a:r>
              <a:rPr lang="en-US" sz="1300" b="1">
                <a:latin typeface="DM Sans" pitchFamily="2" charset="0"/>
              </a:rPr>
              <a:t>()</a:t>
            </a:r>
            <a:r>
              <a:rPr lang="en-US" sz="1300">
                <a:latin typeface="DM Sans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DM Sans" pitchFamily="2" charset="0"/>
              </a:rPr>
              <a:t>Tokenizer starts from 1 as 0 is reserved for padding.</a:t>
            </a:r>
            <a:endParaRPr lang="en-SG" sz="1300">
              <a:latin typeface="DM Sans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20A10-5FE0-B03D-18D6-EBC46CDBE519}"/>
              </a:ext>
            </a:extLst>
          </p:cNvPr>
          <p:cNvSpPr txBox="1">
            <a:spLocks/>
          </p:cNvSpPr>
          <p:nvPr/>
        </p:nvSpPr>
        <p:spPr>
          <a:xfrm>
            <a:off x="4572000" y="1134730"/>
            <a:ext cx="3819251" cy="34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139700" indent="0" algn="ctr">
              <a:buFont typeface="Cairo"/>
              <a:buNone/>
            </a:pPr>
            <a:r>
              <a:rPr lang="en-SG" sz="1300" b="1" u="sng">
                <a:latin typeface="DM Sans" pitchFamily="2" charset="0"/>
              </a:rPr>
              <a:t>TOKENIZE TEXT TO INTEGER SEQUENCES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5E73B-C4BB-EC3F-6B55-4E5D10483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40" y="2757843"/>
            <a:ext cx="2790560" cy="770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DBBADE-149F-FE83-6802-15651339C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40" y="4108391"/>
            <a:ext cx="4805617" cy="5613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7061F1-0393-2FB9-14C6-F7423AF1DC8B}"/>
              </a:ext>
            </a:extLst>
          </p:cNvPr>
          <p:cNvSpPr txBox="1"/>
          <p:nvPr/>
        </p:nvSpPr>
        <p:spPr>
          <a:xfrm>
            <a:off x="797498" y="3770658"/>
            <a:ext cx="4572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>
                <a:latin typeface="DM Sans" pitchFamily="2" charset="0"/>
              </a:rPr>
              <a:t>Example of Tokenized Text :</a:t>
            </a:r>
            <a:endParaRPr lang="en-SG" sz="13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A35924-45A1-2899-54E4-3864744D6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080" y="2394336"/>
            <a:ext cx="4221514" cy="6780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DC6692-C097-CD9A-0513-DB39E98C5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080" y="3162925"/>
            <a:ext cx="4403397" cy="561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2F3285-749E-846E-9332-612C843C923F}"/>
              </a:ext>
            </a:extLst>
          </p:cNvPr>
          <p:cNvSpPr txBox="1"/>
          <p:nvPr/>
        </p:nvSpPr>
        <p:spPr>
          <a:xfrm>
            <a:off x="4589368" y="1565083"/>
            <a:ext cx="3942937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DM Sans" pitchFamily="2" charset="0"/>
              </a:rPr>
              <a:t>Using </a:t>
            </a:r>
            <a:r>
              <a:rPr lang="en-US" sz="1300" b="1" err="1">
                <a:latin typeface="DM Sans" pitchFamily="2" charset="0"/>
              </a:rPr>
              <a:t>texts_to_sequences</a:t>
            </a:r>
            <a:r>
              <a:rPr lang="en-US" sz="1300" b="1">
                <a:latin typeface="DM Sans" pitchFamily="2" charset="0"/>
              </a:rPr>
              <a:t>()</a:t>
            </a:r>
            <a:r>
              <a:rPr lang="en-US" sz="1300">
                <a:latin typeface="DM Sans" pitchFamily="2" charset="0"/>
              </a:rPr>
              <a:t>, it assigns the texts in the sequence to an integer value to prepare it for input-output pair creation.</a:t>
            </a:r>
            <a:endParaRPr lang="en-SG" sz="130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6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867040" y="176157"/>
            <a:ext cx="6628611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DATA PRE-PROCESSING</a:t>
            </a:r>
            <a:endParaRPr sz="32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F62200-AD2A-5C0F-C750-9CFE974F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40" y="1074419"/>
            <a:ext cx="5316890" cy="342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1A68F8-1FAB-C2BF-2EED-6410E27EAD54}"/>
              </a:ext>
            </a:extLst>
          </p:cNvPr>
          <p:cNvSpPr txBox="1"/>
          <p:nvPr/>
        </p:nvSpPr>
        <p:spPr>
          <a:xfrm>
            <a:off x="6485890" y="1230844"/>
            <a:ext cx="23431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DM Sans" pitchFamily="2" charset="0"/>
              </a:rPr>
              <a:t>Based on the tokenized sequences, we see that the </a:t>
            </a:r>
            <a:r>
              <a:rPr lang="en-US" sz="1400" b="1">
                <a:latin typeface="DM Sans" pitchFamily="2" charset="0"/>
              </a:rPr>
              <a:t>minimum length of sequences is 7 and maximum is 35</a:t>
            </a:r>
            <a:r>
              <a:rPr lang="en-US" sz="1400">
                <a:latin typeface="DM Sans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DM Sans" pitchFamily="2" charset="0"/>
              </a:rPr>
              <a:t>Most sequences are not too long, as the mean length is around 11.9, indicating that sequence lengths are relatively short / moderate.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830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75600" y="183777"/>
            <a:ext cx="6628611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CREATING INPUT-OUTPUT PAIRS</a:t>
            </a:r>
            <a:endParaRPr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4B840-BAFD-8B3E-9448-86BFF8A0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01" y="1072406"/>
            <a:ext cx="3522079" cy="1443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87672A-AA55-B6C7-8D28-2FC5D70CD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22" y="2629723"/>
            <a:ext cx="3552558" cy="231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E5EBD2-FBC3-948A-B6F2-8A321891F36C}"/>
              </a:ext>
            </a:extLst>
          </p:cNvPr>
          <p:cNvSpPr txBox="1"/>
          <p:nvPr/>
        </p:nvSpPr>
        <p:spPr>
          <a:xfrm>
            <a:off x="609072" y="3024653"/>
            <a:ext cx="367225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>
                <a:latin typeface="DM Sans" pitchFamily="2" charset="0"/>
              </a:rPr>
              <a:t>How input-output pairs were split :</a:t>
            </a:r>
          </a:p>
          <a:p>
            <a:endParaRPr lang="en-US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DM Sans" pitchFamily="2" charset="0"/>
              </a:rPr>
              <a:t>Generate pairs where </a:t>
            </a:r>
            <a:r>
              <a:rPr lang="en-US" sz="1300" b="1">
                <a:latin typeface="DM Sans" pitchFamily="2" charset="0"/>
              </a:rPr>
              <a:t>each input is a subsequence of the tokens</a:t>
            </a:r>
            <a:r>
              <a:rPr lang="en-US" sz="1300">
                <a:latin typeface="DM Sans" pitchFamily="2" charset="0"/>
              </a:rPr>
              <a:t> and output is the token after.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DM Sans" pitchFamily="2" charset="0"/>
              </a:rPr>
              <a:t>Kept complete sequences and split them as a pair, allowing the model to learn from both subsequences and full, complete 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300">
              <a:latin typeface="DM Sans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1E24A0F-6A00-3596-FCE7-2CF47503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2" y="1072406"/>
            <a:ext cx="4326197" cy="269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0D0499-CF0A-FDEA-0940-0FE1009FBDDA}"/>
              </a:ext>
            </a:extLst>
          </p:cNvPr>
          <p:cNvSpPr txBox="1"/>
          <p:nvPr/>
        </p:nvSpPr>
        <p:spPr>
          <a:xfrm>
            <a:off x="5374588" y="1547921"/>
            <a:ext cx="307001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u="sng">
                <a:latin typeface="DM Sans" pitchFamily="2" charset="0"/>
              </a:rPr>
              <a:t>After Input-Output Pair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300" b="1" u="sng">
              <a:latin typeface="DM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6E1944-0D98-81F5-DB8F-E5EEBDF460F1}"/>
              </a:ext>
            </a:extLst>
          </p:cNvPr>
          <p:cNvSpPr txBox="1"/>
          <p:nvPr/>
        </p:nvSpPr>
        <p:spPr>
          <a:xfrm>
            <a:off x="4334200" y="3876088"/>
            <a:ext cx="437349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accent5">
                    <a:lumMod val="10000"/>
                  </a:schemeClr>
                </a:solidFill>
                <a:latin typeface="DM Sans" pitchFamily="2" charset="0"/>
              </a:rPr>
              <a:t>Based on the chart, we see that number of n-grams decreases as n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accent5">
                    <a:lumMod val="10000"/>
                  </a:schemeClr>
                </a:solidFill>
                <a:latin typeface="DM Sans" pitchFamily="2" charset="0"/>
              </a:rPr>
              <a:t>Since the rest of the original sequences are also included, the count of n-grams span to 35 (longest quote length).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300">
              <a:solidFill>
                <a:schemeClr val="accent5">
                  <a:lumMod val="10000"/>
                </a:schemeClr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1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75600" y="183777"/>
            <a:ext cx="6628611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DATA PRE-PROCESSING</a:t>
            </a:r>
            <a:endParaRPr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5EBD2-FBC3-948A-B6F2-8A321891F36C}"/>
              </a:ext>
            </a:extLst>
          </p:cNvPr>
          <p:cNvSpPr txBox="1"/>
          <p:nvPr/>
        </p:nvSpPr>
        <p:spPr>
          <a:xfrm>
            <a:off x="1306446" y="1503999"/>
            <a:ext cx="236272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>
                <a:latin typeface="DM Sans" pitchFamily="2" charset="0"/>
              </a:rPr>
              <a:t>Use </a:t>
            </a:r>
            <a:r>
              <a:rPr lang="en-US" sz="1300" b="1" err="1">
                <a:latin typeface="DM Sans" pitchFamily="2" charset="0"/>
              </a:rPr>
              <a:t>np.array</a:t>
            </a:r>
            <a:r>
              <a:rPr lang="en-US" sz="1300" b="1">
                <a:latin typeface="DM Sans" pitchFamily="2" charset="0"/>
              </a:rPr>
              <a:t>() to pad sequences </a:t>
            </a:r>
            <a:r>
              <a:rPr lang="en-US" sz="1300">
                <a:latin typeface="DM Sans" pitchFamily="2" charset="0"/>
              </a:rPr>
              <a:t>to ensure they are all the same length.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5E1A7-12D5-60B0-B37B-AA4F1E77E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80" y="2410927"/>
            <a:ext cx="2423370" cy="1318374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EED922-1318-FA37-EBF9-AD36E612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26" y="1124392"/>
            <a:ext cx="3304079" cy="343701"/>
          </a:xfrm>
        </p:spPr>
        <p:txBody>
          <a:bodyPr/>
          <a:lstStyle/>
          <a:p>
            <a:pPr marL="139700" indent="0" algn="ctr">
              <a:buNone/>
            </a:pPr>
            <a:r>
              <a:rPr lang="en-SG" sz="1300" b="1" u="sng">
                <a:latin typeface="DM Sans" pitchFamily="2" charset="0"/>
              </a:rPr>
              <a:t>SEQUENCING &amp; PADDING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39A8C-3C0F-013D-B241-D8F19DC1E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280" y="2842019"/>
            <a:ext cx="2370651" cy="1774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20FD56-F7E4-DA52-15D3-D8EA24B2D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866" y="2200661"/>
            <a:ext cx="3701480" cy="51004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F97E47-C897-07EC-509F-D1F82612E3E8}"/>
              </a:ext>
            </a:extLst>
          </p:cNvPr>
          <p:cNvSpPr txBox="1">
            <a:spLocks/>
          </p:cNvSpPr>
          <p:nvPr/>
        </p:nvSpPr>
        <p:spPr>
          <a:xfrm>
            <a:off x="4554585" y="1132426"/>
            <a:ext cx="3707668" cy="34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139700" indent="0" algn="ctr">
              <a:buFont typeface="Cairo"/>
              <a:buNone/>
            </a:pPr>
            <a:r>
              <a:rPr lang="en-SG" sz="1300" b="1" u="sng">
                <a:latin typeface="DM Sans" pitchFamily="2" charset="0"/>
              </a:rPr>
              <a:t>SLICING AND SPLITTING INTO X AND 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0BB00-D424-FB3C-B014-6327849551CC}"/>
              </a:ext>
            </a:extLst>
          </p:cNvPr>
          <p:cNvSpPr txBox="1"/>
          <p:nvPr/>
        </p:nvSpPr>
        <p:spPr>
          <a:xfrm>
            <a:off x="4479542" y="1554271"/>
            <a:ext cx="417813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>
                <a:latin typeface="DM Sans" pitchFamily="2" charset="0"/>
              </a:rPr>
              <a:t>X</a:t>
            </a:r>
            <a:r>
              <a:rPr lang="en-US" sz="1300">
                <a:latin typeface="DM Sans" pitchFamily="2" charset="0"/>
              </a:rPr>
              <a:t> : Input sequence (All elements except for the last)</a:t>
            </a:r>
          </a:p>
          <a:p>
            <a:r>
              <a:rPr lang="en-US" sz="1300" b="1">
                <a:latin typeface="DM Sans" pitchFamily="2" charset="0"/>
              </a:rPr>
              <a:t>y </a:t>
            </a:r>
            <a:r>
              <a:rPr lang="en-US" sz="1300">
                <a:latin typeface="DM Sans" pitchFamily="2" charset="0"/>
              </a:rPr>
              <a:t>: Output (Contains the last token for the model)</a:t>
            </a:r>
          </a:p>
        </p:txBody>
      </p:sp>
    </p:spTree>
    <p:extLst>
      <p:ext uri="{BB962C8B-B14F-4D97-AF65-F5344CB8AC3E}">
        <p14:creationId xmlns:p14="http://schemas.microsoft.com/office/powerpoint/2010/main" val="9897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75600" y="183777"/>
            <a:ext cx="6628611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TRAIN-VALIDATION DATA SPLIT</a:t>
            </a:r>
            <a:endParaRPr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5EBD2-FBC3-948A-B6F2-8A321891F36C}"/>
              </a:ext>
            </a:extLst>
          </p:cNvPr>
          <p:cNvSpPr txBox="1"/>
          <p:nvPr/>
        </p:nvSpPr>
        <p:spPr>
          <a:xfrm>
            <a:off x="1268346" y="1641159"/>
            <a:ext cx="236272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>
                <a:latin typeface="DM Sans" pitchFamily="2" charset="0"/>
              </a:rPr>
              <a:t>Use </a:t>
            </a:r>
            <a:r>
              <a:rPr lang="en-US" sz="1300" b="1" err="1">
                <a:latin typeface="DM Sans" pitchFamily="2" charset="0"/>
              </a:rPr>
              <a:t>to_categorical</a:t>
            </a:r>
            <a:r>
              <a:rPr lang="en-US" sz="1300" b="1">
                <a:latin typeface="DM Sans" pitchFamily="2" charset="0"/>
              </a:rPr>
              <a:t>() </a:t>
            </a:r>
            <a:r>
              <a:rPr lang="en-US" sz="1300">
                <a:latin typeface="DM Sans" pitchFamily="2" charset="0"/>
              </a:rPr>
              <a:t>to one-hot encode target variable</a:t>
            </a:r>
            <a:r>
              <a:rPr lang="en-US" sz="1300" b="1">
                <a:latin typeface="DM Sans" pitchFamily="2" charset="0"/>
              </a:rPr>
              <a:t> ‘y’.</a:t>
            </a:r>
            <a:endParaRPr lang="en-US" sz="1300">
              <a:latin typeface="DM Sans" pitchFamily="2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EED922-1318-FA37-EBF9-AD36E612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26" y="1261552"/>
            <a:ext cx="3304079" cy="343701"/>
          </a:xfrm>
        </p:spPr>
        <p:txBody>
          <a:bodyPr/>
          <a:lstStyle/>
          <a:p>
            <a:pPr marL="139700" indent="0" algn="ctr">
              <a:buNone/>
            </a:pPr>
            <a:r>
              <a:rPr lang="en-SG" sz="1300" b="1" u="sng">
                <a:latin typeface="DM Sans" pitchFamily="2" charset="0"/>
              </a:rPr>
              <a:t>ONE-HOT ENCODE ‘Y’ VARIABLE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F97E47-C897-07EC-509F-D1F82612E3E8}"/>
              </a:ext>
            </a:extLst>
          </p:cNvPr>
          <p:cNvSpPr txBox="1">
            <a:spLocks/>
          </p:cNvSpPr>
          <p:nvPr/>
        </p:nvSpPr>
        <p:spPr>
          <a:xfrm>
            <a:off x="4533900" y="1261551"/>
            <a:ext cx="3707668" cy="34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139700" indent="0" algn="ctr">
              <a:buFont typeface="Cairo"/>
              <a:buNone/>
            </a:pPr>
            <a:r>
              <a:rPr lang="en-SG" sz="1300" b="1" u="sng">
                <a:latin typeface="DM Sans" pitchFamily="2" charset="0"/>
              </a:rPr>
              <a:t>TRAIN-VALIDATION SPLIT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B40D5-39BA-5353-6AE0-3938696B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8" y="2517826"/>
            <a:ext cx="2453853" cy="1638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503D0-2135-C472-C08D-F470873368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72"/>
          <a:stretch/>
        </p:blipFill>
        <p:spPr>
          <a:xfrm>
            <a:off x="4126977" y="3025141"/>
            <a:ext cx="4666264" cy="193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626575-305A-3F5A-8761-A7A09571E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117" y="3386581"/>
            <a:ext cx="2225233" cy="769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509032-3292-86FE-3DC7-58064A78CBD4}"/>
              </a:ext>
            </a:extLst>
          </p:cNvPr>
          <p:cNvSpPr txBox="1"/>
          <p:nvPr/>
        </p:nvSpPr>
        <p:spPr>
          <a:xfrm>
            <a:off x="5082540" y="1757941"/>
            <a:ext cx="3036714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>
                <a:latin typeface="DM Sans" pitchFamily="2" charset="0"/>
              </a:rPr>
              <a:t>To ensure the training data does not overfit, </a:t>
            </a:r>
            <a:r>
              <a:rPr lang="en-US" sz="1300" b="1">
                <a:latin typeface="DM Sans" pitchFamily="2" charset="0"/>
              </a:rPr>
              <a:t>split the data into 80-20 ratio </a:t>
            </a:r>
            <a:r>
              <a:rPr lang="en-US" sz="1300">
                <a:latin typeface="DM Sans" pitchFamily="2" charset="0"/>
              </a:rPr>
              <a:t>to leave some data for validating the model’s performance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153341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75600" y="183777"/>
            <a:ext cx="731684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MODEL BUILDING &amp; DEVELOPMENT</a:t>
            </a:r>
            <a:endParaRPr sz="3200"/>
          </a:p>
        </p:txBody>
      </p:sp>
      <p:sp>
        <p:nvSpPr>
          <p:cNvPr id="2" name="Google Shape;1014;p34">
            <a:extLst>
              <a:ext uri="{FF2B5EF4-FFF2-40B4-BE49-F238E27FC236}">
                <a16:creationId xmlns:a16="http://schemas.microsoft.com/office/drawing/2014/main" id="{0500F897-9538-6436-A425-D4E74E1DC09D}"/>
              </a:ext>
            </a:extLst>
          </p:cNvPr>
          <p:cNvSpPr txBox="1">
            <a:spLocks/>
          </p:cNvSpPr>
          <p:nvPr/>
        </p:nvSpPr>
        <p:spPr>
          <a:xfrm>
            <a:off x="796096" y="1611770"/>
            <a:ext cx="606392" cy="32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pPr algn="ctr"/>
            <a:r>
              <a:rPr lang="en-SG" sz="2000" b="1">
                <a:latin typeface="DM Sans" pitchFamily="2" charset="0"/>
              </a:rPr>
              <a:t>1</a:t>
            </a:r>
          </a:p>
        </p:txBody>
      </p:sp>
      <p:sp>
        <p:nvSpPr>
          <p:cNvPr id="3" name="Google Shape;1014;p34">
            <a:extLst>
              <a:ext uri="{FF2B5EF4-FFF2-40B4-BE49-F238E27FC236}">
                <a16:creationId xmlns:a16="http://schemas.microsoft.com/office/drawing/2014/main" id="{AF5CD87B-D91F-86F1-2738-21708DDB6D1A}"/>
              </a:ext>
            </a:extLst>
          </p:cNvPr>
          <p:cNvSpPr txBox="1">
            <a:spLocks/>
          </p:cNvSpPr>
          <p:nvPr/>
        </p:nvSpPr>
        <p:spPr>
          <a:xfrm>
            <a:off x="2555668" y="1611770"/>
            <a:ext cx="606392" cy="32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pPr algn="ctr"/>
            <a:r>
              <a:rPr lang="en-SG" sz="2000" b="1">
                <a:latin typeface="DM Sans" pitchFamily="2" charset="0"/>
              </a:rPr>
              <a:t>2</a:t>
            </a:r>
          </a:p>
        </p:txBody>
      </p:sp>
      <p:sp>
        <p:nvSpPr>
          <p:cNvPr id="4" name="Google Shape;1014;p34">
            <a:extLst>
              <a:ext uri="{FF2B5EF4-FFF2-40B4-BE49-F238E27FC236}">
                <a16:creationId xmlns:a16="http://schemas.microsoft.com/office/drawing/2014/main" id="{E7707EF7-8BB3-789A-DD4E-D55D6C772E61}"/>
              </a:ext>
            </a:extLst>
          </p:cNvPr>
          <p:cNvSpPr txBox="1">
            <a:spLocks/>
          </p:cNvSpPr>
          <p:nvPr/>
        </p:nvSpPr>
        <p:spPr>
          <a:xfrm>
            <a:off x="4315240" y="1626897"/>
            <a:ext cx="606392" cy="32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pPr algn="ctr"/>
            <a:r>
              <a:rPr lang="en-SG" sz="2000" b="1">
                <a:latin typeface="DM Sans" pitchFamily="2" charset="0"/>
              </a:rPr>
              <a:t>3</a:t>
            </a:r>
          </a:p>
        </p:txBody>
      </p:sp>
      <p:sp>
        <p:nvSpPr>
          <p:cNvPr id="5" name="Google Shape;1014;p34">
            <a:extLst>
              <a:ext uri="{FF2B5EF4-FFF2-40B4-BE49-F238E27FC236}">
                <a16:creationId xmlns:a16="http://schemas.microsoft.com/office/drawing/2014/main" id="{93523926-EC10-4D8B-2811-2EA70EA397C4}"/>
              </a:ext>
            </a:extLst>
          </p:cNvPr>
          <p:cNvSpPr txBox="1">
            <a:spLocks/>
          </p:cNvSpPr>
          <p:nvPr/>
        </p:nvSpPr>
        <p:spPr>
          <a:xfrm>
            <a:off x="5933883" y="1593960"/>
            <a:ext cx="606392" cy="32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pPr algn="ctr"/>
            <a:r>
              <a:rPr lang="en-SG" sz="2000" b="1">
                <a:latin typeface="DM Sans" pitchFamily="2" charset="0"/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6DC3D3-FDE5-87F0-CEB1-65EF75A2516A}"/>
              </a:ext>
            </a:extLst>
          </p:cNvPr>
          <p:cNvCxnSpPr>
            <a:cxnSpLocks/>
          </p:cNvCxnSpPr>
          <p:nvPr/>
        </p:nvCxnSpPr>
        <p:spPr>
          <a:xfrm>
            <a:off x="3162060" y="1846067"/>
            <a:ext cx="1168260" cy="0"/>
          </a:xfrm>
          <a:prstGeom prst="line">
            <a:avLst/>
          </a:prstGeom>
          <a:ln>
            <a:solidFill>
              <a:srgbClr val="18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E05FDA-61F8-1B61-E797-EC448DAC7B50}"/>
              </a:ext>
            </a:extLst>
          </p:cNvPr>
          <p:cNvCxnSpPr>
            <a:cxnSpLocks/>
          </p:cNvCxnSpPr>
          <p:nvPr/>
        </p:nvCxnSpPr>
        <p:spPr>
          <a:xfrm>
            <a:off x="4878244" y="1846067"/>
            <a:ext cx="1168260" cy="0"/>
          </a:xfrm>
          <a:prstGeom prst="line">
            <a:avLst/>
          </a:prstGeom>
          <a:ln>
            <a:solidFill>
              <a:srgbClr val="18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C5DA59-2EE1-B563-BDBF-F3CC53FAF2CA}"/>
              </a:ext>
            </a:extLst>
          </p:cNvPr>
          <p:cNvCxnSpPr>
            <a:cxnSpLocks/>
          </p:cNvCxnSpPr>
          <p:nvPr/>
        </p:nvCxnSpPr>
        <p:spPr>
          <a:xfrm>
            <a:off x="1387408" y="1846067"/>
            <a:ext cx="1168260" cy="0"/>
          </a:xfrm>
          <a:prstGeom prst="line">
            <a:avLst/>
          </a:prstGeom>
          <a:ln>
            <a:solidFill>
              <a:srgbClr val="18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E85A9A-A327-2233-3BC6-FD6187445029}"/>
              </a:ext>
            </a:extLst>
          </p:cNvPr>
          <p:cNvSpPr txBox="1"/>
          <p:nvPr/>
        </p:nvSpPr>
        <p:spPr>
          <a:xfrm>
            <a:off x="393545" y="2214224"/>
            <a:ext cx="152327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300" b="1" u="sng">
                <a:latin typeface="DM Sans" pitchFamily="2" charset="0"/>
              </a:rPr>
              <a:t>SIMPLERNN</a:t>
            </a:r>
          </a:p>
          <a:p>
            <a:pPr algn="ctr"/>
            <a:r>
              <a:rPr lang="en" sz="1300" b="1" u="sng">
                <a:latin typeface="DM Sans" pitchFamily="2" charset="0"/>
              </a:rPr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94256-26B4-6D8F-FFA2-8FC8D12A1FF0}"/>
              </a:ext>
            </a:extLst>
          </p:cNvPr>
          <p:cNvSpPr txBox="1"/>
          <p:nvPr/>
        </p:nvSpPr>
        <p:spPr>
          <a:xfrm>
            <a:off x="2076961" y="2098468"/>
            <a:ext cx="156380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300" b="1" u="sng">
                <a:latin typeface="DM Sans" pitchFamily="2" charset="0"/>
              </a:rPr>
              <a:t>LONG SHORT-TERM MEMORY MODEL (LSTM)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559EB-5F16-D34D-859C-272C7A5C8E1D}"/>
              </a:ext>
            </a:extLst>
          </p:cNvPr>
          <p:cNvSpPr txBox="1"/>
          <p:nvPr/>
        </p:nvSpPr>
        <p:spPr>
          <a:xfrm>
            <a:off x="3961046" y="2100900"/>
            <a:ext cx="130620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300" b="1" u="sng">
                <a:latin typeface="DM Sans" pitchFamily="2" charset="0"/>
              </a:rPr>
              <a:t>GATED RECURRENT UNIT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92E27-3177-810F-1795-329516D0F3D3}"/>
              </a:ext>
            </a:extLst>
          </p:cNvPr>
          <p:cNvSpPr txBox="1"/>
          <p:nvPr/>
        </p:nvSpPr>
        <p:spPr>
          <a:xfrm>
            <a:off x="5462372" y="2203942"/>
            <a:ext cx="16122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300" b="1" u="sng">
                <a:latin typeface="DM Sans" pitchFamily="2" charset="0"/>
              </a:rPr>
              <a:t>BI-DIRECTIONAL</a:t>
            </a:r>
          </a:p>
          <a:p>
            <a:pPr algn="ctr"/>
            <a:r>
              <a:rPr lang="en" sz="1300" b="1" u="sng">
                <a:latin typeface="DM Sans" pitchFamily="2" charset="0"/>
              </a:rPr>
              <a:t>LSTM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9EB2A-8F3E-F0A4-ABB9-07CEDE762362}"/>
              </a:ext>
            </a:extLst>
          </p:cNvPr>
          <p:cNvSpPr txBox="1"/>
          <p:nvPr/>
        </p:nvSpPr>
        <p:spPr>
          <a:xfrm>
            <a:off x="730849" y="972677"/>
            <a:ext cx="71733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Optimizer : Adam – Adapts learning rate for each parameter, helping to tackle vanishing gradients or exploding gradients.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30EC1-BEC7-D60A-B442-31343B9C1EE5}"/>
              </a:ext>
            </a:extLst>
          </p:cNvPr>
          <p:cNvSpPr txBox="1"/>
          <p:nvPr/>
        </p:nvSpPr>
        <p:spPr>
          <a:xfrm>
            <a:off x="415358" y="2756954"/>
            <a:ext cx="1523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>
                <a:latin typeface="DM Sans" pitchFamily="2" charset="0"/>
              </a:rPr>
              <a:t>Train Loss : 1.09</a:t>
            </a:r>
          </a:p>
          <a:p>
            <a:pPr algn="ctr"/>
            <a:r>
              <a:rPr lang="en" sz="1200">
                <a:latin typeface="DM Sans" pitchFamily="2" charset="0"/>
              </a:rPr>
              <a:t>Val Loss : 1.15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79968-50A8-A130-65D1-53A1FE4BFF42}"/>
              </a:ext>
            </a:extLst>
          </p:cNvPr>
          <p:cNvSpPr txBox="1"/>
          <p:nvPr/>
        </p:nvSpPr>
        <p:spPr>
          <a:xfrm>
            <a:off x="2052577" y="2870611"/>
            <a:ext cx="1523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>
                <a:latin typeface="DM Sans" pitchFamily="2" charset="0"/>
              </a:rPr>
              <a:t>Train Loss : 0.84</a:t>
            </a:r>
          </a:p>
          <a:p>
            <a:pPr algn="ctr"/>
            <a:r>
              <a:rPr lang="en" sz="1200">
                <a:latin typeface="DM Sans" pitchFamily="2" charset="0"/>
              </a:rPr>
              <a:t>Val Loss : 1.04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72FB85-0EBC-BF6C-92F1-EADEBCEA11A6}"/>
              </a:ext>
            </a:extLst>
          </p:cNvPr>
          <p:cNvSpPr txBox="1"/>
          <p:nvPr/>
        </p:nvSpPr>
        <p:spPr>
          <a:xfrm>
            <a:off x="3828783" y="2868482"/>
            <a:ext cx="1523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>
                <a:latin typeface="DM Sans" pitchFamily="2" charset="0"/>
              </a:rPr>
              <a:t>Train Loss : 0.90</a:t>
            </a:r>
          </a:p>
          <a:p>
            <a:pPr algn="ctr"/>
            <a:r>
              <a:rPr lang="en" sz="1200">
                <a:latin typeface="DM Sans" pitchFamily="2" charset="0"/>
              </a:rPr>
              <a:t>Val Loss : 0.95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71DAA1-3CA8-04FF-7648-EA07B6686403}"/>
              </a:ext>
            </a:extLst>
          </p:cNvPr>
          <p:cNvSpPr txBox="1"/>
          <p:nvPr/>
        </p:nvSpPr>
        <p:spPr>
          <a:xfrm>
            <a:off x="5506861" y="2766357"/>
            <a:ext cx="1523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>
                <a:latin typeface="DM Sans" pitchFamily="2" charset="0"/>
              </a:rPr>
              <a:t>Train Loss : 0.85</a:t>
            </a:r>
          </a:p>
          <a:p>
            <a:pPr algn="ctr"/>
            <a:r>
              <a:rPr lang="en" sz="1200">
                <a:latin typeface="DM Sans" pitchFamily="2" charset="0"/>
              </a:rPr>
              <a:t>Val Loss : 0.96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D8637C-EF50-7C1B-9597-C79519519722}"/>
              </a:ext>
            </a:extLst>
          </p:cNvPr>
          <p:cNvSpPr txBox="1"/>
          <p:nvPr/>
        </p:nvSpPr>
        <p:spPr>
          <a:xfrm>
            <a:off x="7283067" y="2756954"/>
            <a:ext cx="1523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>
                <a:latin typeface="DM Sans" pitchFamily="2" charset="0"/>
              </a:rPr>
              <a:t>Train Loss : 0.84</a:t>
            </a:r>
          </a:p>
          <a:p>
            <a:pPr algn="ctr"/>
            <a:r>
              <a:rPr lang="en" sz="1200">
                <a:latin typeface="DM Sans" pitchFamily="2" charset="0"/>
              </a:rPr>
              <a:t>Val Loss : 0.96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82C78-F918-B0B9-E9EF-6543986812E0}"/>
              </a:ext>
            </a:extLst>
          </p:cNvPr>
          <p:cNvSpPr txBox="1"/>
          <p:nvPr/>
        </p:nvSpPr>
        <p:spPr>
          <a:xfrm>
            <a:off x="2079100" y="3413597"/>
            <a:ext cx="152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b="1" u="sng">
                <a:latin typeface="DM Sans" pitchFamily="2" charset="0"/>
              </a:rPr>
              <a:t>STACKED LSTM</a:t>
            </a:r>
          </a:p>
          <a:p>
            <a:pPr algn="ctr"/>
            <a:r>
              <a:rPr lang="en" sz="1200">
                <a:latin typeface="DM Sans" pitchFamily="2" charset="0"/>
              </a:rPr>
              <a:t>Train Loss : 2.18</a:t>
            </a:r>
          </a:p>
          <a:p>
            <a:pPr algn="ctr"/>
            <a:r>
              <a:rPr lang="en" sz="1200">
                <a:latin typeface="DM Sans" pitchFamily="2" charset="0"/>
              </a:rPr>
              <a:t>Val Loss : 1.79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CF69AC-6EAE-713B-EC52-D001865B97E2}"/>
              </a:ext>
            </a:extLst>
          </p:cNvPr>
          <p:cNvSpPr txBox="1"/>
          <p:nvPr/>
        </p:nvSpPr>
        <p:spPr>
          <a:xfrm>
            <a:off x="2097225" y="4134498"/>
            <a:ext cx="152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b="1" u="sng">
                <a:latin typeface="DM Sans" pitchFamily="2" charset="0"/>
              </a:rPr>
              <a:t>SIMPLIFIED LSTM</a:t>
            </a:r>
          </a:p>
          <a:p>
            <a:pPr algn="ctr"/>
            <a:r>
              <a:rPr lang="en" sz="1200">
                <a:latin typeface="DM Sans" pitchFamily="2" charset="0"/>
              </a:rPr>
              <a:t>Train Loss : 0.86</a:t>
            </a:r>
          </a:p>
          <a:p>
            <a:pPr algn="ctr"/>
            <a:r>
              <a:rPr lang="en" sz="1200">
                <a:latin typeface="DM Sans" pitchFamily="2" charset="0"/>
              </a:rPr>
              <a:t>Val Loss : 0.96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E1111D-ED73-CE64-35F1-E61FB030B592}"/>
              </a:ext>
            </a:extLst>
          </p:cNvPr>
          <p:cNvSpPr txBox="1"/>
          <p:nvPr/>
        </p:nvSpPr>
        <p:spPr>
          <a:xfrm>
            <a:off x="3859563" y="3444276"/>
            <a:ext cx="152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b="1" u="sng">
                <a:latin typeface="DM Sans" pitchFamily="2" charset="0"/>
              </a:rPr>
              <a:t>STACKED GRU</a:t>
            </a:r>
          </a:p>
          <a:p>
            <a:pPr algn="ctr"/>
            <a:r>
              <a:rPr lang="en" sz="1200">
                <a:latin typeface="DM Sans" pitchFamily="2" charset="0"/>
              </a:rPr>
              <a:t>Train Loss : 1.20</a:t>
            </a:r>
          </a:p>
          <a:p>
            <a:pPr algn="ctr"/>
            <a:r>
              <a:rPr lang="en" sz="1200">
                <a:latin typeface="DM Sans" pitchFamily="2" charset="0"/>
              </a:rPr>
              <a:t>Val Loss : 1.02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321DB3-FF0A-959A-6A63-57EBC1FCD44D}"/>
              </a:ext>
            </a:extLst>
          </p:cNvPr>
          <p:cNvCxnSpPr>
            <a:cxnSpLocks/>
          </p:cNvCxnSpPr>
          <p:nvPr/>
        </p:nvCxnSpPr>
        <p:spPr>
          <a:xfrm>
            <a:off x="6540275" y="1846067"/>
            <a:ext cx="1168260" cy="0"/>
          </a:xfrm>
          <a:prstGeom prst="line">
            <a:avLst/>
          </a:prstGeom>
          <a:ln>
            <a:solidFill>
              <a:srgbClr val="18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014;p34">
            <a:extLst>
              <a:ext uri="{FF2B5EF4-FFF2-40B4-BE49-F238E27FC236}">
                <a16:creationId xmlns:a16="http://schemas.microsoft.com/office/drawing/2014/main" id="{F98ED339-7DFA-A5FD-ABF1-C709982981A9}"/>
              </a:ext>
            </a:extLst>
          </p:cNvPr>
          <p:cNvSpPr txBox="1">
            <a:spLocks/>
          </p:cNvSpPr>
          <p:nvPr/>
        </p:nvSpPr>
        <p:spPr>
          <a:xfrm>
            <a:off x="7741512" y="1611770"/>
            <a:ext cx="606392" cy="32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pPr algn="ctr"/>
            <a:r>
              <a:rPr lang="en-SG" sz="2000" b="1">
                <a:latin typeface="DM Sans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676-157F-BE0C-2C81-202133861073}"/>
              </a:ext>
            </a:extLst>
          </p:cNvPr>
          <p:cNvSpPr txBox="1"/>
          <p:nvPr/>
        </p:nvSpPr>
        <p:spPr>
          <a:xfrm>
            <a:off x="7238580" y="2214223"/>
            <a:ext cx="16122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300" b="1" u="sng">
                <a:latin typeface="DM Sans" pitchFamily="2" charset="0"/>
              </a:rPr>
              <a:t>BI-DIRECTIONAL</a:t>
            </a:r>
          </a:p>
          <a:p>
            <a:pPr algn="ctr"/>
            <a:r>
              <a:rPr lang="en" sz="1300" b="1" u="sng">
                <a:latin typeface="DM Sans" pitchFamily="2" charset="0"/>
              </a:rPr>
              <a:t>GRU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E339F9-C93C-19BF-9F23-CEAA58F3A235}"/>
              </a:ext>
            </a:extLst>
          </p:cNvPr>
          <p:cNvSpPr txBox="1"/>
          <p:nvPr/>
        </p:nvSpPr>
        <p:spPr>
          <a:xfrm>
            <a:off x="5339534" y="3378138"/>
            <a:ext cx="1899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b="1" u="sng">
                <a:latin typeface="DM Sans" pitchFamily="2" charset="0"/>
              </a:rPr>
              <a:t>STACKED </a:t>
            </a:r>
          </a:p>
          <a:p>
            <a:pPr algn="ctr"/>
            <a:r>
              <a:rPr lang="en" sz="1200" b="1" u="sng">
                <a:latin typeface="DM Sans" pitchFamily="2" charset="0"/>
              </a:rPr>
              <a:t>BRNN-LSTM</a:t>
            </a:r>
          </a:p>
          <a:p>
            <a:pPr algn="ctr"/>
            <a:r>
              <a:rPr lang="en" sz="1200">
                <a:latin typeface="DM Sans" pitchFamily="2" charset="0"/>
              </a:rPr>
              <a:t>Train Loss : 0.96</a:t>
            </a:r>
          </a:p>
          <a:p>
            <a:pPr algn="ctr"/>
            <a:r>
              <a:rPr lang="en" sz="1200">
                <a:latin typeface="DM Sans" pitchFamily="2" charset="0"/>
              </a:rPr>
              <a:t>Val Loss : 1.13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B81AC4-9E31-D883-EB9B-A401405EE710}"/>
              </a:ext>
            </a:extLst>
          </p:cNvPr>
          <p:cNvSpPr txBox="1"/>
          <p:nvPr/>
        </p:nvSpPr>
        <p:spPr>
          <a:xfrm>
            <a:off x="7094817" y="3380807"/>
            <a:ext cx="1899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b="1" u="sng">
                <a:latin typeface="DM Sans" pitchFamily="2" charset="0"/>
              </a:rPr>
              <a:t>STACKED </a:t>
            </a:r>
          </a:p>
          <a:p>
            <a:pPr algn="ctr"/>
            <a:r>
              <a:rPr lang="en" sz="1200" b="1" u="sng">
                <a:latin typeface="DM Sans" pitchFamily="2" charset="0"/>
              </a:rPr>
              <a:t>BRNN-GRU</a:t>
            </a:r>
          </a:p>
          <a:p>
            <a:pPr algn="ctr"/>
            <a:r>
              <a:rPr lang="en" sz="1200">
                <a:latin typeface="DM Sans" pitchFamily="2" charset="0"/>
              </a:rPr>
              <a:t>Train Loss : 0.86</a:t>
            </a:r>
          </a:p>
          <a:p>
            <a:pPr algn="ctr"/>
            <a:r>
              <a:rPr lang="en" sz="1200">
                <a:latin typeface="DM Sans" pitchFamily="2" charset="0"/>
              </a:rPr>
              <a:t>Val Loss : 0.99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AFE3CE-0DA9-B5B4-FE51-42B4CF328908}"/>
              </a:ext>
            </a:extLst>
          </p:cNvPr>
          <p:cNvSpPr/>
          <p:nvPr/>
        </p:nvSpPr>
        <p:spPr>
          <a:xfrm>
            <a:off x="3779092" y="2080365"/>
            <a:ext cx="1683279" cy="1295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D2EC3-DD08-802E-9B60-1473846C80E4}"/>
              </a:ext>
            </a:extLst>
          </p:cNvPr>
          <p:cNvSpPr txBox="1"/>
          <p:nvPr/>
        </p:nvSpPr>
        <p:spPr>
          <a:xfrm>
            <a:off x="4310837" y="4457021"/>
            <a:ext cx="4458875" cy="4924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 b="1">
                <a:latin typeface="DM Sans" pitchFamily="2" charset="0"/>
              </a:rPr>
              <a:t>Experimented and tested various models</a:t>
            </a:r>
            <a:r>
              <a:rPr lang="en" sz="1300">
                <a:latin typeface="DM Sans" pitchFamily="2" charset="0"/>
              </a:rPr>
              <a:t>, with GRU as the model with the lowest validation loss.</a:t>
            </a:r>
          </a:p>
        </p:txBody>
      </p:sp>
      <p:pic>
        <p:nvPicPr>
          <p:cNvPr id="9" name="Graphic 8" descr="Crown with solid fill">
            <a:extLst>
              <a:ext uri="{FF2B5EF4-FFF2-40B4-BE49-F238E27FC236}">
                <a16:creationId xmlns:a16="http://schemas.microsoft.com/office/drawing/2014/main" id="{C41C8EBF-0C0A-780F-A9A3-E81A21E6D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51413">
            <a:off x="4011284" y="1882263"/>
            <a:ext cx="326054" cy="3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1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75600" y="183777"/>
            <a:ext cx="731684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MODEL BUILDING : GRU MODEL</a:t>
            </a:r>
            <a:endParaRPr sz="32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1AA643-130B-459F-AE45-B73B4E9D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46" y="1270675"/>
            <a:ext cx="4330542" cy="3211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4F17CC-10D6-BE22-DF72-3B53EB178F00}"/>
              </a:ext>
            </a:extLst>
          </p:cNvPr>
          <p:cNvSpPr txBox="1"/>
          <p:nvPr/>
        </p:nvSpPr>
        <p:spPr>
          <a:xfrm>
            <a:off x="5480234" y="1129675"/>
            <a:ext cx="3209726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300">
                <a:latin typeface="DM Sans" pitchFamily="2" charset="0"/>
              </a:rPr>
              <a:t>For our GRU model :</a:t>
            </a:r>
          </a:p>
          <a:p>
            <a:endParaRPr lang="en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Embedding Layer : Converts inputs to dense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GRU Layer : Processes sequences and maintains a memory for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 b="1">
                <a:latin typeface="DM Sans" pitchFamily="2" charset="0"/>
              </a:rPr>
              <a:t>LayerNormalization() : Stabilizes training, normalizes layer outputs.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Dropout Layer : Prevents overfitting by disabling random neurons.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Fully Connected Layers : Output Dense Layer</a:t>
            </a:r>
          </a:p>
        </p:txBody>
      </p:sp>
    </p:spTree>
    <p:extLst>
      <p:ext uri="{BB962C8B-B14F-4D97-AF65-F5344CB8AC3E}">
        <p14:creationId xmlns:p14="http://schemas.microsoft.com/office/powerpoint/2010/main" val="154162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75600" y="183777"/>
            <a:ext cx="731684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MODEL BUILDING : GRU MODEL</a:t>
            </a:r>
            <a:endParaRPr sz="320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2D44EC7-324E-6E37-BCFC-594AAAA6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67" y="935278"/>
            <a:ext cx="7441678" cy="392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E94A31-F189-B8B6-AEC7-BF05087A0705}"/>
              </a:ext>
            </a:extLst>
          </p:cNvPr>
          <p:cNvSpPr txBox="1"/>
          <p:nvPr/>
        </p:nvSpPr>
        <p:spPr>
          <a:xfrm>
            <a:off x="2151089" y="2462723"/>
            <a:ext cx="16436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00">
                <a:latin typeface="DM Sans" pitchFamily="2" charset="0"/>
              </a:rPr>
              <a:t>Train Loss : 0.90</a:t>
            </a:r>
          </a:p>
          <a:p>
            <a:r>
              <a:rPr lang="en" sz="1100">
                <a:latin typeface="DM Sans" pitchFamily="2" charset="0"/>
              </a:rPr>
              <a:t>Validation Loss : 0.95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A7FE4-0ADB-9A22-2154-B793B8A4BBCA}"/>
              </a:ext>
            </a:extLst>
          </p:cNvPr>
          <p:cNvSpPr txBox="1"/>
          <p:nvPr/>
        </p:nvSpPr>
        <p:spPr>
          <a:xfrm>
            <a:off x="5996921" y="2462722"/>
            <a:ext cx="19919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00">
                <a:latin typeface="DM Sans" pitchFamily="2" charset="0"/>
              </a:rPr>
              <a:t>Train Accuracy : 0.76</a:t>
            </a:r>
          </a:p>
          <a:p>
            <a:r>
              <a:rPr lang="en" sz="1100">
                <a:latin typeface="DM Sans" pitchFamily="2" charset="0"/>
              </a:rPr>
              <a:t>Validation Accuracy : 0.75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A488F-5F66-B911-CF9C-CAF6E972A2BB}"/>
              </a:ext>
            </a:extLst>
          </p:cNvPr>
          <p:cNvSpPr txBox="1"/>
          <p:nvPr/>
        </p:nvSpPr>
        <p:spPr>
          <a:xfrm>
            <a:off x="2735794" y="4009414"/>
            <a:ext cx="1963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100" b="1">
                <a:solidFill>
                  <a:srgbClr val="FF0000"/>
                </a:solidFill>
                <a:latin typeface="DM Sans" pitchFamily="2" charset="0"/>
              </a:rPr>
              <a:t>NO OVERFIT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B9201-1D34-89BE-054E-ED11F677FD71}"/>
              </a:ext>
            </a:extLst>
          </p:cNvPr>
          <p:cNvSpPr txBox="1"/>
          <p:nvPr/>
        </p:nvSpPr>
        <p:spPr>
          <a:xfrm>
            <a:off x="6659700" y="1526180"/>
            <a:ext cx="1963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100" b="1">
                <a:solidFill>
                  <a:srgbClr val="FF0000"/>
                </a:solidFill>
                <a:latin typeface="DM Sans" pitchFamily="2" charset="0"/>
              </a:rPr>
              <a:t>NO OVERFIT</a:t>
            </a:r>
          </a:p>
        </p:txBody>
      </p:sp>
    </p:spTree>
    <p:extLst>
      <p:ext uri="{BB962C8B-B14F-4D97-AF65-F5344CB8AC3E}">
        <p14:creationId xmlns:p14="http://schemas.microsoft.com/office/powerpoint/2010/main" val="128322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75600" y="183777"/>
            <a:ext cx="731684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MODEL EVALUATION &amp; SELECTION</a:t>
            </a:r>
            <a:endParaRPr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832C3-5765-947D-470B-DAB140152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80" y="1712877"/>
            <a:ext cx="7625450" cy="31175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703AE6-3C84-1580-6034-19911978038C}"/>
              </a:ext>
            </a:extLst>
          </p:cNvPr>
          <p:cNvSpPr/>
          <p:nvPr/>
        </p:nvSpPr>
        <p:spPr>
          <a:xfrm>
            <a:off x="847725" y="2003552"/>
            <a:ext cx="7449312" cy="2804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F6502-6D67-2C57-7788-088072F51CE8}"/>
              </a:ext>
            </a:extLst>
          </p:cNvPr>
          <p:cNvSpPr txBox="1"/>
          <p:nvPr/>
        </p:nvSpPr>
        <p:spPr>
          <a:xfrm>
            <a:off x="723080" y="1014434"/>
            <a:ext cx="76978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>
                <a:latin typeface="DM Sans" pitchFamily="2" charset="0"/>
              </a:rPr>
              <a:t>Based on the various models tested, it is clear that the </a:t>
            </a:r>
            <a:r>
              <a:rPr lang="en" sz="1600" b="1" u="sng">
                <a:latin typeface="DM Sans" pitchFamily="2" charset="0"/>
              </a:rPr>
              <a:t>GRU Baseline Model</a:t>
            </a:r>
            <a:r>
              <a:rPr lang="en" sz="1600">
                <a:latin typeface="DM Sans" pitchFamily="2" charset="0"/>
              </a:rPr>
              <a:t> </a:t>
            </a:r>
            <a:r>
              <a:rPr lang="en">
                <a:latin typeface="DM Sans" pitchFamily="2" charset="0"/>
              </a:rPr>
              <a:t>performed the best in terms of achieving the lowest validation loss, indicating good generalization.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86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75600" y="183777"/>
            <a:ext cx="731684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MODEL IMPROVEMENT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A43A2-9C8B-DDCA-2A92-921846A24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80" y="935277"/>
            <a:ext cx="4589237" cy="37691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0FF5B6-3C04-785A-B587-F28EB69BCFA6}"/>
              </a:ext>
            </a:extLst>
          </p:cNvPr>
          <p:cNvSpPr txBox="1"/>
          <p:nvPr/>
        </p:nvSpPr>
        <p:spPr>
          <a:xfrm>
            <a:off x="5728784" y="1499963"/>
            <a:ext cx="292877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300" b="1" u="sng">
                <a:latin typeface="DM Sans" pitchFamily="2" charset="0"/>
              </a:rPr>
              <a:t>KERAS TUNER RANDOM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E72CD-A850-2B31-541E-A863C8E6BBF6}"/>
              </a:ext>
            </a:extLst>
          </p:cNvPr>
          <p:cNvSpPr txBox="1"/>
          <p:nvPr/>
        </p:nvSpPr>
        <p:spPr>
          <a:xfrm>
            <a:off x="5860044" y="1903554"/>
            <a:ext cx="2928775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300">
                <a:latin typeface="DM Sans" pitchFamily="2" charset="0"/>
              </a:rPr>
              <a:t>Aside from model improvements made earlier, we further tuned the following parameters over 3 trials, such as :</a:t>
            </a:r>
          </a:p>
          <a:p>
            <a:endParaRPr lang="en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Embedding Size (Output)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Units in GRU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Optimization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Dropout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LayerNormalization()</a:t>
            </a:r>
            <a:endParaRPr lang="en-SG" sz="1300"/>
          </a:p>
        </p:txBody>
      </p:sp>
    </p:spTree>
    <p:extLst>
      <p:ext uri="{BB962C8B-B14F-4D97-AF65-F5344CB8AC3E}">
        <p14:creationId xmlns:p14="http://schemas.microsoft.com/office/powerpoint/2010/main" val="22912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661800" y="811980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OBJECTIVE OF ANALYSIS</a:t>
            </a:r>
            <a:endParaRPr sz="3200"/>
          </a:p>
        </p:txBody>
      </p:sp>
      <p:pic>
        <p:nvPicPr>
          <p:cNvPr id="260" name="Google Shape;260;p46"/>
          <p:cNvPicPr preferRelativeResize="0"/>
          <p:nvPr/>
        </p:nvPicPr>
        <p:blipFill rotWithShape="1">
          <a:blip r:embed="rId3">
            <a:alphaModFix/>
          </a:blip>
          <a:srcRect l="19458" t="19631" r="18553" b="661"/>
          <a:stretch/>
        </p:blipFill>
        <p:spPr>
          <a:xfrm>
            <a:off x="5081225" y="624725"/>
            <a:ext cx="3083025" cy="39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66A8-E374-78E9-A731-EDFBB2553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360" y="1618200"/>
            <a:ext cx="3910200" cy="1236600"/>
          </a:xfrm>
        </p:spPr>
        <p:txBody>
          <a:bodyPr/>
          <a:lstStyle/>
          <a:p>
            <a:pPr marL="139700" indent="0" algn="l">
              <a:buNone/>
            </a:pPr>
            <a:r>
              <a:rPr lang="en-SG" sz="1300">
                <a:latin typeface="DM Sans" pitchFamily="2" charset="0"/>
              </a:rPr>
              <a:t>Implement and build a next-word predictor, given a sequence of words using an RNN model or collection of models.</a:t>
            </a:r>
          </a:p>
          <a:p>
            <a:pPr marL="139700" indent="0" algn="l">
              <a:buNone/>
            </a:pPr>
            <a:endParaRPr lang="en-SG" sz="1300">
              <a:latin typeface="DM Sans" pitchFamily="2" charset="0"/>
            </a:endParaRPr>
          </a:p>
          <a:p>
            <a:pPr algn="l"/>
            <a:r>
              <a:rPr lang="en-SG" sz="1300">
                <a:latin typeface="DM Sans" pitchFamily="2" charset="0"/>
              </a:rPr>
              <a:t>The input of the model can be a sequence of words of any length.</a:t>
            </a:r>
          </a:p>
          <a:p>
            <a:pPr algn="l"/>
            <a:endParaRPr lang="en-SG" sz="1300">
              <a:latin typeface="DM Sans" pitchFamily="2" charset="0"/>
            </a:endParaRPr>
          </a:p>
          <a:p>
            <a:pPr algn="l"/>
            <a:r>
              <a:rPr lang="en-SG" sz="1300">
                <a:latin typeface="DM Sans" pitchFamily="2" charset="0"/>
              </a:rPr>
              <a:t>The output of the model should be a word that follows the sequence of input words.</a:t>
            </a:r>
          </a:p>
          <a:p>
            <a:pPr algn="l"/>
            <a:endParaRPr lang="en-SG" sz="1300">
              <a:latin typeface="DM Sans" pitchFamily="2" charset="0"/>
            </a:endParaRPr>
          </a:p>
          <a:p>
            <a:pPr algn="l"/>
            <a:r>
              <a:rPr lang="en-SG" sz="1300">
                <a:latin typeface="DM Sans" pitchFamily="2" charset="0"/>
              </a:rPr>
              <a:t>The model should also be capable of producing different sequences of output texts, given the same input.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75600" y="183777"/>
            <a:ext cx="731684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MODEL IMPROVEMENT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ADB55A-C2BC-DADA-FE19-2677EBD4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54" y="1071214"/>
            <a:ext cx="3284505" cy="2667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AF0F1F-EAE6-669C-52B3-6010981C3069}"/>
              </a:ext>
            </a:extLst>
          </p:cNvPr>
          <p:cNvSpPr txBox="1"/>
          <p:nvPr/>
        </p:nvSpPr>
        <p:spPr>
          <a:xfrm>
            <a:off x="4434020" y="1071214"/>
            <a:ext cx="433827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300">
                <a:latin typeface="DM Sans" pitchFamily="2" charset="0"/>
              </a:rPr>
              <a:t>Based on the best trial, we see that Keras Tuner did not provide better results as compared to manual testing with various model architectures.</a:t>
            </a:r>
          </a:p>
          <a:p>
            <a:endParaRPr lang="en-SG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>
                <a:latin typeface="DM Sans" pitchFamily="2" charset="0"/>
              </a:rPr>
              <a:t>Loss : 0.99 (Higher than original GRU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300">
              <a:latin typeface="DM Sans" pitchFamily="2" charset="0"/>
            </a:endParaRPr>
          </a:p>
          <a:p>
            <a:r>
              <a:rPr lang="en-SG" sz="1300">
                <a:latin typeface="DM Sans" pitchFamily="2" charset="0"/>
              </a:rPr>
              <a:t>Hence, still based on </a:t>
            </a:r>
            <a:r>
              <a:rPr lang="en-SG" sz="1300" b="1" u="sng">
                <a:latin typeface="DM Sans" pitchFamily="2" charset="0"/>
              </a:rPr>
              <a:t>manual tuning</a:t>
            </a:r>
            <a:r>
              <a:rPr lang="en-SG" sz="1300">
                <a:latin typeface="DM Sans" pitchFamily="2" charset="0"/>
              </a:rPr>
              <a:t> done earlier, it is clear that the :</a:t>
            </a:r>
          </a:p>
          <a:p>
            <a:endParaRPr lang="en-SG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 b="1" u="sng">
                <a:latin typeface="DM Sans" pitchFamily="2" charset="0"/>
              </a:rPr>
              <a:t>GRU 256 Units + </a:t>
            </a:r>
            <a:r>
              <a:rPr lang="en-SG" sz="1300" b="1" u="sng" err="1">
                <a:latin typeface="DM Sans" pitchFamily="2" charset="0"/>
              </a:rPr>
              <a:t>LayerNormalization</a:t>
            </a:r>
            <a:r>
              <a:rPr lang="en-SG" sz="1300" b="1" u="sng">
                <a:latin typeface="DM Sans" pitchFamily="2" charset="0"/>
              </a:rPr>
              <a:t> + 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300">
              <a:latin typeface="DM Sans" pitchFamily="2" charset="0"/>
            </a:endParaRPr>
          </a:p>
          <a:p>
            <a:r>
              <a:rPr lang="en-SG" sz="1300">
                <a:latin typeface="DM Sans" pitchFamily="2" charset="0"/>
              </a:rPr>
              <a:t>is the </a:t>
            </a:r>
            <a:r>
              <a:rPr lang="en-SG" sz="1300" b="1" u="sng">
                <a:latin typeface="DM Sans" pitchFamily="2" charset="0"/>
              </a:rPr>
              <a:t>best option </a:t>
            </a:r>
            <a:r>
              <a:rPr lang="en-SG" sz="1300">
                <a:latin typeface="DM Sans" pitchFamily="2" charset="0"/>
              </a:rPr>
              <a:t>for model evaluation and testing.</a:t>
            </a:r>
            <a:endParaRPr lang="en" sz="1300">
              <a:latin typeface="DM Sans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6A9B0-D2B6-E7F0-D8CD-2E803C6B1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54" y="3874382"/>
            <a:ext cx="6965102" cy="795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00CCDD-381C-E2C9-3715-88E0201ABFBE}"/>
              </a:ext>
            </a:extLst>
          </p:cNvPr>
          <p:cNvCxnSpPr>
            <a:cxnSpLocks/>
          </p:cNvCxnSpPr>
          <p:nvPr/>
        </p:nvCxnSpPr>
        <p:spPr>
          <a:xfrm flipH="1">
            <a:off x="4282068" y="3632172"/>
            <a:ext cx="371708" cy="35996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75600" y="183777"/>
            <a:ext cx="731684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MODEL EVALUATION</a:t>
            </a:r>
            <a:endParaRPr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64309-BB10-33FF-6C84-C85CC4D089E4}"/>
              </a:ext>
            </a:extLst>
          </p:cNvPr>
          <p:cNvSpPr txBox="1"/>
          <p:nvPr/>
        </p:nvSpPr>
        <p:spPr>
          <a:xfrm>
            <a:off x="1093920" y="1382392"/>
            <a:ext cx="69561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G" sz="1300" b="1" u="sng">
              <a:latin typeface="DM Sans" pitchFamily="2" charset="0"/>
            </a:endParaRPr>
          </a:p>
          <a:p>
            <a:pPr algn="ctr"/>
            <a:r>
              <a:rPr lang="en-SG" sz="1300" b="1" u="sng">
                <a:latin typeface="DM Sans" pitchFamily="2" charset="0"/>
              </a:rPr>
              <a:t>METRICS USED FOR EVALUATION</a:t>
            </a:r>
            <a:endParaRPr lang="en" sz="1300" b="1" u="sng">
              <a:latin typeface="DM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90EC4-45AF-E8EC-89B1-CAD9CA4315CC}"/>
              </a:ext>
            </a:extLst>
          </p:cNvPr>
          <p:cNvSpPr txBox="1"/>
          <p:nvPr/>
        </p:nvSpPr>
        <p:spPr>
          <a:xfrm>
            <a:off x="963822" y="2220258"/>
            <a:ext cx="166786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u="sng">
                <a:latin typeface="DM Sans" pitchFamily="2" charset="0"/>
              </a:rPr>
              <a:t>VALIDATION LOSS</a:t>
            </a:r>
            <a:endParaRPr lang="en" sz="1300" b="1" u="sng">
              <a:latin typeface="DM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19441-A46F-48B4-C4DD-2C5D6DB897C9}"/>
              </a:ext>
            </a:extLst>
          </p:cNvPr>
          <p:cNvSpPr txBox="1"/>
          <p:nvPr/>
        </p:nvSpPr>
        <p:spPr>
          <a:xfrm>
            <a:off x="3478526" y="2220258"/>
            <a:ext cx="218694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u="sng">
                <a:latin typeface="DM Sans" pitchFamily="2" charset="0"/>
              </a:rPr>
              <a:t>VALIDATION PERPLEXITY</a:t>
            </a:r>
            <a:endParaRPr lang="en" sz="1300" b="1" u="sng">
              <a:latin typeface="DM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2EA8E-B1E1-D3FD-39C2-EA5BC877C1D4}"/>
              </a:ext>
            </a:extLst>
          </p:cNvPr>
          <p:cNvSpPr txBox="1"/>
          <p:nvPr/>
        </p:nvSpPr>
        <p:spPr>
          <a:xfrm>
            <a:off x="6075273" y="2213998"/>
            <a:ext cx="218694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300" b="1" u="sng">
                <a:latin typeface="DM Sans" pitchFamily="2" charset="0"/>
              </a:rPr>
              <a:t>HUMAN EVALUATION</a:t>
            </a:r>
            <a:endParaRPr lang="en" sz="1300" b="1" u="sng">
              <a:latin typeface="DM San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963F-A4F3-6724-E101-D2745C031E0C}"/>
              </a:ext>
            </a:extLst>
          </p:cNvPr>
          <p:cNvSpPr txBox="1"/>
          <p:nvPr/>
        </p:nvSpPr>
        <p:spPr>
          <a:xfrm>
            <a:off x="654755" y="2845549"/>
            <a:ext cx="228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300">
                <a:latin typeface="DM Sans" pitchFamily="2" charset="0"/>
              </a:rPr>
              <a:t>Identifies if RNN model is learning and improving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B9477-B48B-6A14-4A39-F0B446614F3C}"/>
              </a:ext>
            </a:extLst>
          </p:cNvPr>
          <p:cNvSpPr txBox="1"/>
          <p:nvPr/>
        </p:nvSpPr>
        <p:spPr>
          <a:xfrm>
            <a:off x="3535980" y="2745521"/>
            <a:ext cx="2072039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300">
                <a:latin typeface="DM Sans" pitchFamily="2" charset="0"/>
              </a:rPr>
              <a:t>Quantifies how surprised the model is by the actual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CF3F-F63E-BB4A-7999-5D7FA6123EA5}"/>
              </a:ext>
            </a:extLst>
          </p:cNvPr>
          <p:cNvSpPr txBox="1"/>
          <p:nvPr/>
        </p:nvSpPr>
        <p:spPr>
          <a:xfrm>
            <a:off x="6245055" y="2687810"/>
            <a:ext cx="18473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300">
                <a:latin typeface="DM Sans" pitchFamily="2" charset="0"/>
              </a:rPr>
              <a:t>Assesses fluency, coherence and relevance in RNN tasks</a:t>
            </a:r>
            <a:endParaRPr lang="en-SG" sz="1300"/>
          </a:p>
        </p:txBody>
      </p:sp>
    </p:spTree>
    <p:extLst>
      <p:ext uri="{BB962C8B-B14F-4D97-AF65-F5344CB8AC3E}">
        <p14:creationId xmlns:p14="http://schemas.microsoft.com/office/powerpoint/2010/main" val="2336240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75600" y="183777"/>
            <a:ext cx="731684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MODEL EVALUATION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93151-7A0F-1E08-45D8-049E2F44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935277"/>
            <a:ext cx="3980108" cy="3846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8B892-5BE6-875D-0DFC-AD14D5AACF60}"/>
              </a:ext>
            </a:extLst>
          </p:cNvPr>
          <p:cNvSpPr txBox="1"/>
          <p:nvPr/>
        </p:nvSpPr>
        <p:spPr>
          <a:xfrm>
            <a:off x="5471530" y="1088869"/>
            <a:ext cx="307773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u="sng">
                <a:latin typeface="DM Sans" pitchFamily="2" charset="0"/>
              </a:rPr>
              <a:t>Evaluating the GRU Model :</a:t>
            </a:r>
          </a:p>
          <a:p>
            <a:endParaRPr lang="en-SG" sz="1300" b="1" u="sng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>
                <a:latin typeface="DM Sans" pitchFamily="2" charset="0"/>
              </a:rPr>
              <a:t>Final GRU model achieved the </a:t>
            </a:r>
            <a:r>
              <a:rPr lang="en-SG" sz="1300" b="1" u="sng">
                <a:latin typeface="DM Sans" pitchFamily="2" charset="0"/>
              </a:rPr>
              <a:t>best validation loss of 0.95</a:t>
            </a:r>
            <a:r>
              <a:rPr lang="en-SG" sz="1300">
                <a:latin typeface="DM Sans" pitchFamily="2" charset="0"/>
              </a:rPr>
              <a:t> out of all the models.</a:t>
            </a:r>
          </a:p>
          <a:p>
            <a:endParaRPr lang="en-SG" sz="1300" b="1" u="sng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>
                <a:latin typeface="DM Sans" pitchFamily="2" charset="0"/>
              </a:rPr>
              <a:t>Final GRU model provided the best validation perplexity score of </a:t>
            </a:r>
            <a:r>
              <a:rPr lang="en-SG" sz="1600" b="1" u="sng">
                <a:latin typeface="DM Sans" pitchFamily="2" charset="0"/>
              </a:rPr>
              <a:t>2.59</a:t>
            </a:r>
            <a:r>
              <a:rPr lang="en-SG" sz="1300">
                <a:latin typeface="DM Sans" pitchFamily="2" charset="0"/>
              </a:rPr>
              <a:t>, indicating that the model is </a:t>
            </a:r>
            <a:r>
              <a:rPr lang="en-SG" sz="1300" b="1" u="sng">
                <a:latin typeface="DM Sans" pitchFamily="2" charset="0"/>
              </a:rPr>
              <a:t>fairly confident</a:t>
            </a:r>
            <a:r>
              <a:rPr lang="en-SG" sz="1300" b="1">
                <a:latin typeface="DM Sans" pitchFamily="2" charset="0"/>
              </a:rPr>
              <a:t> </a:t>
            </a:r>
            <a:r>
              <a:rPr lang="en-SG" sz="1300">
                <a:latin typeface="DM Sans" pitchFamily="2" charset="0"/>
              </a:rPr>
              <a:t>of its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>
                <a:latin typeface="DM Sans" pitchFamily="2" charset="0"/>
              </a:rPr>
              <a:t>However, a minority of the sentences generated on the final model can still be </a:t>
            </a:r>
            <a:r>
              <a:rPr lang="en-SG" sz="1300" b="1" u="sng">
                <a:latin typeface="DM Sans" pitchFamily="2" charset="0"/>
              </a:rPr>
              <a:t>further improved upon</a:t>
            </a:r>
            <a:r>
              <a:rPr lang="en-SG" sz="1300">
                <a:latin typeface="DM Sans" pitchFamily="2" charset="0"/>
              </a:rPr>
              <a:t> to generate more meaningful outputs.</a:t>
            </a:r>
            <a:endParaRPr lang="en" sz="1300">
              <a:latin typeface="DM San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B4B7D-956D-659D-59A2-217E4F98FF1B}"/>
              </a:ext>
            </a:extLst>
          </p:cNvPr>
          <p:cNvSpPr/>
          <p:nvPr/>
        </p:nvSpPr>
        <p:spPr>
          <a:xfrm>
            <a:off x="707136" y="4450080"/>
            <a:ext cx="4218432" cy="3779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22E1E-39F2-59C3-CA86-81A94DF00B0A}"/>
              </a:ext>
            </a:extLst>
          </p:cNvPr>
          <p:cNvSpPr/>
          <p:nvPr/>
        </p:nvSpPr>
        <p:spPr>
          <a:xfrm>
            <a:off x="707136" y="2883408"/>
            <a:ext cx="4218432" cy="329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414800-428C-A0EB-4640-AA13FA37D1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925568" y="3048000"/>
            <a:ext cx="741724" cy="864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F9EDF6-B813-DCAE-AEDC-BBE0FA751AD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925568" y="3926283"/>
            <a:ext cx="741724" cy="712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3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75600" y="183777"/>
            <a:ext cx="731684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DISPLAYING OUTPUT TEXTS</a:t>
            </a:r>
            <a:endParaRPr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C37EB-F5E9-6F49-B40D-5119A67E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22" y="3562517"/>
            <a:ext cx="7182593" cy="611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40CA6-9C5B-8B3A-068B-1E21E8360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22" y="2830937"/>
            <a:ext cx="7182593" cy="637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AB79D3-4BBB-4591-368A-234B56DC3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22" y="2108549"/>
            <a:ext cx="7182593" cy="6280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1E1493-3678-AB33-CAD0-4EC6A536E5B2}"/>
              </a:ext>
            </a:extLst>
          </p:cNvPr>
          <p:cNvSpPr txBox="1"/>
          <p:nvPr/>
        </p:nvSpPr>
        <p:spPr>
          <a:xfrm>
            <a:off x="1530799" y="1322720"/>
            <a:ext cx="58064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300">
                <a:latin typeface="DM Sans" pitchFamily="2" charset="0"/>
              </a:rPr>
              <a:t>From the model, here are some of the output texts that were generated well as these texts met the </a:t>
            </a:r>
            <a:r>
              <a:rPr lang="en-SG" sz="1300" b="1" u="sng">
                <a:latin typeface="DM Sans" pitchFamily="2" charset="0"/>
              </a:rPr>
              <a:t>3 criteria for evaluation stated earlier</a:t>
            </a:r>
            <a:r>
              <a:rPr lang="en-SG" sz="1300">
                <a:latin typeface="DM Sans" pitchFamily="2" charset="0"/>
              </a:rPr>
              <a:t>.</a:t>
            </a:r>
            <a:endParaRPr lang="en-SG" sz="1300"/>
          </a:p>
        </p:txBody>
      </p:sp>
    </p:spTree>
    <p:extLst>
      <p:ext uri="{BB962C8B-B14F-4D97-AF65-F5344CB8AC3E}">
        <p14:creationId xmlns:p14="http://schemas.microsoft.com/office/powerpoint/2010/main" val="190656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75600" y="183777"/>
            <a:ext cx="731684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CONCLUSION OF ANALYSIS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31AD3-1947-C1AB-D6C9-D94FEF35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924" y="1129990"/>
            <a:ext cx="2193411" cy="3612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8F9559-0909-7927-ED1B-BC5018AB76A6}"/>
              </a:ext>
            </a:extLst>
          </p:cNvPr>
          <p:cNvSpPr txBox="1"/>
          <p:nvPr/>
        </p:nvSpPr>
        <p:spPr>
          <a:xfrm>
            <a:off x="846720" y="1289953"/>
            <a:ext cx="47412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u="sng">
                <a:latin typeface="DM Sans" pitchFamily="2" charset="0"/>
              </a:rPr>
              <a:t>BEST MODEL : BASELINE GATED RECURRENT UNIT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8CA46-C1B0-5B21-BEE7-0B14D0D0FC5D}"/>
              </a:ext>
            </a:extLst>
          </p:cNvPr>
          <p:cNvSpPr txBox="1"/>
          <p:nvPr/>
        </p:nvSpPr>
        <p:spPr>
          <a:xfrm>
            <a:off x="846720" y="1866814"/>
            <a:ext cx="47412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>
                <a:latin typeface="DM Sans" pitchFamily="2" charset="0"/>
              </a:rPr>
              <a:t>For RNN analysis, aside from calculated metrics, one must also make use of human evaluation to determine how well the model is able to generate new 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>
                <a:latin typeface="DM Sans" pitchFamily="2" charset="0"/>
              </a:rPr>
              <a:t>For model evaluation, do a </a:t>
            </a:r>
            <a:r>
              <a:rPr lang="en-SG" sz="1300" b="1" u="sng">
                <a:latin typeface="DM Sans" pitchFamily="2" charset="0"/>
              </a:rPr>
              <a:t>`trial-and-error` </a:t>
            </a:r>
            <a:r>
              <a:rPr lang="en-SG" sz="1300">
                <a:latin typeface="DM Sans" pitchFamily="2" charset="0"/>
              </a:rPr>
              <a:t>with differing model architectures to determine which one is the optimal one + make use of existing tuners such as </a:t>
            </a:r>
            <a:r>
              <a:rPr lang="en-SG" sz="1300" err="1">
                <a:latin typeface="DM Sans" pitchFamily="2" charset="0"/>
              </a:rPr>
              <a:t>Keras</a:t>
            </a:r>
            <a:r>
              <a:rPr lang="en-SG" sz="1300">
                <a:latin typeface="DM Sans" pitchFamily="2" charset="0"/>
              </a:rPr>
              <a:t> Tuner.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>
                <a:latin typeface="DM Sans" pitchFamily="2" charset="0"/>
              </a:rPr>
              <a:t>Improvements can still be made by experimenting with more GRU layers, units and building models with attention mechanisms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696335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4768770" y="2196000"/>
            <a:ext cx="2685327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THANK YOU!</a:t>
            </a:r>
            <a:endParaRPr sz="3200"/>
          </a:p>
        </p:txBody>
      </p:sp>
      <p:pic>
        <p:nvPicPr>
          <p:cNvPr id="4" name="Google Shape;216;p41">
            <a:extLst>
              <a:ext uri="{FF2B5EF4-FFF2-40B4-BE49-F238E27FC236}">
                <a16:creationId xmlns:a16="http://schemas.microsoft.com/office/drawing/2014/main" id="{995918C2-490B-3A22-DE6E-9E40030B5A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837060" y="469080"/>
            <a:ext cx="605904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BACKGROUND INFORMATION</a:t>
            </a:r>
            <a:endParaRPr sz="3200"/>
          </a:p>
        </p:txBody>
      </p:sp>
      <p:sp>
        <p:nvSpPr>
          <p:cNvPr id="2" name="Google Shape;1014;p34">
            <a:extLst>
              <a:ext uri="{FF2B5EF4-FFF2-40B4-BE49-F238E27FC236}">
                <a16:creationId xmlns:a16="http://schemas.microsoft.com/office/drawing/2014/main" id="{B69918AE-72C2-D67F-6260-3AE14B38A097}"/>
              </a:ext>
            </a:extLst>
          </p:cNvPr>
          <p:cNvSpPr txBox="1">
            <a:spLocks/>
          </p:cNvSpPr>
          <p:nvPr/>
        </p:nvSpPr>
        <p:spPr>
          <a:xfrm>
            <a:off x="545079" y="1401236"/>
            <a:ext cx="2464697" cy="33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pPr algn="ctr"/>
            <a:r>
              <a:rPr lang="en-SG" sz="1400" b="1" u="sng">
                <a:latin typeface="DM Sans" pitchFamily="2" charset="0"/>
              </a:rPr>
              <a:t>WHY RNN FOR TEXT GENERATION?</a:t>
            </a:r>
          </a:p>
        </p:txBody>
      </p:sp>
      <p:sp>
        <p:nvSpPr>
          <p:cNvPr id="3" name="Google Shape;1014;p34">
            <a:extLst>
              <a:ext uri="{FF2B5EF4-FFF2-40B4-BE49-F238E27FC236}">
                <a16:creationId xmlns:a16="http://schemas.microsoft.com/office/drawing/2014/main" id="{031931F3-5D4B-5608-BA3F-D34AD262798C}"/>
              </a:ext>
            </a:extLst>
          </p:cNvPr>
          <p:cNvSpPr txBox="1">
            <a:spLocks/>
          </p:cNvSpPr>
          <p:nvPr/>
        </p:nvSpPr>
        <p:spPr>
          <a:xfrm>
            <a:off x="3160742" y="1406798"/>
            <a:ext cx="2464697" cy="33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pPr algn="ctr"/>
            <a:r>
              <a:rPr lang="en-SG" sz="1400" b="1" u="sng">
                <a:latin typeface="DM Sans" pitchFamily="2" charset="0"/>
              </a:rPr>
              <a:t>CHALLENGES IN RNN</a:t>
            </a:r>
          </a:p>
        </p:txBody>
      </p:sp>
      <p:sp>
        <p:nvSpPr>
          <p:cNvPr id="4" name="Google Shape;1014;p34">
            <a:extLst>
              <a:ext uri="{FF2B5EF4-FFF2-40B4-BE49-F238E27FC236}">
                <a16:creationId xmlns:a16="http://schemas.microsoft.com/office/drawing/2014/main" id="{B787355B-46D9-0D1C-D6C4-474CB793D45F}"/>
              </a:ext>
            </a:extLst>
          </p:cNvPr>
          <p:cNvSpPr txBox="1">
            <a:spLocks/>
          </p:cNvSpPr>
          <p:nvPr/>
        </p:nvSpPr>
        <p:spPr>
          <a:xfrm>
            <a:off x="5845228" y="1394218"/>
            <a:ext cx="2648532" cy="33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pPr algn="ctr"/>
            <a:r>
              <a:rPr lang="en-SG" sz="1400" b="1" u="sng">
                <a:latin typeface="DM Sans" pitchFamily="2" charset="0"/>
              </a:rPr>
              <a:t>RECENT ADVANCEMENTS IN RNN FOR TEXT GENERATION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48A92-18C8-8A16-6856-5B138849AC77}"/>
              </a:ext>
            </a:extLst>
          </p:cNvPr>
          <p:cNvSpPr txBox="1"/>
          <p:nvPr/>
        </p:nvSpPr>
        <p:spPr>
          <a:xfrm>
            <a:off x="545079" y="2177355"/>
            <a:ext cx="2464697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RNNs have a </a:t>
            </a:r>
            <a:r>
              <a:rPr lang="en" sz="1300" b="1">
                <a:latin typeface="DM Sans" pitchFamily="2" charset="0"/>
              </a:rPr>
              <a:t>sequential nature</a:t>
            </a:r>
            <a:r>
              <a:rPr lang="en" sz="1300">
                <a:latin typeface="DM Sans" pitchFamily="2" charset="0"/>
              </a:rPr>
              <a:t> and stores the memory of past information via its </a:t>
            </a:r>
            <a:r>
              <a:rPr lang="en" sz="1300" b="1">
                <a:latin typeface="DM Sans" pitchFamily="2" charset="0"/>
              </a:rPr>
              <a:t>looped architecture</a:t>
            </a:r>
            <a:r>
              <a:rPr lang="en" sz="1300">
                <a:latin typeface="DM Sans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044BB-C3AC-118F-500E-4070B795C5AD}"/>
              </a:ext>
            </a:extLst>
          </p:cNvPr>
          <p:cNvSpPr txBox="1"/>
          <p:nvPr/>
        </p:nvSpPr>
        <p:spPr>
          <a:xfrm>
            <a:off x="3295810" y="2177355"/>
            <a:ext cx="2329629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Difficulty learning long-range dependencies within a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Due to </a:t>
            </a:r>
            <a:r>
              <a:rPr lang="en" sz="1300" b="1">
                <a:latin typeface="DM Sans" pitchFamily="2" charset="0"/>
              </a:rPr>
              <a:t>vanishing gradient problem</a:t>
            </a:r>
            <a:r>
              <a:rPr lang="en" sz="1300">
                <a:latin typeface="DM Sans" pitchFamily="2" charset="0"/>
              </a:rPr>
              <a:t>, where gradients become too small for effective learning through long sequences.</a:t>
            </a:r>
            <a:endParaRPr lang="en-SG" sz="13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89E75-64A2-4B5E-E3E4-1CD9EA291F1C}"/>
              </a:ext>
            </a:extLst>
          </p:cNvPr>
          <p:cNvSpPr txBox="1"/>
          <p:nvPr/>
        </p:nvSpPr>
        <p:spPr>
          <a:xfrm>
            <a:off x="5950389" y="2190630"/>
            <a:ext cx="264853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To address vanishing gradient issues, LSTM and GRUs were developed.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300">
                <a:latin typeface="DM Sans" pitchFamily="2" charset="0"/>
              </a:rPr>
              <a:t>These architectures </a:t>
            </a:r>
            <a:r>
              <a:rPr lang="en" sz="1300" b="1">
                <a:latin typeface="DM Sans" pitchFamily="2" charset="0"/>
              </a:rPr>
              <a:t>introduce gates that regulate the flow of information</a:t>
            </a:r>
            <a:r>
              <a:rPr lang="en" sz="1300">
                <a:latin typeface="DM Sans" pitchFamily="2" charset="0"/>
              </a:rPr>
              <a:t>, allowing the network to learn dependencies over longer sequences.</a:t>
            </a:r>
            <a:endParaRPr lang="en-SG" sz="1300"/>
          </a:p>
        </p:txBody>
      </p:sp>
    </p:spTree>
    <p:extLst>
      <p:ext uri="{BB962C8B-B14F-4D97-AF65-F5344CB8AC3E}">
        <p14:creationId xmlns:p14="http://schemas.microsoft.com/office/powerpoint/2010/main" val="351976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837060" y="469080"/>
            <a:ext cx="605904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OVERVIEW OF DATASET</a:t>
            </a:r>
            <a:endParaRPr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58FB8-7B14-A266-3A80-50E0B0DD3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49" y="2127091"/>
            <a:ext cx="4461651" cy="2362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900CE-AA6E-9E3C-94BC-421984113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49" y="1470421"/>
            <a:ext cx="2945271" cy="55922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A8FE4B6-A720-D4FC-29D2-F21AA7D3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0184" y="1953450"/>
            <a:ext cx="2523360" cy="1236600"/>
          </a:xfrm>
        </p:spPr>
        <p:txBody>
          <a:bodyPr/>
          <a:lstStyle/>
          <a:p>
            <a:pPr marL="139700" indent="0" algn="l">
              <a:buNone/>
            </a:pPr>
            <a:r>
              <a:rPr lang="en-SG" sz="1300">
                <a:latin typeface="DM Sans" pitchFamily="2" charset="0"/>
              </a:rPr>
              <a:t>Based on the dataset,</a:t>
            </a:r>
          </a:p>
          <a:p>
            <a:pPr marL="139700" indent="0" algn="l">
              <a:buNone/>
            </a:pPr>
            <a:endParaRPr lang="en-SG" sz="1300">
              <a:latin typeface="DM Sans" pitchFamily="2" charset="0"/>
            </a:endParaRPr>
          </a:p>
          <a:p>
            <a:pPr algn="l"/>
            <a:r>
              <a:rPr lang="en-SG" sz="1300">
                <a:latin typeface="DM Sans" pitchFamily="2" charset="0"/>
              </a:rPr>
              <a:t>There are 1000 quotes.</a:t>
            </a:r>
          </a:p>
          <a:p>
            <a:pPr algn="l"/>
            <a:endParaRPr lang="en-SG" sz="1300">
              <a:latin typeface="DM Sans" pitchFamily="2" charset="0"/>
            </a:endParaRPr>
          </a:p>
          <a:p>
            <a:pPr algn="l"/>
            <a:r>
              <a:rPr lang="en-SG" sz="1300">
                <a:latin typeface="DM Sans" pitchFamily="2" charset="0"/>
              </a:rPr>
              <a:t>Based on the first 5 quotes, we can make an assumption that the quotes could be `inspirational` themed.</a:t>
            </a:r>
          </a:p>
        </p:txBody>
      </p:sp>
    </p:spTree>
    <p:extLst>
      <p:ext uri="{BB962C8B-B14F-4D97-AF65-F5344CB8AC3E}">
        <p14:creationId xmlns:p14="http://schemas.microsoft.com/office/powerpoint/2010/main" val="230490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867040" y="176157"/>
            <a:ext cx="6628611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EXPLORATORY DATA ANALYSIS</a:t>
            </a:r>
            <a:endParaRPr sz="32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A8FE4B6-A720-D4FC-29D2-F21AA7D3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630" y="1312235"/>
            <a:ext cx="2726715" cy="1236600"/>
          </a:xfrm>
        </p:spPr>
        <p:txBody>
          <a:bodyPr/>
          <a:lstStyle/>
          <a:p>
            <a:pPr marL="139700" indent="0" algn="l">
              <a:buNone/>
            </a:pPr>
            <a:r>
              <a:rPr lang="en-SG" sz="1300">
                <a:latin typeface="DM Sans" pitchFamily="2" charset="0"/>
              </a:rPr>
              <a:t>These 2 charts visualizes the 20 most and least common words in the dataset.</a:t>
            </a:r>
          </a:p>
          <a:p>
            <a:pPr marL="139700" indent="0" algn="l">
              <a:buNone/>
            </a:pPr>
            <a:endParaRPr lang="en-SG" sz="1300">
              <a:latin typeface="DM Sans" pitchFamily="2" charset="0"/>
            </a:endParaRPr>
          </a:p>
          <a:p>
            <a:pPr algn="l"/>
            <a:r>
              <a:rPr lang="en-SG" sz="1300">
                <a:latin typeface="DM Sans" pitchFamily="2" charset="0"/>
              </a:rPr>
              <a:t>‘the’, ‘of’, ‘your’ seem to be most commonly occurring in the quotes with the highest frequencies of above 400.</a:t>
            </a:r>
          </a:p>
          <a:p>
            <a:pPr algn="l"/>
            <a:endParaRPr lang="en-SG" sz="1300">
              <a:latin typeface="DM Sans" pitchFamily="2" charset="0"/>
            </a:endParaRPr>
          </a:p>
          <a:p>
            <a:pPr algn="l"/>
            <a:r>
              <a:rPr lang="en-SG" sz="1300">
                <a:latin typeface="DM Sans" pitchFamily="2" charset="0"/>
              </a:rPr>
              <a:t>‘beginnings.’, ‘reside’, ‘goodness’ seem to be some of the least occurring words, with a frequency value of only 1.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8CC047-2E47-9B81-39C5-DEA40942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69" y="1013829"/>
            <a:ext cx="4601502" cy="18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51875C-7FB2-F3CF-69F8-9E1ADA49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69" y="2933414"/>
            <a:ext cx="4601502" cy="203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25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867040" y="176157"/>
            <a:ext cx="6628611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EXPLORATORY DATA ANALYSIS</a:t>
            </a:r>
            <a:endParaRPr sz="32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A8FE4B6-A720-D4FC-29D2-F21AA7D3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80" y="1064482"/>
            <a:ext cx="7203440" cy="1236600"/>
          </a:xfrm>
        </p:spPr>
        <p:txBody>
          <a:bodyPr/>
          <a:lstStyle/>
          <a:p>
            <a:pPr algn="l"/>
            <a:r>
              <a:rPr lang="en-SG" sz="1300">
                <a:latin typeface="DM Sans" pitchFamily="2" charset="0"/>
              </a:rPr>
              <a:t>The histogram shows distribution peaks of around the 10-15 word length interval, suggesting that most quotes are within that word length.</a:t>
            </a:r>
          </a:p>
          <a:p>
            <a:pPr algn="l"/>
            <a:endParaRPr lang="en-SG" sz="1300">
              <a:latin typeface="DM Sans" pitchFamily="2" charset="0"/>
            </a:endParaRPr>
          </a:p>
          <a:p>
            <a:pPr algn="l"/>
            <a:r>
              <a:rPr lang="en-SG" sz="1300">
                <a:latin typeface="DM Sans" pitchFamily="2" charset="0"/>
              </a:rPr>
              <a:t>However, the frequency trails off as the length of quotes increase, indicating that the dataset </a:t>
            </a:r>
            <a:r>
              <a:rPr lang="en-SG" sz="1300" b="1">
                <a:latin typeface="DM Sans" pitchFamily="2" charset="0"/>
              </a:rPr>
              <a:t>contains more quotes with fewer word lengths</a:t>
            </a:r>
            <a:r>
              <a:rPr lang="en-SG" sz="1300">
                <a:latin typeface="DM Sans" pitchFamily="2" charset="0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B34DFA-222C-0E8A-8754-803B873F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2428788"/>
            <a:ext cx="7406640" cy="228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4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867040" y="176157"/>
            <a:ext cx="6628611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EXPLORATORY DATA ANALYSIS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09E37-AFEC-385D-AFF3-C3026485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20" y="1095557"/>
            <a:ext cx="4060560" cy="3604563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56D009E-6ED2-E1D4-8318-A7DAF0D76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400" y="1661238"/>
            <a:ext cx="3342640" cy="1236600"/>
          </a:xfrm>
        </p:spPr>
        <p:txBody>
          <a:bodyPr/>
          <a:lstStyle/>
          <a:p>
            <a:pPr algn="l"/>
            <a:r>
              <a:rPr lang="en-SG" sz="1300">
                <a:latin typeface="DM Sans" pitchFamily="2" charset="0"/>
              </a:rPr>
              <a:t>For the bigrams, the pairs </a:t>
            </a:r>
            <a:r>
              <a:rPr lang="en-US" sz="1300">
                <a:latin typeface="DM Sans" pitchFamily="2" charset="0"/>
              </a:rPr>
              <a:t>('dance', 'through') and ('embrace', 'the’), suggest motivational or inspirational themes in the text.</a:t>
            </a:r>
          </a:p>
          <a:p>
            <a:pPr algn="l"/>
            <a:endParaRPr lang="en-US" sz="1300">
              <a:latin typeface="DM Sans" pitchFamily="2" charset="0"/>
            </a:endParaRPr>
          </a:p>
          <a:p>
            <a:pPr algn="l"/>
            <a:r>
              <a:rPr lang="en-US" sz="1300">
                <a:latin typeface="DM Sans" pitchFamily="2" charset="0"/>
              </a:rPr>
              <a:t>For the trigrams, ('believe', 'in', 'yourself,’) has 100 occurrences, emphasizing a self-empowerment theme. The trigram ('dance', 'through', 'the') appears 84 times, further reinforcing the recurring theme of movement or progress.</a:t>
            </a:r>
            <a:endParaRPr lang="en-SG" sz="130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6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867040" y="176157"/>
            <a:ext cx="6628611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EXPLORATORY DATA ANALYSIS</a:t>
            </a:r>
            <a:endParaRPr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F749-B57D-3859-2638-147B921BC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40" y="1557094"/>
            <a:ext cx="3912230" cy="2267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C8A505-7D44-745C-507B-5030920D175B}"/>
              </a:ext>
            </a:extLst>
          </p:cNvPr>
          <p:cNvSpPr txBox="1"/>
          <p:nvPr/>
        </p:nvSpPr>
        <p:spPr>
          <a:xfrm>
            <a:off x="5058254" y="1312825"/>
            <a:ext cx="36717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  <a:latin typeface="DM Sans" pitchFamily="2" charset="0"/>
              </a:rPr>
              <a:t>The pair ('the', 'of') is the most common, occurring 1039 times.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>
              <a:solidFill>
                <a:schemeClr val="tx1"/>
              </a:solidFill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  <a:latin typeface="DM Sans" pitchFamily="2" charset="0"/>
              </a:rPr>
              <a:t>The pair ('let', 'your') appears 497 times, which, along with other pairs like ('be', 'the'), ('is', 'a'), and ('of', 'your'), indicates a pattern of encouraging or instructive language.</a:t>
            </a:r>
          </a:p>
          <a:p>
            <a:endParaRPr lang="en-US" sz="1300">
              <a:solidFill>
                <a:schemeClr val="tx1"/>
              </a:solidFill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  <a:latin typeface="DM Sans" pitchFamily="2" charset="0"/>
              </a:rPr>
              <a:t>Additionally, pairs like ('believe', 'in'), ('dance', 'through'), and ('in', 'yourself,') occur with significant frequency, pointing towards themes of empowerment, action, and self-confidence. </a:t>
            </a:r>
            <a:endParaRPr lang="en-SG" sz="1300">
              <a:solidFill>
                <a:schemeClr val="tx1"/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5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867040" y="176157"/>
            <a:ext cx="6628611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DM Sans" pitchFamily="2" charset="0"/>
              </a:rPr>
              <a:t>DATA PRE-PROCESSING</a:t>
            </a:r>
            <a:endParaRPr sz="32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B21D88-F418-9BE2-AF5D-7267D044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2" y="2932750"/>
            <a:ext cx="3887840" cy="161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61A6AC4-870A-D8BF-C2EE-9C94B8F96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252" y="1162311"/>
            <a:ext cx="3304079" cy="343701"/>
          </a:xfrm>
        </p:spPr>
        <p:txBody>
          <a:bodyPr/>
          <a:lstStyle/>
          <a:p>
            <a:pPr marL="139700" indent="0" algn="l">
              <a:buNone/>
            </a:pPr>
            <a:r>
              <a:rPr lang="en-SG" sz="1300" b="1" u="sng">
                <a:latin typeface="DM Sans" pitchFamily="2" charset="0"/>
              </a:rPr>
              <a:t>REMOVAL OF DUPLICATE QUOTES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7C28A-16AA-A660-C012-B60AF30C3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52" y="2539394"/>
            <a:ext cx="3078979" cy="357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EFA003-9F32-13F8-BEFB-F3D58CAA0BC5}"/>
              </a:ext>
            </a:extLst>
          </p:cNvPr>
          <p:cNvSpPr txBox="1"/>
          <p:nvPr/>
        </p:nvSpPr>
        <p:spPr>
          <a:xfrm>
            <a:off x="549540" y="1635435"/>
            <a:ext cx="304538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DM Sans" pitchFamily="2" charset="0"/>
              </a:rPr>
              <a:t>Remove duplicate quotes from the dataset to </a:t>
            </a:r>
            <a:r>
              <a:rPr lang="en-US" sz="1300" b="1" u="sng">
                <a:latin typeface="DM Sans" pitchFamily="2" charset="0"/>
              </a:rPr>
              <a:t>prevent biasness </a:t>
            </a:r>
            <a:r>
              <a:rPr lang="en-US" sz="1300">
                <a:latin typeface="DM Sans" pitchFamily="2" charset="0"/>
              </a:rPr>
              <a:t>where the model will predict that word more often than others.</a:t>
            </a:r>
            <a:endParaRPr lang="en-SG" sz="1300">
              <a:latin typeface="DM Sans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20A10-5FE0-B03D-18D6-EBC46CDBE519}"/>
              </a:ext>
            </a:extLst>
          </p:cNvPr>
          <p:cNvSpPr txBox="1">
            <a:spLocks/>
          </p:cNvSpPr>
          <p:nvPr/>
        </p:nvSpPr>
        <p:spPr>
          <a:xfrm>
            <a:off x="4933822" y="1135381"/>
            <a:ext cx="3304079" cy="34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139700" indent="0" algn="ctr">
              <a:buFont typeface="Cairo"/>
              <a:buNone/>
            </a:pPr>
            <a:r>
              <a:rPr lang="en-SG" sz="1300" b="1" u="sng">
                <a:latin typeface="DM Sans" pitchFamily="2" charset="0"/>
              </a:rPr>
              <a:t>CHECK AND FILTER FOR SPECIAL CHARACTERS / NUMBERS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092AC-7B5E-0E39-6873-5F01D306A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822" y="1783164"/>
            <a:ext cx="3304079" cy="211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CE8C1A-B93D-7FA4-544F-3D26169A8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822" y="2066988"/>
            <a:ext cx="3751604" cy="1009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93DC5-896A-4697-0D6B-323F57C1551D}"/>
              </a:ext>
            </a:extLst>
          </p:cNvPr>
          <p:cNvSpPr txBox="1"/>
          <p:nvPr/>
        </p:nvSpPr>
        <p:spPr>
          <a:xfrm>
            <a:off x="5063170" y="3211046"/>
            <a:ext cx="3245170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DM Sans" pitchFamily="2" charset="0"/>
              </a:rPr>
              <a:t>To clean the text for tokenization, remove special characters like semicolons; periods; commas.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DM Sans" pitchFamily="2" charset="0"/>
              </a:rPr>
              <a:t>Keep only key characters like alphabetical letters and quotation marks.</a:t>
            </a:r>
            <a:endParaRPr lang="en-SG" sz="130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18346"/>
      </p:ext>
    </p:extLst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Microsoft Office PowerPoint</Application>
  <PresentationFormat>On-screen Show (16:9)</PresentationFormat>
  <Paragraphs>197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Cairo</vt:lpstr>
      <vt:lpstr>DM Sans</vt:lpstr>
      <vt:lpstr>Electrolize</vt:lpstr>
      <vt:lpstr>Marcellus</vt:lpstr>
      <vt:lpstr>South Korean Robotics &amp; AI History Lesson for College by Slidesgo</vt:lpstr>
      <vt:lpstr>NEXT-WORD PREDICTOR USING RNN</vt:lpstr>
      <vt:lpstr>OBJECTIVE OF ANALYSIS</vt:lpstr>
      <vt:lpstr>BACKGROUND INFORMATION</vt:lpstr>
      <vt:lpstr>OVERVIEW OF DATASET</vt:lpstr>
      <vt:lpstr>EXPLORATORY DATA ANALYSIS</vt:lpstr>
      <vt:lpstr>EXPLORATORY DATA ANALYSIS</vt:lpstr>
      <vt:lpstr>EXPLORATORY DATA ANALYSIS</vt:lpstr>
      <vt:lpstr>EXPLORATORY DATA ANALYSIS</vt:lpstr>
      <vt:lpstr>DATA PRE-PROCESSING</vt:lpstr>
      <vt:lpstr>DATA PRE-PROCESSING</vt:lpstr>
      <vt:lpstr>DATA PRE-PROCESSING</vt:lpstr>
      <vt:lpstr>CREATING INPUT-OUTPUT PAIRS</vt:lpstr>
      <vt:lpstr>DATA PRE-PROCESSING</vt:lpstr>
      <vt:lpstr>TRAIN-VALIDATION DATA SPLIT</vt:lpstr>
      <vt:lpstr>MODEL BUILDING &amp; DEVELOPMENT</vt:lpstr>
      <vt:lpstr>MODEL BUILDING : GRU MODEL</vt:lpstr>
      <vt:lpstr>MODEL BUILDING : GRU MODEL</vt:lpstr>
      <vt:lpstr>MODEL EVALUATION &amp; SELECTION</vt:lpstr>
      <vt:lpstr>MODEL IMPROVEMENT</vt:lpstr>
      <vt:lpstr>MODEL IMPROVEMENT</vt:lpstr>
      <vt:lpstr>MODEL EVALUATION</vt:lpstr>
      <vt:lpstr>MODEL EVALUATION</vt:lpstr>
      <vt:lpstr>DISPLAYING OUTPUT TEXTS</vt:lpstr>
      <vt:lpstr>CONCLUSION OF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NEXT-WORD PREDICTOR USING RNN</dc:title>
  <cp:lastModifiedBy>DARIO PRAWARA TEH WEI RONG</cp:lastModifiedBy>
  <cp:revision>1</cp:revision>
  <dcterms:modified xsi:type="dcterms:W3CDTF">2023-11-27T04:05:04Z</dcterms:modified>
</cp:coreProperties>
</file>