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7"/>
  </p:notesMasterIdLst>
  <p:sldIdLst>
    <p:sldId id="256" r:id="rId2"/>
    <p:sldId id="263" r:id="rId3"/>
    <p:sldId id="312" r:id="rId4"/>
    <p:sldId id="329" r:id="rId5"/>
    <p:sldId id="326" r:id="rId6"/>
    <p:sldId id="313" r:id="rId7"/>
    <p:sldId id="321" r:id="rId8"/>
    <p:sldId id="322" r:id="rId9"/>
    <p:sldId id="314" r:id="rId10"/>
    <p:sldId id="323" r:id="rId11"/>
    <p:sldId id="328" r:id="rId12"/>
    <p:sldId id="324" r:id="rId13"/>
    <p:sldId id="327" r:id="rId14"/>
    <p:sldId id="330" r:id="rId15"/>
    <p:sldId id="331"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Montserrat" panose="020B0604020202020204" charset="0"/>
      <p:regular r:id="rId22"/>
      <p:bold r:id="rId23"/>
      <p:italic r:id="rId24"/>
      <p:boldItalic r:id="rId25"/>
    </p:embeddedFont>
    <p:embeddedFont>
      <p:font typeface="Montserrat Medium" panose="020B0604020202020204" charset="0"/>
      <p:regular r:id="rId26"/>
      <p:bold r:id="rId27"/>
      <p:italic r:id="rId28"/>
      <p:boldItalic r:id="rId29"/>
    </p:embeddedFont>
    <p:embeddedFont>
      <p:font typeface="Poppins"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0">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9335DD-EBC7-43EF-A95C-91973EA1BF6B}" v="175" dt="2023-02-09T05:32:29.465"/>
  </p1510:revLst>
</p1510:revInfo>
</file>

<file path=ppt/tableStyles.xml><?xml version="1.0" encoding="utf-8"?>
<a:tblStyleLst xmlns:a="http://schemas.openxmlformats.org/drawingml/2006/main" def="{B787BA0D-C1BD-46E4-93EC-CB798C261EA8}">
  <a:tblStyle styleId="{B787BA0D-C1BD-46E4-93EC-CB798C261EA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61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microsoft.com/office/2015/10/relationships/revisionInfo" Target="revisionInfo.xml"/><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IO PRAWARA TEH WEI RONG" userId="1332e4ec-ce71-475b-a32a-299703817a3d" providerId="ADAL" clId="{329335DD-EBC7-43EF-A95C-91973EA1BF6B}"/>
    <pc:docChg chg="undo redo custSel addSld delSld modSld sldOrd delMainMaster">
      <pc:chgData name="DARIO PRAWARA TEH WEI RONG" userId="1332e4ec-ce71-475b-a32a-299703817a3d" providerId="ADAL" clId="{329335DD-EBC7-43EF-A95C-91973EA1BF6B}" dt="2023-02-09T05:32:29.465" v="16517" actId="5793"/>
      <pc:docMkLst>
        <pc:docMk/>
      </pc:docMkLst>
      <pc:sldChg chg="addSp delSp modSp mod modNotesTx">
        <pc:chgData name="DARIO PRAWARA TEH WEI RONG" userId="1332e4ec-ce71-475b-a32a-299703817a3d" providerId="ADAL" clId="{329335DD-EBC7-43EF-A95C-91973EA1BF6B}" dt="2023-02-09T04:49:24.466" v="16461" actId="20577"/>
        <pc:sldMkLst>
          <pc:docMk/>
          <pc:sldMk cId="0" sldId="256"/>
        </pc:sldMkLst>
        <pc:spChg chg="mod">
          <ac:chgData name="DARIO PRAWARA TEH WEI RONG" userId="1332e4ec-ce71-475b-a32a-299703817a3d" providerId="ADAL" clId="{329335DD-EBC7-43EF-A95C-91973EA1BF6B}" dt="2023-02-07T15:30:52.039" v="16440" actId="404"/>
          <ac:spMkLst>
            <pc:docMk/>
            <pc:sldMk cId="0" sldId="256"/>
            <ac:spMk id="643" creationId="{00000000-0000-0000-0000-000000000000}"/>
          </ac:spMkLst>
        </pc:spChg>
        <pc:spChg chg="mod">
          <ac:chgData name="DARIO PRAWARA TEH WEI RONG" userId="1332e4ec-ce71-475b-a32a-299703817a3d" providerId="ADAL" clId="{329335DD-EBC7-43EF-A95C-91973EA1BF6B}" dt="2023-02-03T06:16:42.858" v="154" actId="20577"/>
          <ac:spMkLst>
            <pc:docMk/>
            <pc:sldMk cId="0" sldId="256"/>
            <ac:spMk id="644" creationId="{00000000-0000-0000-0000-000000000000}"/>
          </ac:spMkLst>
        </pc:spChg>
        <pc:picChg chg="add del mod">
          <ac:chgData name="DARIO PRAWARA TEH WEI RONG" userId="1332e4ec-ce71-475b-a32a-299703817a3d" providerId="ADAL" clId="{329335DD-EBC7-43EF-A95C-91973EA1BF6B}" dt="2023-02-03T06:17:25.198" v="160" actId="478"/>
          <ac:picMkLst>
            <pc:docMk/>
            <pc:sldMk cId="0" sldId="256"/>
            <ac:picMk id="2" creationId="{A04C4A79-62CB-1ACB-0391-A60D803CBC63}"/>
          </ac:picMkLst>
        </pc:picChg>
        <pc:picChg chg="add del mod">
          <ac:chgData name="DARIO PRAWARA TEH WEI RONG" userId="1332e4ec-ce71-475b-a32a-299703817a3d" providerId="ADAL" clId="{329335DD-EBC7-43EF-A95C-91973EA1BF6B}" dt="2023-02-03T06:17:59.689" v="163" actId="478"/>
          <ac:picMkLst>
            <pc:docMk/>
            <pc:sldMk cId="0" sldId="256"/>
            <ac:picMk id="4" creationId="{EF718767-D3B7-0D40-3010-5DAF752D5C09}"/>
          </ac:picMkLst>
        </pc:picChg>
      </pc:sldChg>
      <pc:sldChg chg="del">
        <pc:chgData name="DARIO PRAWARA TEH WEI RONG" userId="1332e4ec-ce71-475b-a32a-299703817a3d" providerId="ADAL" clId="{329335DD-EBC7-43EF-A95C-91973EA1BF6B}" dt="2023-02-03T06:16:54.302" v="155" actId="47"/>
        <pc:sldMkLst>
          <pc:docMk/>
          <pc:sldMk cId="0" sldId="257"/>
        </pc:sldMkLst>
      </pc:sldChg>
      <pc:sldChg chg="del">
        <pc:chgData name="DARIO PRAWARA TEH WEI RONG" userId="1332e4ec-ce71-475b-a32a-299703817a3d" providerId="ADAL" clId="{329335DD-EBC7-43EF-A95C-91973EA1BF6B}" dt="2023-02-03T06:18:14.210" v="164" actId="47"/>
        <pc:sldMkLst>
          <pc:docMk/>
          <pc:sldMk cId="0" sldId="258"/>
        </pc:sldMkLst>
      </pc:sldChg>
      <pc:sldChg chg="del">
        <pc:chgData name="DARIO PRAWARA TEH WEI RONG" userId="1332e4ec-ce71-475b-a32a-299703817a3d" providerId="ADAL" clId="{329335DD-EBC7-43EF-A95C-91973EA1BF6B}" dt="2023-02-03T06:18:18.499" v="165" actId="47"/>
        <pc:sldMkLst>
          <pc:docMk/>
          <pc:sldMk cId="0" sldId="259"/>
        </pc:sldMkLst>
      </pc:sldChg>
      <pc:sldChg chg="del">
        <pc:chgData name="DARIO PRAWARA TEH WEI RONG" userId="1332e4ec-ce71-475b-a32a-299703817a3d" providerId="ADAL" clId="{329335DD-EBC7-43EF-A95C-91973EA1BF6B}" dt="2023-02-07T01:45:10.516" v="912" actId="47"/>
        <pc:sldMkLst>
          <pc:docMk/>
          <pc:sldMk cId="0" sldId="260"/>
        </pc:sldMkLst>
      </pc:sldChg>
      <pc:sldChg chg="del">
        <pc:chgData name="DARIO PRAWARA TEH WEI RONG" userId="1332e4ec-ce71-475b-a32a-299703817a3d" providerId="ADAL" clId="{329335DD-EBC7-43EF-A95C-91973EA1BF6B}" dt="2023-02-07T03:01:13.380" v="5012" actId="47"/>
        <pc:sldMkLst>
          <pc:docMk/>
          <pc:sldMk cId="0" sldId="261"/>
        </pc:sldMkLst>
      </pc:sldChg>
      <pc:sldChg chg="del">
        <pc:chgData name="DARIO PRAWARA TEH WEI RONG" userId="1332e4ec-ce71-475b-a32a-299703817a3d" providerId="ADAL" clId="{329335DD-EBC7-43EF-A95C-91973EA1BF6B}" dt="2023-02-07T03:01:12.721" v="5011" actId="47"/>
        <pc:sldMkLst>
          <pc:docMk/>
          <pc:sldMk cId="0" sldId="262"/>
        </pc:sldMkLst>
      </pc:sldChg>
      <pc:sldChg chg="addSp delSp modSp mod ord modNotesTx">
        <pc:chgData name="DARIO PRAWARA TEH WEI RONG" userId="1332e4ec-ce71-475b-a32a-299703817a3d" providerId="ADAL" clId="{329335DD-EBC7-43EF-A95C-91973EA1BF6B}" dt="2023-02-09T04:49:43.011" v="16462"/>
        <pc:sldMkLst>
          <pc:docMk/>
          <pc:sldMk cId="0" sldId="263"/>
        </pc:sldMkLst>
        <pc:spChg chg="add del mod">
          <ac:chgData name="DARIO PRAWARA TEH WEI RONG" userId="1332e4ec-ce71-475b-a32a-299703817a3d" providerId="ADAL" clId="{329335DD-EBC7-43EF-A95C-91973EA1BF6B}" dt="2023-02-03T06:18:49.772" v="181" actId="478"/>
          <ac:spMkLst>
            <pc:docMk/>
            <pc:sldMk cId="0" sldId="263"/>
            <ac:spMk id="3" creationId="{AC91110E-F858-C93D-D1E3-E7C40408731D}"/>
          </ac:spMkLst>
        </pc:spChg>
        <pc:spChg chg="add del mod">
          <ac:chgData name="DARIO PRAWARA TEH WEI RONG" userId="1332e4ec-ce71-475b-a32a-299703817a3d" providerId="ADAL" clId="{329335DD-EBC7-43EF-A95C-91973EA1BF6B}" dt="2023-02-03T06:18:52.829" v="183" actId="478"/>
          <ac:spMkLst>
            <pc:docMk/>
            <pc:sldMk cId="0" sldId="263"/>
            <ac:spMk id="5" creationId="{E5A4627E-A367-4BAE-80D1-6CFD286CB1C9}"/>
          </ac:spMkLst>
        </pc:spChg>
        <pc:spChg chg="add del mod">
          <ac:chgData name="DARIO PRAWARA TEH WEI RONG" userId="1332e4ec-ce71-475b-a32a-299703817a3d" providerId="ADAL" clId="{329335DD-EBC7-43EF-A95C-91973EA1BF6B}" dt="2023-02-03T06:18:58.141" v="186" actId="478"/>
          <ac:spMkLst>
            <pc:docMk/>
            <pc:sldMk cId="0" sldId="263"/>
            <ac:spMk id="7" creationId="{07B37FA5-AD66-63FB-FF9F-0023B5CD09CF}"/>
          </ac:spMkLst>
        </pc:spChg>
        <pc:spChg chg="add del mod">
          <ac:chgData name="DARIO PRAWARA TEH WEI RONG" userId="1332e4ec-ce71-475b-a32a-299703817a3d" providerId="ADAL" clId="{329335DD-EBC7-43EF-A95C-91973EA1BF6B}" dt="2023-02-03T06:19:02.926" v="188" actId="478"/>
          <ac:spMkLst>
            <pc:docMk/>
            <pc:sldMk cId="0" sldId="263"/>
            <ac:spMk id="9" creationId="{2CA212B2-EE7C-13F7-1939-BE333BEF0463}"/>
          </ac:spMkLst>
        </pc:spChg>
        <pc:spChg chg="add mod">
          <ac:chgData name="DARIO PRAWARA TEH WEI RONG" userId="1332e4ec-ce71-475b-a32a-299703817a3d" providerId="ADAL" clId="{329335DD-EBC7-43EF-A95C-91973EA1BF6B}" dt="2023-02-07T15:27:59.652" v="16226" actId="20577"/>
          <ac:spMkLst>
            <pc:docMk/>
            <pc:sldMk cId="0" sldId="263"/>
            <ac:spMk id="14" creationId="{DDD7187F-DBEB-F7FF-C59E-1AA7E0F3FF7F}"/>
          </ac:spMkLst>
        </pc:spChg>
        <pc:spChg chg="del">
          <ac:chgData name="DARIO PRAWARA TEH WEI RONG" userId="1332e4ec-ce71-475b-a32a-299703817a3d" providerId="ADAL" clId="{329335DD-EBC7-43EF-A95C-91973EA1BF6B}" dt="2023-02-03T06:18:48.077" v="180" actId="478"/>
          <ac:spMkLst>
            <pc:docMk/>
            <pc:sldMk cId="0" sldId="263"/>
            <ac:spMk id="804" creationId="{00000000-0000-0000-0000-000000000000}"/>
          </ac:spMkLst>
        </pc:spChg>
        <pc:spChg chg="mod">
          <ac:chgData name="DARIO PRAWARA TEH WEI RONG" userId="1332e4ec-ce71-475b-a32a-299703817a3d" providerId="ADAL" clId="{329335DD-EBC7-43EF-A95C-91973EA1BF6B}" dt="2023-02-03T06:18:41.216" v="177" actId="1076"/>
          <ac:spMkLst>
            <pc:docMk/>
            <pc:sldMk cId="0" sldId="263"/>
            <ac:spMk id="805" creationId="{00000000-0000-0000-0000-000000000000}"/>
          </ac:spMkLst>
        </pc:spChg>
        <pc:spChg chg="del">
          <ac:chgData name="DARIO PRAWARA TEH WEI RONG" userId="1332e4ec-ce71-475b-a32a-299703817a3d" providerId="ADAL" clId="{329335DD-EBC7-43EF-A95C-91973EA1BF6B}" dt="2023-02-03T06:18:50.971" v="182" actId="478"/>
          <ac:spMkLst>
            <pc:docMk/>
            <pc:sldMk cId="0" sldId="263"/>
            <ac:spMk id="806" creationId="{00000000-0000-0000-0000-000000000000}"/>
          </ac:spMkLst>
        </pc:spChg>
        <pc:spChg chg="del">
          <ac:chgData name="DARIO PRAWARA TEH WEI RONG" userId="1332e4ec-ce71-475b-a32a-299703817a3d" providerId="ADAL" clId="{329335DD-EBC7-43EF-A95C-91973EA1BF6B}" dt="2023-02-03T06:18:56.467" v="185" actId="478"/>
          <ac:spMkLst>
            <pc:docMk/>
            <pc:sldMk cId="0" sldId="263"/>
            <ac:spMk id="807" creationId="{00000000-0000-0000-0000-000000000000}"/>
          </ac:spMkLst>
        </pc:spChg>
        <pc:spChg chg="del">
          <ac:chgData name="DARIO PRAWARA TEH WEI RONG" userId="1332e4ec-ce71-475b-a32a-299703817a3d" providerId="ADAL" clId="{329335DD-EBC7-43EF-A95C-91973EA1BF6B}" dt="2023-02-03T06:18:59.896" v="187" actId="478"/>
          <ac:spMkLst>
            <pc:docMk/>
            <pc:sldMk cId="0" sldId="263"/>
            <ac:spMk id="808" creationId="{00000000-0000-0000-0000-000000000000}"/>
          </ac:spMkLst>
        </pc:spChg>
        <pc:spChg chg="del">
          <ac:chgData name="DARIO PRAWARA TEH WEI RONG" userId="1332e4ec-ce71-475b-a32a-299703817a3d" providerId="ADAL" clId="{329335DD-EBC7-43EF-A95C-91973EA1BF6B}" dt="2023-02-03T06:18:46.246" v="179" actId="478"/>
          <ac:spMkLst>
            <pc:docMk/>
            <pc:sldMk cId="0" sldId="263"/>
            <ac:spMk id="809" creationId="{00000000-0000-0000-0000-000000000000}"/>
          </ac:spMkLst>
        </pc:spChg>
        <pc:spChg chg="del">
          <ac:chgData name="DARIO PRAWARA TEH WEI RONG" userId="1332e4ec-ce71-475b-a32a-299703817a3d" providerId="ADAL" clId="{329335DD-EBC7-43EF-A95C-91973EA1BF6B}" dt="2023-02-03T06:18:54.099" v="184" actId="478"/>
          <ac:spMkLst>
            <pc:docMk/>
            <pc:sldMk cId="0" sldId="263"/>
            <ac:spMk id="810" creationId="{00000000-0000-0000-0000-000000000000}"/>
          </ac:spMkLst>
        </pc:spChg>
        <pc:grpChg chg="del">
          <ac:chgData name="DARIO PRAWARA TEH WEI RONG" userId="1332e4ec-ce71-475b-a32a-299703817a3d" providerId="ADAL" clId="{329335DD-EBC7-43EF-A95C-91973EA1BF6B}" dt="2023-02-03T06:18:45.432" v="178" actId="478"/>
          <ac:grpSpMkLst>
            <pc:docMk/>
            <pc:sldMk cId="0" sldId="263"/>
            <ac:grpSpMk id="811" creationId="{00000000-0000-0000-0000-000000000000}"/>
          </ac:grpSpMkLst>
        </pc:grpChg>
        <pc:picChg chg="add del mod">
          <ac:chgData name="DARIO PRAWARA TEH WEI RONG" userId="1332e4ec-ce71-475b-a32a-299703817a3d" providerId="ADAL" clId="{329335DD-EBC7-43EF-A95C-91973EA1BF6B}" dt="2023-02-03T06:20:05.339" v="193" actId="478"/>
          <ac:picMkLst>
            <pc:docMk/>
            <pc:sldMk cId="0" sldId="263"/>
            <ac:picMk id="11" creationId="{08FF77F5-9EC0-BA3D-706F-34B42CEE5698}"/>
          </ac:picMkLst>
        </pc:picChg>
        <pc:picChg chg="add mod">
          <ac:chgData name="DARIO PRAWARA TEH WEI RONG" userId="1332e4ec-ce71-475b-a32a-299703817a3d" providerId="ADAL" clId="{329335DD-EBC7-43EF-A95C-91973EA1BF6B}" dt="2023-02-07T00:18:59.425" v="911" actId="1076"/>
          <ac:picMkLst>
            <pc:docMk/>
            <pc:sldMk cId="0" sldId="263"/>
            <ac:picMk id="13" creationId="{B16433CB-D220-A6F5-AE4F-17A5690BE555}"/>
          </ac:picMkLst>
        </pc:picChg>
      </pc:sldChg>
      <pc:sldChg chg="del">
        <pc:chgData name="DARIO PRAWARA TEH WEI RONG" userId="1332e4ec-ce71-475b-a32a-299703817a3d" providerId="ADAL" clId="{329335DD-EBC7-43EF-A95C-91973EA1BF6B}" dt="2023-02-07T03:01:12.278" v="5010" actId="47"/>
        <pc:sldMkLst>
          <pc:docMk/>
          <pc:sldMk cId="0" sldId="264"/>
        </pc:sldMkLst>
      </pc:sldChg>
      <pc:sldChg chg="del">
        <pc:chgData name="DARIO PRAWARA TEH WEI RONG" userId="1332e4ec-ce71-475b-a32a-299703817a3d" providerId="ADAL" clId="{329335DD-EBC7-43EF-A95C-91973EA1BF6B}" dt="2023-02-07T03:01:11.596" v="5009" actId="47"/>
        <pc:sldMkLst>
          <pc:docMk/>
          <pc:sldMk cId="0" sldId="265"/>
        </pc:sldMkLst>
      </pc:sldChg>
      <pc:sldChg chg="del">
        <pc:chgData name="DARIO PRAWARA TEH WEI RONG" userId="1332e4ec-ce71-475b-a32a-299703817a3d" providerId="ADAL" clId="{329335DD-EBC7-43EF-A95C-91973EA1BF6B}" dt="2023-02-07T03:01:11.333" v="5008" actId="47"/>
        <pc:sldMkLst>
          <pc:docMk/>
          <pc:sldMk cId="0" sldId="266"/>
        </pc:sldMkLst>
      </pc:sldChg>
      <pc:sldChg chg="del">
        <pc:chgData name="DARIO PRAWARA TEH WEI RONG" userId="1332e4ec-ce71-475b-a32a-299703817a3d" providerId="ADAL" clId="{329335DD-EBC7-43EF-A95C-91973EA1BF6B}" dt="2023-02-07T03:01:11.184" v="5007" actId="47"/>
        <pc:sldMkLst>
          <pc:docMk/>
          <pc:sldMk cId="0" sldId="267"/>
        </pc:sldMkLst>
      </pc:sldChg>
      <pc:sldChg chg="del">
        <pc:chgData name="DARIO PRAWARA TEH WEI RONG" userId="1332e4ec-ce71-475b-a32a-299703817a3d" providerId="ADAL" clId="{329335DD-EBC7-43EF-A95C-91973EA1BF6B}" dt="2023-02-07T03:01:11.013" v="5006" actId="47"/>
        <pc:sldMkLst>
          <pc:docMk/>
          <pc:sldMk cId="0" sldId="268"/>
        </pc:sldMkLst>
      </pc:sldChg>
      <pc:sldChg chg="del">
        <pc:chgData name="DARIO PRAWARA TEH WEI RONG" userId="1332e4ec-ce71-475b-a32a-299703817a3d" providerId="ADAL" clId="{329335DD-EBC7-43EF-A95C-91973EA1BF6B}" dt="2023-02-07T03:01:10.845" v="5005" actId="47"/>
        <pc:sldMkLst>
          <pc:docMk/>
          <pc:sldMk cId="0" sldId="269"/>
        </pc:sldMkLst>
      </pc:sldChg>
      <pc:sldChg chg="del">
        <pc:chgData name="DARIO PRAWARA TEH WEI RONG" userId="1332e4ec-ce71-475b-a32a-299703817a3d" providerId="ADAL" clId="{329335DD-EBC7-43EF-A95C-91973EA1BF6B}" dt="2023-02-07T03:01:10.692" v="5004" actId="47"/>
        <pc:sldMkLst>
          <pc:docMk/>
          <pc:sldMk cId="0" sldId="270"/>
        </pc:sldMkLst>
      </pc:sldChg>
      <pc:sldChg chg="del">
        <pc:chgData name="DARIO PRAWARA TEH WEI RONG" userId="1332e4ec-ce71-475b-a32a-299703817a3d" providerId="ADAL" clId="{329335DD-EBC7-43EF-A95C-91973EA1BF6B}" dt="2023-02-07T03:01:10.534" v="5003" actId="47"/>
        <pc:sldMkLst>
          <pc:docMk/>
          <pc:sldMk cId="0" sldId="271"/>
        </pc:sldMkLst>
      </pc:sldChg>
      <pc:sldChg chg="del">
        <pc:chgData name="DARIO PRAWARA TEH WEI RONG" userId="1332e4ec-ce71-475b-a32a-299703817a3d" providerId="ADAL" clId="{329335DD-EBC7-43EF-A95C-91973EA1BF6B}" dt="2023-02-07T03:01:10.393" v="5002" actId="47"/>
        <pc:sldMkLst>
          <pc:docMk/>
          <pc:sldMk cId="0" sldId="272"/>
        </pc:sldMkLst>
      </pc:sldChg>
      <pc:sldChg chg="del">
        <pc:chgData name="DARIO PRAWARA TEH WEI RONG" userId="1332e4ec-ce71-475b-a32a-299703817a3d" providerId="ADAL" clId="{329335DD-EBC7-43EF-A95C-91973EA1BF6B}" dt="2023-02-07T03:01:10.249" v="5001" actId="47"/>
        <pc:sldMkLst>
          <pc:docMk/>
          <pc:sldMk cId="0" sldId="273"/>
        </pc:sldMkLst>
      </pc:sldChg>
      <pc:sldChg chg="del">
        <pc:chgData name="DARIO PRAWARA TEH WEI RONG" userId="1332e4ec-ce71-475b-a32a-299703817a3d" providerId="ADAL" clId="{329335DD-EBC7-43EF-A95C-91973EA1BF6B}" dt="2023-02-07T03:01:10.042" v="5000" actId="47"/>
        <pc:sldMkLst>
          <pc:docMk/>
          <pc:sldMk cId="0" sldId="274"/>
        </pc:sldMkLst>
      </pc:sldChg>
      <pc:sldChg chg="del">
        <pc:chgData name="DARIO PRAWARA TEH WEI RONG" userId="1332e4ec-ce71-475b-a32a-299703817a3d" providerId="ADAL" clId="{329335DD-EBC7-43EF-A95C-91973EA1BF6B}" dt="2023-02-07T03:01:09.576" v="4999" actId="47"/>
        <pc:sldMkLst>
          <pc:docMk/>
          <pc:sldMk cId="0" sldId="275"/>
        </pc:sldMkLst>
      </pc:sldChg>
      <pc:sldChg chg="del">
        <pc:chgData name="DARIO PRAWARA TEH WEI RONG" userId="1332e4ec-ce71-475b-a32a-299703817a3d" providerId="ADAL" clId="{329335DD-EBC7-43EF-A95C-91973EA1BF6B}" dt="2023-02-07T03:01:09.543" v="4998" actId="47"/>
        <pc:sldMkLst>
          <pc:docMk/>
          <pc:sldMk cId="0" sldId="276"/>
        </pc:sldMkLst>
      </pc:sldChg>
      <pc:sldChg chg="del">
        <pc:chgData name="DARIO PRAWARA TEH WEI RONG" userId="1332e4ec-ce71-475b-a32a-299703817a3d" providerId="ADAL" clId="{329335DD-EBC7-43EF-A95C-91973EA1BF6B}" dt="2023-02-07T03:01:09.527" v="4997" actId="47"/>
        <pc:sldMkLst>
          <pc:docMk/>
          <pc:sldMk cId="0" sldId="277"/>
        </pc:sldMkLst>
      </pc:sldChg>
      <pc:sldChg chg="del">
        <pc:chgData name="DARIO PRAWARA TEH WEI RONG" userId="1332e4ec-ce71-475b-a32a-299703817a3d" providerId="ADAL" clId="{329335DD-EBC7-43EF-A95C-91973EA1BF6B}" dt="2023-02-07T03:01:09.508" v="4996" actId="47"/>
        <pc:sldMkLst>
          <pc:docMk/>
          <pc:sldMk cId="0" sldId="278"/>
        </pc:sldMkLst>
      </pc:sldChg>
      <pc:sldChg chg="del">
        <pc:chgData name="DARIO PRAWARA TEH WEI RONG" userId="1332e4ec-ce71-475b-a32a-299703817a3d" providerId="ADAL" clId="{329335DD-EBC7-43EF-A95C-91973EA1BF6B}" dt="2023-02-07T03:01:09.484" v="4995" actId="47"/>
        <pc:sldMkLst>
          <pc:docMk/>
          <pc:sldMk cId="0" sldId="279"/>
        </pc:sldMkLst>
      </pc:sldChg>
      <pc:sldChg chg="del">
        <pc:chgData name="DARIO PRAWARA TEH WEI RONG" userId="1332e4ec-ce71-475b-a32a-299703817a3d" providerId="ADAL" clId="{329335DD-EBC7-43EF-A95C-91973EA1BF6B}" dt="2023-02-07T03:01:09.437" v="4994" actId="47"/>
        <pc:sldMkLst>
          <pc:docMk/>
          <pc:sldMk cId="0" sldId="280"/>
        </pc:sldMkLst>
      </pc:sldChg>
      <pc:sldChg chg="del">
        <pc:chgData name="DARIO PRAWARA TEH WEI RONG" userId="1332e4ec-ce71-475b-a32a-299703817a3d" providerId="ADAL" clId="{329335DD-EBC7-43EF-A95C-91973EA1BF6B}" dt="2023-02-07T03:01:09.393" v="4993" actId="47"/>
        <pc:sldMkLst>
          <pc:docMk/>
          <pc:sldMk cId="0" sldId="281"/>
        </pc:sldMkLst>
      </pc:sldChg>
      <pc:sldChg chg="del">
        <pc:chgData name="DARIO PRAWARA TEH WEI RONG" userId="1332e4ec-ce71-475b-a32a-299703817a3d" providerId="ADAL" clId="{329335DD-EBC7-43EF-A95C-91973EA1BF6B}" dt="2023-02-07T03:01:08.798" v="4992" actId="47"/>
        <pc:sldMkLst>
          <pc:docMk/>
          <pc:sldMk cId="0" sldId="282"/>
        </pc:sldMkLst>
      </pc:sldChg>
      <pc:sldChg chg="del">
        <pc:chgData name="DARIO PRAWARA TEH WEI RONG" userId="1332e4ec-ce71-475b-a32a-299703817a3d" providerId="ADAL" clId="{329335DD-EBC7-43EF-A95C-91973EA1BF6B}" dt="2023-02-07T03:01:08.308" v="4991" actId="47"/>
        <pc:sldMkLst>
          <pc:docMk/>
          <pc:sldMk cId="0" sldId="283"/>
        </pc:sldMkLst>
      </pc:sldChg>
      <pc:sldChg chg="del">
        <pc:chgData name="DARIO PRAWARA TEH WEI RONG" userId="1332e4ec-ce71-475b-a32a-299703817a3d" providerId="ADAL" clId="{329335DD-EBC7-43EF-A95C-91973EA1BF6B}" dt="2023-02-07T03:01:08.260" v="4990" actId="47"/>
        <pc:sldMkLst>
          <pc:docMk/>
          <pc:sldMk cId="0" sldId="284"/>
        </pc:sldMkLst>
      </pc:sldChg>
      <pc:sldChg chg="del">
        <pc:chgData name="DARIO PRAWARA TEH WEI RONG" userId="1332e4ec-ce71-475b-a32a-299703817a3d" providerId="ADAL" clId="{329335DD-EBC7-43EF-A95C-91973EA1BF6B}" dt="2023-02-07T03:01:08.235" v="4989" actId="47"/>
        <pc:sldMkLst>
          <pc:docMk/>
          <pc:sldMk cId="0" sldId="285"/>
        </pc:sldMkLst>
      </pc:sldChg>
      <pc:sldChg chg="del">
        <pc:chgData name="DARIO PRAWARA TEH WEI RONG" userId="1332e4ec-ce71-475b-a32a-299703817a3d" providerId="ADAL" clId="{329335DD-EBC7-43EF-A95C-91973EA1BF6B}" dt="2023-02-07T03:01:08.215" v="4988" actId="47"/>
        <pc:sldMkLst>
          <pc:docMk/>
          <pc:sldMk cId="0" sldId="286"/>
        </pc:sldMkLst>
      </pc:sldChg>
      <pc:sldChg chg="del">
        <pc:chgData name="DARIO PRAWARA TEH WEI RONG" userId="1332e4ec-ce71-475b-a32a-299703817a3d" providerId="ADAL" clId="{329335DD-EBC7-43EF-A95C-91973EA1BF6B}" dt="2023-02-07T03:01:08.168" v="4987" actId="47"/>
        <pc:sldMkLst>
          <pc:docMk/>
          <pc:sldMk cId="0" sldId="287"/>
        </pc:sldMkLst>
      </pc:sldChg>
      <pc:sldChg chg="del">
        <pc:chgData name="DARIO PRAWARA TEH WEI RONG" userId="1332e4ec-ce71-475b-a32a-299703817a3d" providerId="ADAL" clId="{329335DD-EBC7-43EF-A95C-91973EA1BF6B}" dt="2023-02-07T03:01:08.149" v="4986" actId="47"/>
        <pc:sldMkLst>
          <pc:docMk/>
          <pc:sldMk cId="0" sldId="288"/>
        </pc:sldMkLst>
      </pc:sldChg>
      <pc:sldChg chg="del">
        <pc:chgData name="DARIO PRAWARA TEH WEI RONG" userId="1332e4ec-ce71-475b-a32a-299703817a3d" providerId="ADAL" clId="{329335DD-EBC7-43EF-A95C-91973EA1BF6B}" dt="2023-02-07T03:01:08.107" v="4985" actId="47"/>
        <pc:sldMkLst>
          <pc:docMk/>
          <pc:sldMk cId="0" sldId="289"/>
        </pc:sldMkLst>
      </pc:sldChg>
      <pc:sldChg chg="del">
        <pc:chgData name="DARIO PRAWARA TEH WEI RONG" userId="1332e4ec-ce71-475b-a32a-299703817a3d" providerId="ADAL" clId="{329335DD-EBC7-43EF-A95C-91973EA1BF6B}" dt="2023-02-07T03:01:08.089" v="4984" actId="47"/>
        <pc:sldMkLst>
          <pc:docMk/>
          <pc:sldMk cId="0" sldId="290"/>
        </pc:sldMkLst>
      </pc:sldChg>
      <pc:sldChg chg="del">
        <pc:chgData name="DARIO PRAWARA TEH WEI RONG" userId="1332e4ec-ce71-475b-a32a-299703817a3d" providerId="ADAL" clId="{329335DD-EBC7-43EF-A95C-91973EA1BF6B}" dt="2023-02-07T03:01:08.065" v="4983" actId="47"/>
        <pc:sldMkLst>
          <pc:docMk/>
          <pc:sldMk cId="0" sldId="291"/>
        </pc:sldMkLst>
      </pc:sldChg>
      <pc:sldChg chg="del">
        <pc:chgData name="DARIO PRAWARA TEH WEI RONG" userId="1332e4ec-ce71-475b-a32a-299703817a3d" providerId="ADAL" clId="{329335DD-EBC7-43EF-A95C-91973EA1BF6B}" dt="2023-02-07T03:01:08.033" v="4982" actId="47"/>
        <pc:sldMkLst>
          <pc:docMk/>
          <pc:sldMk cId="0" sldId="292"/>
        </pc:sldMkLst>
      </pc:sldChg>
      <pc:sldChg chg="del">
        <pc:chgData name="DARIO PRAWARA TEH WEI RONG" userId="1332e4ec-ce71-475b-a32a-299703817a3d" providerId="ADAL" clId="{329335DD-EBC7-43EF-A95C-91973EA1BF6B}" dt="2023-02-07T03:01:07.992" v="4981" actId="47"/>
        <pc:sldMkLst>
          <pc:docMk/>
          <pc:sldMk cId="0" sldId="293"/>
        </pc:sldMkLst>
      </pc:sldChg>
      <pc:sldChg chg="del">
        <pc:chgData name="DARIO PRAWARA TEH WEI RONG" userId="1332e4ec-ce71-475b-a32a-299703817a3d" providerId="ADAL" clId="{329335DD-EBC7-43EF-A95C-91973EA1BF6B}" dt="2023-02-07T03:01:07.962" v="4980" actId="47"/>
        <pc:sldMkLst>
          <pc:docMk/>
          <pc:sldMk cId="0" sldId="294"/>
        </pc:sldMkLst>
      </pc:sldChg>
      <pc:sldChg chg="del">
        <pc:chgData name="DARIO PRAWARA TEH WEI RONG" userId="1332e4ec-ce71-475b-a32a-299703817a3d" providerId="ADAL" clId="{329335DD-EBC7-43EF-A95C-91973EA1BF6B}" dt="2023-02-07T03:01:07.934" v="4979" actId="47"/>
        <pc:sldMkLst>
          <pc:docMk/>
          <pc:sldMk cId="0" sldId="295"/>
        </pc:sldMkLst>
      </pc:sldChg>
      <pc:sldChg chg="del">
        <pc:chgData name="DARIO PRAWARA TEH WEI RONG" userId="1332e4ec-ce71-475b-a32a-299703817a3d" providerId="ADAL" clId="{329335DD-EBC7-43EF-A95C-91973EA1BF6B}" dt="2023-02-07T03:01:07.897" v="4978" actId="47"/>
        <pc:sldMkLst>
          <pc:docMk/>
          <pc:sldMk cId="0" sldId="296"/>
        </pc:sldMkLst>
      </pc:sldChg>
      <pc:sldChg chg="del">
        <pc:chgData name="DARIO PRAWARA TEH WEI RONG" userId="1332e4ec-ce71-475b-a32a-299703817a3d" providerId="ADAL" clId="{329335DD-EBC7-43EF-A95C-91973EA1BF6B}" dt="2023-02-07T03:01:07.881" v="4977" actId="47"/>
        <pc:sldMkLst>
          <pc:docMk/>
          <pc:sldMk cId="0" sldId="297"/>
        </pc:sldMkLst>
      </pc:sldChg>
      <pc:sldChg chg="del">
        <pc:chgData name="DARIO PRAWARA TEH WEI RONG" userId="1332e4ec-ce71-475b-a32a-299703817a3d" providerId="ADAL" clId="{329335DD-EBC7-43EF-A95C-91973EA1BF6B}" dt="2023-02-07T03:01:07.868" v="4976" actId="47"/>
        <pc:sldMkLst>
          <pc:docMk/>
          <pc:sldMk cId="0" sldId="298"/>
        </pc:sldMkLst>
      </pc:sldChg>
      <pc:sldChg chg="del">
        <pc:chgData name="DARIO PRAWARA TEH WEI RONG" userId="1332e4ec-ce71-475b-a32a-299703817a3d" providerId="ADAL" clId="{329335DD-EBC7-43EF-A95C-91973EA1BF6B}" dt="2023-02-07T03:01:07.831" v="4975" actId="47"/>
        <pc:sldMkLst>
          <pc:docMk/>
          <pc:sldMk cId="0" sldId="299"/>
        </pc:sldMkLst>
      </pc:sldChg>
      <pc:sldChg chg="del">
        <pc:chgData name="DARIO PRAWARA TEH WEI RONG" userId="1332e4ec-ce71-475b-a32a-299703817a3d" providerId="ADAL" clId="{329335DD-EBC7-43EF-A95C-91973EA1BF6B}" dt="2023-02-07T03:01:07.197" v="4974" actId="47"/>
        <pc:sldMkLst>
          <pc:docMk/>
          <pc:sldMk cId="0" sldId="300"/>
        </pc:sldMkLst>
      </pc:sldChg>
      <pc:sldChg chg="del">
        <pc:chgData name="DARIO PRAWARA TEH WEI RONG" userId="1332e4ec-ce71-475b-a32a-299703817a3d" providerId="ADAL" clId="{329335DD-EBC7-43EF-A95C-91973EA1BF6B}" dt="2023-02-07T03:01:06.980" v="4973" actId="47"/>
        <pc:sldMkLst>
          <pc:docMk/>
          <pc:sldMk cId="0" sldId="301"/>
        </pc:sldMkLst>
      </pc:sldChg>
      <pc:sldChg chg="del">
        <pc:chgData name="DARIO PRAWARA TEH WEI RONG" userId="1332e4ec-ce71-475b-a32a-299703817a3d" providerId="ADAL" clId="{329335DD-EBC7-43EF-A95C-91973EA1BF6B}" dt="2023-02-07T03:01:06.856" v="4972" actId="47"/>
        <pc:sldMkLst>
          <pc:docMk/>
          <pc:sldMk cId="0" sldId="302"/>
        </pc:sldMkLst>
      </pc:sldChg>
      <pc:sldChg chg="del">
        <pc:chgData name="DARIO PRAWARA TEH WEI RONG" userId="1332e4ec-ce71-475b-a32a-299703817a3d" providerId="ADAL" clId="{329335DD-EBC7-43EF-A95C-91973EA1BF6B}" dt="2023-02-07T03:01:06.696" v="4971" actId="47"/>
        <pc:sldMkLst>
          <pc:docMk/>
          <pc:sldMk cId="0" sldId="303"/>
        </pc:sldMkLst>
      </pc:sldChg>
      <pc:sldChg chg="del">
        <pc:chgData name="DARIO PRAWARA TEH WEI RONG" userId="1332e4ec-ce71-475b-a32a-299703817a3d" providerId="ADAL" clId="{329335DD-EBC7-43EF-A95C-91973EA1BF6B}" dt="2023-02-07T03:01:06.559" v="4970" actId="47"/>
        <pc:sldMkLst>
          <pc:docMk/>
          <pc:sldMk cId="0" sldId="304"/>
        </pc:sldMkLst>
      </pc:sldChg>
      <pc:sldChg chg="del">
        <pc:chgData name="DARIO PRAWARA TEH WEI RONG" userId="1332e4ec-ce71-475b-a32a-299703817a3d" providerId="ADAL" clId="{329335DD-EBC7-43EF-A95C-91973EA1BF6B}" dt="2023-02-07T03:01:06.467" v="4969" actId="47"/>
        <pc:sldMkLst>
          <pc:docMk/>
          <pc:sldMk cId="0" sldId="305"/>
        </pc:sldMkLst>
      </pc:sldChg>
      <pc:sldChg chg="del">
        <pc:chgData name="DARIO PRAWARA TEH WEI RONG" userId="1332e4ec-ce71-475b-a32a-299703817a3d" providerId="ADAL" clId="{329335DD-EBC7-43EF-A95C-91973EA1BF6B}" dt="2023-02-07T03:01:06.314" v="4968" actId="47"/>
        <pc:sldMkLst>
          <pc:docMk/>
          <pc:sldMk cId="0" sldId="306"/>
        </pc:sldMkLst>
      </pc:sldChg>
      <pc:sldChg chg="del">
        <pc:chgData name="DARIO PRAWARA TEH WEI RONG" userId="1332e4ec-ce71-475b-a32a-299703817a3d" providerId="ADAL" clId="{329335DD-EBC7-43EF-A95C-91973EA1BF6B}" dt="2023-02-07T03:01:06.173" v="4967" actId="47"/>
        <pc:sldMkLst>
          <pc:docMk/>
          <pc:sldMk cId="0" sldId="307"/>
        </pc:sldMkLst>
      </pc:sldChg>
      <pc:sldChg chg="del">
        <pc:chgData name="DARIO PRAWARA TEH WEI RONG" userId="1332e4ec-ce71-475b-a32a-299703817a3d" providerId="ADAL" clId="{329335DD-EBC7-43EF-A95C-91973EA1BF6B}" dt="2023-02-07T03:01:06.026" v="4966" actId="47"/>
        <pc:sldMkLst>
          <pc:docMk/>
          <pc:sldMk cId="0" sldId="308"/>
        </pc:sldMkLst>
      </pc:sldChg>
      <pc:sldChg chg="del">
        <pc:chgData name="DARIO PRAWARA TEH WEI RONG" userId="1332e4ec-ce71-475b-a32a-299703817a3d" providerId="ADAL" clId="{329335DD-EBC7-43EF-A95C-91973EA1BF6B}" dt="2023-02-07T03:01:05.875" v="4965" actId="47"/>
        <pc:sldMkLst>
          <pc:docMk/>
          <pc:sldMk cId="0" sldId="309"/>
        </pc:sldMkLst>
      </pc:sldChg>
      <pc:sldChg chg="del">
        <pc:chgData name="DARIO PRAWARA TEH WEI RONG" userId="1332e4ec-ce71-475b-a32a-299703817a3d" providerId="ADAL" clId="{329335DD-EBC7-43EF-A95C-91973EA1BF6B}" dt="2023-02-07T03:01:05.647" v="4964" actId="47"/>
        <pc:sldMkLst>
          <pc:docMk/>
          <pc:sldMk cId="0" sldId="310"/>
        </pc:sldMkLst>
      </pc:sldChg>
      <pc:sldChg chg="del">
        <pc:chgData name="DARIO PRAWARA TEH WEI RONG" userId="1332e4ec-ce71-475b-a32a-299703817a3d" providerId="ADAL" clId="{329335DD-EBC7-43EF-A95C-91973EA1BF6B}" dt="2023-02-07T03:01:05.261" v="4963" actId="47"/>
        <pc:sldMkLst>
          <pc:docMk/>
          <pc:sldMk cId="0" sldId="311"/>
        </pc:sldMkLst>
      </pc:sldChg>
      <pc:sldChg chg="addSp delSp modSp add mod modNotesTx">
        <pc:chgData name="DARIO PRAWARA TEH WEI RONG" userId="1332e4ec-ce71-475b-a32a-299703817a3d" providerId="ADAL" clId="{329335DD-EBC7-43EF-A95C-91973EA1BF6B}" dt="2023-02-09T04:49:54.602" v="16463"/>
        <pc:sldMkLst>
          <pc:docMk/>
          <pc:sldMk cId="2073878182" sldId="312"/>
        </pc:sldMkLst>
        <pc:spChg chg="add mod">
          <ac:chgData name="DARIO PRAWARA TEH WEI RONG" userId="1332e4ec-ce71-475b-a32a-299703817a3d" providerId="ADAL" clId="{329335DD-EBC7-43EF-A95C-91973EA1BF6B}" dt="2023-02-07T13:41:26.349" v="10108" actId="1076"/>
          <ac:spMkLst>
            <pc:docMk/>
            <pc:sldMk cId="2073878182" sldId="312"/>
            <ac:spMk id="2" creationId="{952EAF5D-88A0-47FC-F9D1-CEADC6B8FC63}"/>
          </ac:spMkLst>
        </pc:spChg>
        <pc:spChg chg="add del mod">
          <ac:chgData name="DARIO PRAWARA TEH WEI RONG" userId="1332e4ec-ce71-475b-a32a-299703817a3d" providerId="ADAL" clId="{329335DD-EBC7-43EF-A95C-91973EA1BF6B}" dt="2023-02-07T13:37:34.651" v="9781" actId="478"/>
          <ac:spMkLst>
            <pc:docMk/>
            <pc:sldMk cId="2073878182" sldId="312"/>
            <ac:spMk id="5" creationId="{5E740F3F-B1A5-DFA6-6F4A-0BD7CD800285}"/>
          </ac:spMkLst>
        </pc:spChg>
        <pc:spChg chg="add del mod">
          <ac:chgData name="DARIO PRAWARA TEH WEI RONG" userId="1332e4ec-ce71-475b-a32a-299703817a3d" providerId="ADAL" clId="{329335DD-EBC7-43EF-A95C-91973EA1BF6B}" dt="2023-02-07T13:37:33.417" v="9780" actId="478"/>
          <ac:spMkLst>
            <pc:docMk/>
            <pc:sldMk cId="2073878182" sldId="312"/>
            <ac:spMk id="6" creationId="{4342C13A-709A-3213-0D5A-BA42A94BB058}"/>
          </ac:spMkLst>
        </pc:spChg>
        <pc:spChg chg="add del mod">
          <ac:chgData name="DARIO PRAWARA TEH WEI RONG" userId="1332e4ec-ce71-475b-a32a-299703817a3d" providerId="ADAL" clId="{329335DD-EBC7-43EF-A95C-91973EA1BF6B}" dt="2023-02-07T13:37:35.870" v="9782" actId="478"/>
          <ac:spMkLst>
            <pc:docMk/>
            <pc:sldMk cId="2073878182" sldId="312"/>
            <ac:spMk id="7" creationId="{2287E039-2812-D7AF-1874-D553C476C150}"/>
          </ac:spMkLst>
        </pc:spChg>
        <pc:spChg chg="del mod">
          <ac:chgData name="DARIO PRAWARA TEH WEI RONG" userId="1332e4ec-ce71-475b-a32a-299703817a3d" providerId="ADAL" clId="{329335DD-EBC7-43EF-A95C-91973EA1BF6B}" dt="2023-02-07T01:45:27.065" v="941" actId="478"/>
          <ac:spMkLst>
            <pc:docMk/>
            <pc:sldMk cId="2073878182" sldId="312"/>
            <ac:spMk id="14" creationId="{DDD7187F-DBEB-F7FF-C59E-1AA7E0F3FF7F}"/>
          </ac:spMkLst>
        </pc:spChg>
        <pc:spChg chg="add mod">
          <ac:chgData name="DARIO PRAWARA TEH WEI RONG" userId="1332e4ec-ce71-475b-a32a-299703817a3d" providerId="ADAL" clId="{329335DD-EBC7-43EF-A95C-91973EA1BF6B}" dt="2023-02-07T13:42:22.591" v="10118" actId="122"/>
          <ac:spMkLst>
            <pc:docMk/>
            <pc:sldMk cId="2073878182" sldId="312"/>
            <ac:spMk id="17" creationId="{0FDCBA45-4BF1-50BF-8D49-8776B2485869}"/>
          </ac:spMkLst>
        </pc:spChg>
        <pc:spChg chg="mod">
          <ac:chgData name="DARIO PRAWARA TEH WEI RONG" userId="1332e4ec-ce71-475b-a32a-299703817a3d" providerId="ADAL" clId="{329335DD-EBC7-43EF-A95C-91973EA1BF6B}" dt="2023-02-07T01:46:59.972" v="942" actId="1076"/>
          <ac:spMkLst>
            <pc:docMk/>
            <pc:sldMk cId="2073878182" sldId="312"/>
            <ac:spMk id="805" creationId="{00000000-0000-0000-0000-000000000000}"/>
          </ac:spMkLst>
        </pc:spChg>
        <pc:graphicFrameChg chg="add mod modGraphic">
          <ac:chgData name="DARIO PRAWARA TEH WEI RONG" userId="1332e4ec-ce71-475b-a32a-299703817a3d" providerId="ADAL" clId="{329335DD-EBC7-43EF-A95C-91973EA1BF6B}" dt="2023-02-07T13:50:57.955" v="10658" actId="20577"/>
          <ac:graphicFrameMkLst>
            <pc:docMk/>
            <pc:sldMk cId="2073878182" sldId="312"/>
            <ac:graphicFrameMk id="16" creationId="{17867444-BB5B-5135-8681-1E031B9EEEAB}"/>
          </ac:graphicFrameMkLst>
        </pc:graphicFrameChg>
        <pc:graphicFrameChg chg="add mod modGraphic">
          <ac:chgData name="DARIO PRAWARA TEH WEI RONG" userId="1332e4ec-ce71-475b-a32a-299703817a3d" providerId="ADAL" clId="{329335DD-EBC7-43EF-A95C-91973EA1BF6B}" dt="2023-02-07T13:51:02.653" v="10664" actId="20577"/>
          <ac:graphicFrameMkLst>
            <pc:docMk/>
            <pc:sldMk cId="2073878182" sldId="312"/>
            <ac:graphicFrameMk id="18" creationId="{AB66129D-F99C-53D6-ECCE-AA533A163098}"/>
          </ac:graphicFrameMkLst>
        </pc:graphicFrameChg>
        <pc:picChg chg="add del mod">
          <ac:chgData name="DARIO PRAWARA TEH WEI RONG" userId="1332e4ec-ce71-475b-a32a-299703817a3d" providerId="ADAL" clId="{329335DD-EBC7-43EF-A95C-91973EA1BF6B}" dt="2023-02-07T13:37:27.215" v="9776" actId="478"/>
          <ac:picMkLst>
            <pc:docMk/>
            <pc:sldMk cId="2073878182" sldId="312"/>
            <ac:picMk id="4" creationId="{104F0174-4EED-6ACA-356B-8B01DF8EAD29}"/>
          </ac:picMkLst>
        </pc:picChg>
        <pc:picChg chg="add del mod">
          <ac:chgData name="DARIO PRAWARA TEH WEI RONG" userId="1332e4ec-ce71-475b-a32a-299703817a3d" providerId="ADAL" clId="{329335DD-EBC7-43EF-A95C-91973EA1BF6B}" dt="2023-02-07T13:37:28.533" v="9777" actId="478"/>
          <ac:picMkLst>
            <pc:docMk/>
            <pc:sldMk cId="2073878182" sldId="312"/>
            <ac:picMk id="9" creationId="{48BBC82E-56A2-F683-D80C-211F0C481DD0}"/>
          </ac:picMkLst>
        </pc:picChg>
        <pc:picChg chg="add del mod">
          <ac:chgData name="DARIO PRAWARA TEH WEI RONG" userId="1332e4ec-ce71-475b-a32a-299703817a3d" providerId="ADAL" clId="{329335DD-EBC7-43EF-A95C-91973EA1BF6B}" dt="2023-02-07T13:37:29.629" v="9778" actId="478"/>
          <ac:picMkLst>
            <pc:docMk/>
            <pc:sldMk cId="2073878182" sldId="312"/>
            <ac:picMk id="11" creationId="{45FA42BA-D344-1D91-654C-3B824C75A561}"/>
          </ac:picMkLst>
        </pc:picChg>
        <pc:picChg chg="del">
          <ac:chgData name="DARIO PRAWARA TEH WEI RONG" userId="1332e4ec-ce71-475b-a32a-299703817a3d" providerId="ADAL" clId="{329335DD-EBC7-43EF-A95C-91973EA1BF6B}" dt="2023-02-07T01:45:24.162" v="939" actId="478"/>
          <ac:picMkLst>
            <pc:docMk/>
            <pc:sldMk cId="2073878182" sldId="312"/>
            <ac:picMk id="13" creationId="{B16433CB-D220-A6F5-AE4F-17A5690BE555}"/>
          </ac:picMkLst>
        </pc:picChg>
        <pc:picChg chg="add del mod">
          <ac:chgData name="DARIO PRAWARA TEH WEI RONG" userId="1332e4ec-ce71-475b-a32a-299703817a3d" providerId="ADAL" clId="{329335DD-EBC7-43EF-A95C-91973EA1BF6B}" dt="2023-02-07T13:37:31.768" v="9779" actId="478"/>
          <ac:picMkLst>
            <pc:docMk/>
            <pc:sldMk cId="2073878182" sldId="312"/>
            <ac:picMk id="15" creationId="{AF81A7C7-3214-1ED1-C5FD-85550E2CC870}"/>
          </ac:picMkLst>
        </pc:picChg>
      </pc:sldChg>
      <pc:sldChg chg="add modNotesTx">
        <pc:chgData name="DARIO PRAWARA TEH WEI RONG" userId="1332e4ec-ce71-475b-a32a-299703817a3d" providerId="ADAL" clId="{329335DD-EBC7-43EF-A95C-91973EA1BF6B}" dt="2023-02-09T04:51:32.618" v="16468"/>
        <pc:sldMkLst>
          <pc:docMk/>
          <pc:sldMk cId="58046343" sldId="313"/>
        </pc:sldMkLst>
      </pc:sldChg>
      <pc:sldChg chg="addSp delSp modSp add del mod ord">
        <pc:chgData name="DARIO PRAWARA TEH WEI RONG" userId="1332e4ec-ce71-475b-a32a-299703817a3d" providerId="ADAL" clId="{329335DD-EBC7-43EF-A95C-91973EA1BF6B}" dt="2023-02-07T12:37:36.973" v="6934" actId="2696"/>
        <pc:sldMkLst>
          <pc:docMk/>
          <pc:sldMk cId="3048760453" sldId="313"/>
        </pc:sldMkLst>
        <pc:spChg chg="add mod">
          <ac:chgData name="DARIO PRAWARA TEH WEI RONG" userId="1332e4ec-ce71-475b-a32a-299703817a3d" providerId="ADAL" clId="{329335DD-EBC7-43EF-A95C-91973EA1BF6B}" dt="2023-02-07T02:25:16.895" v="2663" actId="20577"/>
          <ac:spMkLst>
            <pc:docMk/>
            <pc:sldMk cId="3048760453" sldId="313"/>
            <ac:spMk id="2" creationId="{0A48F112-12FF-4A54-91DD-6884D2D1C9BE}"/>
          </ac:spMkLst>
        </pc:spChg>
        <pc:spChg chg="add del">
          <ac:chgData name="DARIO PRAWARA TEH WEI RONG" userId="1332e4ec-ce71-475b-a32a-299703817a3d" providerId="ADAL" clId="{329335DD-EBC7-43EF-A95C-91973EA1BF6B}" dt="2023-02-07T02:18:03.122" v="2621" actId="478"/>
          <ac:spMkLst>
            <pc:docMk/>
            <pc:sldMk cId="3048760453" sldId="313"/>
            <ac:spMk id="4" creationId="{639733C7-05EB-A52D-4E1E-0E97246BD62F}"/>
          </ac:spMkLst>
        </pc:spChg>
        <pc:spChg chg="add del">
          <ac:chgData name="DARIO PRAWARA TEH WEI RONG" userId="1332e4ec-ce71-475b-a32a-299703817a3d" providerId="ADAL" clId="{329335DD-EBC7-43EF-A95C-91973EA1BF6B}" dt="2023-02-07T03:15:52.085" v="6829" actId="22"/>
          <ac:spMkLst>
            <pc:docMk/>
            <pc:sldMk cId="3048760453" sldId="313"/>
            <ac:spMk id="6" creationId="{0351E6C0-5C09-3E85-B908-CF5A131331FC}"/>
          </ac:spMkLst>
        </pc:spChg>
        <pc:spChg chg="del">
          <ac:chgData name="DARIO PRAWARA TEH WEI RONG" userId="1332e4ec-ce71-475b-a32a-299703817a3d" providerId="ADAL" clId="{329335DD-EBC7-43EF-A95C-91973EA1BF6B}" dt="2023-02-07T01:56:14.945" v="1338" actId="478"/>
          <ac:spMkLst>
            <pc:docMk/>
            <pc:sldMk cId="3048760453" sldId="313"/>
            <ac:spMk id="14" creationId="{DDD7187F-DBEB-F7FF-C59E-1AA7E0F3FF7F}"/>
          </ac:spMkLst>
        </pc:spChg>
        <pc:spChg chg="mod">
          <ac:chgData name="DARIO PRAWARA TEH WEI RONG" userId="1332e4ec-ce71-475b-a32a-299703817a3d" providerId="ADAL" clId="{329335DD-EBC7-43EF-A95C-91973EA1BF6B}" dt="2023-02-07T02:17:50.386" v="2619" actId="20577"/>
          <ac:spMkLst>
            <pc:docMk/>
            <pc:sldMk cId="3048760453" sldId="313"/>
            <ac:spMk id="805" creationId="{00000000-0000-0000-0000-000000000000}"/>
          </ac:spMkLst>
        </pc:spChg>
        <pc:picChg chg="del">
          <ac:chgData name="DARIO PRAWARA TEH WEI RONG" userId="1332e4ec-ce71-475b-a32a-299703817a3d" providerId="ADAL" clId="{329335DD-EBC7-43EF-A95C-91973EA1BF6B}" dt="2023-02-07T01:56:16.148" v="1339" actId="478"/>
          <ac:picMkLst>
            <pc:docMk/>
            <pc:sldMk cId="3048760453" sldId="313"/>
            <ac:picMk id="13" creationId="{B16433CB-D220-A6F5-AE4F-17A5690BE555}"/>
          </ac:picMkLst>
        </pc:picChg>
        <pc:picChg chg="add mod">
          <ac:chgData name="DARIO PRAWARA TEH WEI RONG" userId="1332e4ec-ce71-475b-a32a-299703817a3d" providerId="ADAL" clId="{329335DD-EBC7-43EF-A95C-91973EA1BF6B}" dt="2023-02-07T12:32:48.561" v="6873" actId="14826"/>
          <ac:picMkLst>
            <pc:docMk/>
            <pc:sldMk cId="3048760453" sldId="313"/>
            <ac:picMk id="1026" creationId="{13F19634-2AE2-3200-2763-692BD5565452}"/>
          </ac:picMkLst>
        </pc:picChg>
      </pc:sldChg>
      <pc:sldChg chg="modSp add mod modNotesTx">
        <pc:chgData name="DARIO PRAWARA TEH WEI RONG" userId="1332e4ec-ce71-475b-a32a-299703817a3d" providerId="ADAL" clId="{329335DD-EBC7-43EF-A95C-91973EA1BF6B}" dt="2023-02-09T05:28:41.495" v="16488" actId="14100"/>
        <pc:sldMkLst>
          <pc:docMk/>
          <pc:sldMk cId="725782768" sldId="314"/>
        </pc:sldMkLst>
        <pc:spChg chg="mod">
          <ac:chgData name="DARIO PRAWARA TEH WEI RONG" userId="1332e4ec-ce71-475b-a32a-299703817a3d" providerId="ADAL" clId="{329335DD-EBC7-43EF-A95C-91973EA1BF6B}" dt="2023-02-09T05:28:41.495" v="16488" actId="14100"/>
          <ac:spMkLst>
            <pc:docMk/>
            <pc:sldMk cId="725782768" sldId="314"/>
            <ac:spMk id="14" creationId="{DDD7187F-DBEB-F7FF-C59E-1AA7E0F3FF7F}"/>
          </ac:spMkLst>
        </pc:spChg>
        <pc:spChg chg="mod">
          <ac:chgData name="DARIO PRAWARA TEH WEI RONG" userId="1332e4ec-ce71-475b-a32a-299703817a3d" providerId="ADAL" clId="{329335DD-EBC7-43EF-A95C-91973EA1BF6B}" dt="2023-02-07T03:14:42.988" v="6793" actId="1076"/>
          <ac:spMkLst>
            <pc:docMk/>
            <pc:sldMk cId="725782768" sldId="314"/>
            <ac:spMk id="805" creationId="{00000000-0000-0000-0000-000000000000}"/>
          </ac:spMkLst>
        </pc:spChg>
        <pc:picChg chg="mod">
          <ac:chgData name="DARIO PRAWARA TEH WEI RONG" userId="1332e4ec-ce71-475b-a32a-299703817a3d" providerId="ADAL" clId="{329335DD-EBC7-43EF-A95C-91973EA1BF6B}" dt="2023-02-07T03:04:29.818" v="5425" actId="1076"/>
          <ac:picMkLst>
            <pc:docMk/>
            <pc:sldMk cId="725782768" sldId="314"/>
            <ac:picMk id="13" creationId="{B16433CB-D220-A6F5-AE4F-17A5690BE555}"/>
          </ac:picMkLst>
        </pc:picChg>
      </pc:sldChg>
      <pc:sldChg chg="add del">
        <pc:chgData name="DARIO PRAWARA TEH WEI RONG" userId="1332e4ec-ce71-475b-a32a-299703817a3d" providerId="ADAL" clId="{329335DD-EBC7-43EF-A95C-91973EA1BF6B}" dt="2023-02-07T03:16:12.865" v="6840" actId="47"/>
        <pc:sldMkLst>
          <pc:docMk/>
          <pc:sldMk cId="709536212" sldId="315"/>
        </pc:sldMkLst>
      </pc:sldChg>
      <pc:sldChg chg="add del">
        <pc:chgData name="DARIO PRAWARA TEH WEI RONG" userId="1332e4ec-ce71-475b-a32a-299703817a3d" providerId="ADAL" clId="{329335DD-EBC7-43EF-A95C-91973EA1BF6B}" dt="2023-02-07T03:16:08.971" v="6837" actId="47"/>
        <pc:sldMkLst>
          <pc:docMk/>
          <pc:sldMk cId="1045369769" sldId="316"/>
        </pc:sldMkLst>
      </pc:sldChg>
      <pc:sldChg chg="add del">
        <pc:chgData name="DARIO PRAWARA TEH WEI RONG" userId="1332e4ec-ce71-475b-a32a-299703817a3d" providerId="ADAL" clId="{329335DD-EBC7-43EF-A95C-91973EA1BF6B}" dt="2023-02-07T03:16:08.615" v="6836" actId="47"/>
        <pc:sldMkLst>
          <pc:docMk/>
          <pc:sldMk cId="1372112631" sldId="317"/>
        </pc:sldMkLst>
      </pc:sldChg>
      <pc:sldChg chg="add del">
        <pc:chgData name="DARIO PRAWARA TEH WEI RONG" userId="1332e4ec-ce71-475b-a32a-299703817a3d" providerId="ADAL" clId="{329335DD-EBC7-43EF-A95C-91973EA1BF6B}" dt="2023-02-07T03:16:08.381" v="6835" actId="47"/>
        <pc:sldMkLst>
          <pc:docMk/>
          <pc:sldMk cId="3672184368" sldId="318"/>
        </pc:sldMkLst>
      </pc:sldChg>
      <pc:sldChg chg="add del">
        <pc:chgData name="DARIO PRAWARA TEH WEI RONG" userId="1332e4ec-ce71-475b-a32a-299703817a3d" providerId="ADAL" clId="{329335DD-EBC7-43EF-A95C-91973EA1BF6B}" dt="2023-02-07T03:16:08.205" v="6834" actId="47"/>
        <pc:sldMkLst>
          <pc:docMk/>
          <pc:sldMk cId="3609393526" sldId="319"/>
        </pc:sldMkLst>
      </pc:sldChg>
      <pc:sldChg chg="add del">
        <pc:chgData name="DARIO PRAWARA TEH WEI RONG" userId="1332e4ec-ce71-475b-a32a-299703817a3d" providerId="ADAL" clId="{329335DD-EBC7-43EF-A95C-91973EA1BF6B}" dt="2023-02-07T03:16:08.021" v="6833" actId="47"/>
        <pc:sldMkLst>
          <pc:docMk/>
          <pc:sldMk cId="2364162593" sldId="320"/>
        </pc:sldMkLst>
      </pc:sldChg>
      <pc:sldChg chg="addSp delSp modSp add mod modNotesTx">
        <pc:chgData name="DARIO PRAWARA TEH WEI RONG" userId="1332e4ec-ce71-475b-a32a-299703817a3d" providerId="ADAL" clId="{329335DD-EBC7-43EF-A95C-91973EA1BF6B}" dt="2023-02-09T04:51:41.982" v="16469"/>
        <pc:sldMkLst>
          <pc:docMk/>
          <pc:sldMk cId="4016901518" sldId="321"/>
        </pc:sldMkLst>
        <pc:spChg chg="mod">
          <ac:chgData name="DARIO PRAWARA TEH WEI RONG" userId="1332e4ec-ce71-475b-a32a-299703817a3d" providerId="ADAL" clId="{329335DD-EBC7-43EF-A95C-91973EA1BF6B}" dt="2023-02-07T15:29:40.086" v="16407" actId="20577"/>
          <ac:spMkLst>
            <pc:docMk/>
            <pc:sldMk cId="4016901518" sldId="321"/>
            <ac:spMk id="2" creationId="{0A48F112-12FF-4A54-91DD-6884D2D1C9BE}"/>
          </ac:spMkLst>
        </pc:spChg>
        <pc:picChg chg="del">
          <ac:chgData name="DARIO PRAWARA TEH WEI RONG" userId="1332e4ec-ce71-475b-a32a-299703817a3d" providerId="ADAL" clId="{329335DD-EBC7-43EF-A95C-91973EA1BF6B}" dt="2023-02-07T02:18:10.245" v="2623" actId="478"/>
          <ac:picMkLst>
            <pc:docMk/>
            <pc:sldMk cId="4016901518" sldId="321"/>
            <ac:picMk id="1026" creationId="{13F19634-2AE2-3200-2763-692BD5565452}"/>
          </ac:picMkLst>
        </pc:picChg>
        <pc:picChg chg="add mod">
          <ac:chgData name="DARIO PRAWARA TEH WEI RONG" userId="1332e4ec-ce71-475b-a32a-299703817a3d" providerId="ADAL" clId="{329335DD-EBC7-43EF-A95C-91973EA1BF6B}" dt="2023-02-07T12:33:10.337" v="6874" actId="14826"/>
          <ac:picMkLst>
            <pc:docMk/>
            <pc:sldMk cId="4016901518" sldId="321"/>
            <ac:picMk id="2050" creationId="{5D834E49-D6D7-6517-9C6F-02C88CB92F20}"/>
          </ac:picMkLst>
        </pc:picChg>
      </pc:sldChg>
      <pc:sldChg chg="addSp delSp modSp add mod modNotesTx">
        <pc:chgData name="DARIO PRAWARA TEH WEI RONG" userId="1332e4ec-ce71-475b-a32a-299703817a3d" providerId="ADAL" clId="{329335DD-EBC7-43EF-A95C-91973EA1BF6B}" dt="2023-02-09T04:51:56.885" v="16470"/>
        <pc:sldMkLst>
          <pc:docMk/>
          <pc:sldMk cId="954020186" sldId="322"/>
        </pc:sldMkLst>
        <pc:spChg chg="mod">
          <ac:chgData name="DARIO PRAWARA TEH WEI RONG" userId="1332e4ec-ce71-475b-a32a-299703817a3d" providerId="ADAL" clId="{329335DD-EBC7-43EF-A95C-91973EA1BF6B}" dt="2023-02-07T03:00:01.531" v="4920" actId="113"/>
          <ac:spMkLst>
            <pc:docMk/>
            <pc:sldMk cId="954020186" sldId="322"/>
            <ac:spMk id="2" creationId="{0A48F112-12FF-4A54-91DD-6884D2D1C9BE}"/>
          </ac:spMkLst>
        </pc:spChg>
        <pc:picChg chg="add del mod">
          <ac:chgData name="DARIO PRAWARA TEH WEI RONG" userId="1332e4ec-ce71-475b-a32a-299703817a3d" providerId="ADAL" clId="{329335DD-EBC7-43EF-A95C-91973EA1BF6B}" dt="2023-02-07T02:48:53.360" v="3885" actId="478"/>
          <ac:picMkLst>
            <pc:docMk/>
            <pc:sldMk cId="954020186" sldId="322"/>
            <ac:picMk id="4" creationId="{A0548882-F59F-DA48-4017-9F4A64899FB7}"/>
          </ac:picMkLst>
        </pc:picChg>
        <pc:picChg chg="add mod">
          <ac:chgData name="DARIO PRAWARA TEH WEI RONG" userId="1332e4ec-ce71-475b-a32a-299703817a3d" providerId="ADAL" clId="{329335DD-EBC7-43EF-A95C-91973EA1BF6B}" dt="2023-02-07T13:00:28.429" v="7024" actId="14100"/>
          <ac:picMkLst>
            <pc:docMk/>
            <pc:sldMk cId="954020186" sldId="322"/>
            <ac:picMk id="6" creationId="{D0D290D8-C11B-6F4C-05C7-96B329AA9DEB}"/>
          </ac:picMkLst>
        </pc:picChg>
        <pc:picChg chg="del">
          <ac:chgData name="DARIO PRAWARA TEH WEI RONG" userId="1332e4ec-ce71-475b-a32a-299703817a3d" providerId="ADAL" clId="{329335DD-EBC7-43EF-A95C-91973EA1BF6B}" dt="2023-02-07T02:48:39.878" v="3881" actId="478"/>
          <ac:picMkLst>
            <pc:docMk/>
            <pc:sldMk cId="954020186" sldId="322"/>
            <ac:picMk id="2050" creationId="{5D834E49-D6D7-6517-9C6F-02C88CB92F20}"/>
          </ac:picMkLst>
        </pc:picChg>
      </pc:sldChg>
      <pc:sldChg chg="addSp delSp modSp add mod ord modNotesTx">
        <pc:chgData name="DARIO PRAWARA TEH WEI RONG" userId="1332e4ec-ce71-475b-a32a-299703817a3d" providerId="ADAL" clId="{329335DD-EBC7-43EF-A95C-91973EA1BF6B}" dt="2023-02-09T04:52:14.964" v="16472"/>
        <pc:sldMkLst>
          <pc:docMk/>
          <pc:sldMk cId="3642513009" sldId="323"/>
        </pc:sldMkLst>
        <pc:spChg chg="mod">
          <ac:chgData name="DARIO PRAWARA TEH WEI RONG" userId="1332e4ec-ce71-475b-a32a-299703817a3d" providerId="ADAL" clId="{329335DD-EBC7-43EF-A95C-91973EA1BF6B}" dt="2023-02-07T13:16:35.348" v="8479" actId="113"/>
          <ac:spMkLst>
            <pc:docMk/>
            <pc:sldMk cId="3642513009" sldId="323"/>
            <ac:spMk id="2" creationId="{0A48F112-12FF-4A54-91DD-6884D2D1C9BE}"/>
          </ac:spMkLst>
        </pc:spChg>
        <pc:spChg chg="mod">
          <ac:chgData name="DARIO PRAWARA TEH WEI RONG" userId="1332e4ec-ce71-475b-a32a-299703817a3d" providerId="ADAL" clId="{329335DD-EBC7-43EF-A95C-91973EA1BF6B}" dt="2023-02-07T14:21:56.494" v="12914" actId="20577"/>
          <ac:spMkLst>
            <pc:docMk/>
            <pc:sldMk cId="3642513009" sldId="323"/>
            <ac:spMk id="805" creationId="{00000000-0000-0000-0000-000000000000}"/>
          </ac:spMkLst>
        </pc:spChg>
        <pc:picChg chg="add mod">
          <ac:chgData name="DARIO PRAWARA TEH WEI RONG" userId="1332e4ec-ce71-475b-a32a-299703817a3d" providerId="ADAL" clId="{329335DD-EBC7-43EF-A95C-91973EA1BF6B}" dt="2023-02-07T13:26:01.495" v="8519" actId="1076"/>
          <ac:picMkLst>
            <pc:docMk/>
            <pc:sldMk cId="3642513009" sldId="323"/>
            <ac:picMk id="3" creationId="{296FF207-D4FC-2C45-5204-8E738BF449AF}"/>
          </ac:picMkLst>
        </pc:picChg>
        <pc:picChg chg="del mod">
          <ac:chgData name="DARIO PRAWARA TEH WEI RONG" userId="1332e4ec-ce71-475b-a32a-299703817a3d" providerId="ADAL" clId="{329335DD-EBC7-43EF-A95C-91973EA1BF6B}" dt="2023-02-07T12:35:30.801" v="6897" actId="478"/>
          <ac:picMkLst>
            <pc:docMk/>
            <pc:sldMk cId="3642513009" sldId="323"/>
            <ac:picMk id="1026" creationId="{13F19634-2AE2-3200-2763-692BD5565452}"/>
          </ac:picMkLst>
        </pc:picChg>
      </pc:sldChg>
      <pc:sldChg chg="addSp delSp modSp add mod ord modNotesTx">
        <pc:chgData name="DARIO PRAWARA TEH WEI RONG" userId="1332e4ec-ce71-475b-a32a-299703817a3d" providerId="ADAL" clId="{329335DD-EBC7-43EF-A95C-91973EA1BF6B}" dt="2023-02-09T05:04:14.325" v="16482" actId="1036"/>
        <pc:sldMkLst>
          <pc:docMk/>
          <pc:sldMk cId="43681869" sldId="324"/>
        </pc:sldMkLst>
        <pc:spChg chg="del">
          <ac:chgData name="DARIO PRAWARA TEH WEI RONG" userId="1332e4ec-ce71-475b-a32a-299703817a3d" providerId="ADAL" clId="{329335DD-EBC7-43EF-A95C-91973EA1BF6B}" dt="2023-02-07T13:12:44.441" v="8345" actId="478"/>
          <ac:spMkLst>
            <pc:docMk/>
            <pc:sldMk cId="43681869" sldId="324"/>
            <ac:spMk id="2" creationId="{0A48F112-12FF-4A54-91DD-6884D2D1C9BE}"/>
          </ac:spMkLst>
        </pc:spChg>
        <pc:spChg chg="add del mod">
          <ac:chgData name="DARIO PRAWARA TEH WEI RONG" userId="1332e4ec-ce71-475b-a32a-299703817a3d" providerId="ADAL" clId="{329335DD-EBC7-43EF-A95C-91973EA1BF6B}" dt="2023-02-07T12:46:16.593" v="6947" actId="478"/>
          <ac:spMkLst>
            <pc:docMk/>
            <pc:sldMk cId="43681869" sldId="324"/>
            <ac:spMk id="6" creationId="{0002347C-1DB1-7380-E0B8-8983849BD01F}"/>
          </ac:spMkLst>
        </pc:spChg>
        <pc:spChg chg="add del mod">
          <ac:chgData name="DARIO PRAWARA TEH WEI RONG" userId="1332e4ec-ce71-475b-a32a-299703817a3d" providerId="ADAL" clId="{329335DD-EBC7-43EF-A95C-91973EA1BF6B}" dt="2023-02-07T14:22:09.545" v="12915" actId="478"/>
          <ac:spMkLst>
            <pc:docMk/>
            <pc:sldMk cId="43681869" sldId="324"/>
            <ac:spMk id="7" creationId="{98EBE5E6-942A-4CA5-6D02-A7012A7997DB}"/>
          </ac:spMkLst>
        </pc:spChg>
        <pc:spChg chg="add mod">
          <ac:chgData name="DARIO PRAWARA TEH WEI RONG" userId="1332e4ec-ce71-475b-a32a-299703817a3d" providerId="ADAL" clId="{329335DD-EBC7-43EF-A95C-91973EA1BF6B}" dt="2023-02-07T15:43:38.393" v="16453" actId="1076"/>
          <ac:spMkLst>
            <pc:docMk/>
            <pc:sldMk cId="43681869" sldId="324"/>
            <ac:spMk id="8" creationId="{E078B68D-F524-BEEF-C1BB-CA2CD3F3403B}"/>
          </ac:spMkLst>
        </pc:spChg>
        <pc:spChg chg="add del mod">
          <ac:chgData name="DARIO PRAWARA TEH WEI RONG" userId="1332e4ec-ce71-475b-a32a-299703817a3d" providerId="ADAL" clId="{329335DD-EBC7-43EF-A95C-91973EA1BF6B}" dt="2023-02-07T14:22:14.449" v="12917" actId="478"/>
          <ac:spMkLst>
            <pc:docMk/>
            <pc:sldMk cId="43681869" sldId="324"/>
            <ac:spMk id="10" creationId="{2D3D7A24-3584-3937-5DBB-7E59574F2E4C}"/>
          </ac:spMkLst>
        </pc:spChg>
        <pc:spChg chg="add mod">
          <ac:chgData name="DARIO PRAWARA TEH WEI RONG" userId="1332e4ec-ce71-475b-a32a-299703817a3d" providerId="ADAL" clId="{329335DD-EBC7-43EF-A95C-91973EA1BF6B}" dt="2023-02-07T14:22:09.957" v="12916"/>
          <ac:spMkLst>
            <pc:docMk/>
            <pc:sldMk cId="43681869" sldId="324"/>
            <ac:spMk id="11" creationId="{A53E088C-ECF0-1B72-82A4-FE98A847DFA3}"/>
          </ac:spMkLst>
        </pc:spChg>
        <pc:spChg chg="del">
          <ac:chgData name="DARIO PRAWARA TEH WEI RONG" userId="1332e4ec-ce71-475b-a32a-299703817a3d" providerId="ADAL" clId="{329335DD-EBC7-43EF-A95C-91973EA1BF6B}" dt="2023-02-07T12:46:14.694" v="6946" actId="478"/>
          <ac:spMkLst>
            <pc:docMk/>
            <pc:sldMk cId="43681869" sldId="324"/>
            <ac:spMk id="805" creationId="{00000000-0000-0000-0000-000000000000}"/>
          </ac:spMkLst>
        </pc:spChg>
        <pc:picChg chg="add mod">
          <ac:chgData name="DARIO PRAWARA TEH WEI RONG" userId="1332e4ec-ce71-475b-a32a-299703817a3d" providerId="ADAL" clId="{329335DD-EBC7-43EF-A95C-91973EA1BF6B}" dt="2023-02-09T05:04:14.325" v="16482" actId="1036"/>
          <ac:picMkLst>
            <pc:docMk/>
            <pc:sldMk cId="43681869" sldId="324"/>
            <ac:picMk id="4" creationId="{67CD1566-1F06-EAC6-703D-D0B9F2974564}"/>
          </ac:picMkLst>
        </pc:picChg>
        <pc:picChg chg="del">
          <ac:chgData name="DARIO PRAWARA TEH WEI RONG" userId="1332e4ec-ce71-475b-a32a-299703817a3d" providerId="ADAL" clId="{329335DD-EBC7-43EF-A95C-91973EA1BF6B}" dt="2023-02-07T03:34:12.841" v="6864" actId="478"/>
          <ac:picMkLst>
            <pc:docMk/>
            <pc:sldMk cId="43681869" sldId="324"/>
            <ac:picMk id="1026" creationId="{13F19634-2AE2-3200-2763-692BD5565452}"/>
          </ac:picMkLst>
        </pc:picChg>
      </pc:sldChg>
      <pc:sldChg chg="add del">
        <pc:chgData name="DARIO PRAWARA TEH WEI RONG" userId="1332e4ec-ce71-475b-a32a-299703817a3d" providerId="ADAL" clId="{329335DD-EBC7-43EF-A95C-91973EA1BF6B}" dt="2023-02-07T12:37:42.744" v="6936" actId="47"/>
        <pc:sldMkLst>
          <pc:docMk/>
          <pc:sldMk cId="614109804" sldId="325"/>
        </pc:sldMkLst>
      </pc:sldChg>
      <pc:sldChg chg="addSp delSp modSp add mod modNotesTx">
        <pc:chgData name="DARIO PRAWARA TEH WEI RONG" userId="1332e4ec-ce71-475b-a32a-299703817a3d" providerId="ADAL" clId="{329335DD-EBC7-43EF-A95C-91973EA1BF6B}" dt="2023-02-09T04:51:09.632" v="16467"/>
        <pc:sldMkLst>
          <pc:docMk/>
          <pc:sldMk cId="4098255249" sldId="326"/>
        </pc:sldMkLst>
        <pc:spChg chg="del">
          <ac:chgData name="DARIO PRAWARA TEH WEI RONG" userId="1332e4ec-ce71-475b-a32a-299703817a3d" providerId="ADAL" clId="{329335DD-EBC7-43EF-A95C-91973EA1BF6B}" dt="2023-02-07T13:54:23.296" v="10996" actId="478"/>
          <ac:spMkLst>
            <pc:docMk/>
            <pc:sldMk cId="4098255249" sldId="326"/>
            <ac:spMk id="2" creationId="{952EAF5D-88A0-47FC-F9D1-CEADC6B8FC63}"/>
          </ac:spMkLst>
        </pc:spChg>
        <pc:spChg chg="add mod">
          <ac:chgData name="DARIO PRAWARA TEH WEI RONG" userId="1332e4ec-ce71-475b-a32a-299703817a3d" providerId="ADAL" clId="{329335DD-EBC7-43EF-A95C-91973EA1BF6B}" dt="2023-02-07T14:00:24.490" v="11095" actId="5793"/>
          <ac:spMkLst>
            <pc:docMk/>
            <pc:sldMk cId="4098255249" sldId="326"/>
            <ac:spMk id="3" creationId="{F3D9492F-C43A-9425-D486-5483537C0A61}"/>
          </ac:spMkLst>
        </pc:spChg>
        <pc:spChg chg="del">
          <ac:chgData name="DARIO PRAWARA TEH WEI RONG" userId="1332e4ec-ce71-475b-a32a-299703817a3d" providerId="ADAL" clId="{329335DD-EBC7-43EF-A95C-91973EA1BF6B}" dt="2023-02-07T13:54:28.819" v="11001" actId="478"/>
          <ac:spMkLst>
            <pc:docMk/>
            <pc:sldMk cId="4098255249" sldId="326"/>
            <ac:spMk id="5" creationId="{5E740F3F-B1A5-DFA6-6F4A-0BD7CD800285}"/>
          </ac:spMkLst>
        </pc:spChg>
        <pc:spChg chg="del">
          <ac:chgData name="DARIO PRAWARA TEH WEI RONG" userId="1332e4ec-ce71-475b-a32a-299703817a3d" providerId="ADAL" clId="{329335DD-EBC7-43EF-A95C-91973EA1BF6B}" dt="2023-02-07T13:54:32.595" v="11003" actId="478"/>
          <ac:spMkLst>
            <pc:docMk/>
            <pc:sldMk cId="4098255249" sldId="326"/>
            <ac:spMk id="6" creationId="{4342C13A-709A-3213-0D5A-BA42A94BB058}"/>
          </ac:spMkLst>
        </pc:spChg>
        <pc:spChg chg="del">
          <ac:chgData name="DARIO PRAWARA TEH WEI RONG" userId="1332e4ec-ce71-475b-a32a-299703817a3d" providerId="ADAL" clId="{329335DD-EBC7-43EF-A95C-91973EA1BF6B}" dt="2023-02-07T13:54:31.128" v="11002" actId="478"/>
          <ac:spMkLst>
            <pc:docMk/>
            <pc:sldMk cId="4098255249" sldId="326"/>
            <ac:spMk id="7" creationId="{2287E039-2812-D7AF-1874-D553C476C150}"/>
          </ac:spMkLst>
        </pc:spChg>
        <pc:spChg chg="add mod">
          <ac:chgData name="DARIO PRAWARA TEH WEI RONG" userId="1332e4ec-ce71-475b-a32a-299703817a3d" providerId="ADAL" clId="{329335DD-EBC7-43EF-A95C-91973EA1BF6B}" dt="2023-02-07T14:08:50.622" v="11675" actId="20577"/>
          <ac:spMkLst>
            <pc:docMk/>
            <pc:sldMk cId="4098255249" sldId="326"/>
            <ac:spMk id="14" creationId="{2B875F41-CDE2-19E3-4D4A-609A809E59FD}"/>
          </ac:spMkLst>
        </pc:spChg>
        <pc:spChg chg="add mod">
          <ac:chgData name="DARIO PRAWARA TEH WEI RONG" userId="1332e4ec-ce71-475b-a32a-299703817a3d" providerId="ADAL" clId="{329335DD-EBC7-43EF-A95C-91973EA1BF6B}" dt="2023-02-07T14:07:05.148" v="11635" actId="20577"/>
          <ac:spMkLst>
            <pc:docMk/>
            <pc:sldMk cId="4098255249" sldId="326"/>
            <ac:spMk id="16" creationId="{3802DCD2-162E-0F0A-4390-ED17F148F0EA}"/>
          </ac:spMkLst>
        </pc:spChg>
        <pc:spChg chg="add mod">
          <ac:chgData name="DARIO PRAWARA TEH WEI RONG" userId="1332e4ec-ce71-475b-a32a-299703817a3d" providerId="ADAL" clId="{329335DD-EBC7-43EF-A95C-91973EA1BF6B}" dt="2023-02-07T14:11:21.419" v="12120" actId="20577"/>
          <ac:spMkLst>
            <pc:docMk/>
            <pc:sldMk cId="4098255249" sldId="326"/>
            <ac:spMk id="19" creationId="{15EEA77A-0A5C-D48C-1FC8-13C917D276FB}"/>
          </ac:spMkLst>
        </pc:spChg>
        <pc:spChg chg="mod">
          <ac:chgData name="DARIO PRAWARA TEH WEI RONG" userId="1332e4ec-ce71-475b-a32a-299703817a3d" providerId="ADAL" clId="{329335DD-EBC7-43EF-A95C-91973EA1BF6B}" dt="2023-02-07T13:54:19.945" v="10995" actId="20577"/>
          <ac:spMkLst>
            <pc:docMk/>
            <pc:sldMk cId="4098255249" sldId="326"/>
            <ac:spMk id="805" creationId="{00000000-0000-0000-0000-000000000000}"/>
          </ac:spMkLst>
        </pc:spChg>
        <pc:picChg chg="del">
          <ac:chgData name="DARIO PRAWARA TEH WEI RONG" userId="1332e4ec-ce71-475b-a32a-299703817a3d" providerId="ADAL" clId="{329335DD-EBC7-43EF-A95C-91973EA1BF6B}" dt="2023-02-07T13:54:24.239" v="10997" actId="478"/>
          <ac:picMkLst>
            <pc:docMk/>
            <pc:sldMk cId="4098255249" sldId="326"/>
            <ac:picMk id="4" creationId="{104F0174-4EED-6ACA-356B-8B01DF8EAD29}"/>
          </ac:picMkLst>
        </pc:picChg>
        <pc:picChg chg="del">
          <ac:chgData name="DARIO PRAWARA TEH WEI RONG" userId="1332e4ec-ce71-475b-a32a-299703817a3d" providerId="ADAL" clId="{329335DD-EBC7-43EF-A95C-91973EA1BF6B}" dt="2023-02-07T13:54:26.209" v="10999" actId="478"/>
          <ac:picMkLst>
            <pc:docMk/>
            <pc:sldMk cId="4098255249" sldId="326"/>
            <ac:picMk id="9" creationId="{48BBC82E-56A2-F683-D80C-211F0C481DD0}"/>
          </ac:picMkLst>
        </pc:picChg>
        <pc:picChg chg="add mod">
          <ac:chgData name="DARIO PRAWARA TEH WEI RONG" userId="1332e4ec-ce71-475b-a32a-299703817a3d" providerId="ADAL" clId="{329335DD-EBC7-43EF-A95C-91973EA1BF6B}" dt="2023-02-07T14:01:05.560" v="11106" actId="1076"/>
          <ac:picMkLst>
            <pc:docMk/>
            <pc:sldMk cId="4098255249" sldId="326"/>
            <ac:picMk id="10" creationId="{DE0057C7-56B0-DBF5-5018-13E8B1113566}"/>
          </ac:picMkLst>
        </pc:picChg>
        <pc:picChg chg="del">
          <ac:chgData name="DARIO PRAWARA TEH WEI RONG" userId="1332e4ec-ce71-475b-a32a-299703817a3d" providerId="ADAL" clId="{329335DD-EBC7-43EF-A95C-91973EA1BF6B}" dt="2023-02-07T13:54:25.225" v="10998" actId="478"/>
          <ac:picMkLst>
            <pc:docMk/>
            <pc:sldMk cId="4098255249" sldId="326"/>
            <ac:picMk id="11" creationId="{45FA42BA-D344-1D91-654C-3B824C75A561}"/>
          </ac:picMkLst>
        </pc:picChg>
        <pc:picChg chg="add mod">
          <ac:chgData name="DARIO PRAWARA TEH WEI RONG" userId="1332e4ec-ce71-475b-a32a-299703817a3d" providerId="ADAL" clId="{329335DD-EBC7-43EF-A95C-91973EA1BF6B}" dt="2023-02-07T14:01:38.808" v="11121" actId="1076"/>
          <ac:picMkLst>
            <pc:docMk/>
            <pc:sldMk cId="4098255249" sldId="326"/>
            <ac:picMk id="13" creationId="{5611F748-1599-239D-FD2C-583282A7C92F}"/>
          </ac:picMkLst>
        </pc:picChg>
        <pc:picChg chg="del">
          <ac:chgData name="DARIO PRAWARA TEH WEI RONG" userId="1332e4ec-ce71-475b-a32a-299703817a3d" providerId="ADAL" clId="{329335DD-EBC7-43EF-A95C-91973EA1BF6B}" dt="2023-02-07T13:54:27.059" v="11000" actId="478"/>
          <ac:picMkLst>
            <pc:docMk/>
            <pc:sldMk cId="4098255249" sldId="326"/>
            <ac:picMk id="15" creationId="{AF81A7C7-3214-1ED1-C5FD-85550E2CC870}"/>
          </ac:picMkLst>
        </pc:picChg>
        <pc:picChg chg="add mod modCrop">
          <ac:chgData name="DARIO PRAWARA TEH WEI RONG" userId="1332e4ec-ce71-475b-a32a-299703817a3d" providerId="ADAL" clId="{329335DD-EBC7-43EF-A95C-91973EA1BF6B}" dt="2023-02-07T14:07:50.317" v="11643" actId="14100"/>
          <ac:picMkLst>
            <pc:docMk/>
            <pc:sldMk cId="4098255249" sldId="326"/>
            <ac:picMk id="18" creationId="{626D93C5-3AEE-5BB2-D856-108C3956FA00}"/>
          </ac:picMkLst>
        </pc:picChg>
      </pc:sldChg>
      <pc:sldChg chg="modSp add mod ord modNotesTx">
        <pc:chgData name="DARIO PRAWARA TEH WEI RONG" userId="1332e4ec-ce71-475b-a32a-299703817a3d" providerId="ADAL" clId="{329335DD-EBC7-43EF-A95C-91973EA1BF6B}" dt="2023-02-09T05:29:07.198" v="16493" actId="1035"/>
        <pc:sldMkLst>
          <pc:docMk/>
          <pc:sldMk cId="1150857200" sldId="327"/>
        </pc:sldMkLst>
        <pc:spChg chg="mod">
          <ac:chgData name="DARIO PRAWARA TEH WEI RONG" userId="1332e4ec-ce71-475b-a32a-299703817a3d" providerId="ADAL" clId="{329335DD-EBC7-43EF-A95C-91973EA1BF6B}" dt="2023-02-09T05:29:07.198" v="16493" actId="1035"/>
          <ac:spMkLst>
            <pc:docMk/>
            <pc:sldMk cId="1150857200" sldId="327"/>
            <ac:spMk id="14" creationId="{DDD7187F-DBEB-F7FF-C59E-1AA7E0F3FF7F}"/>
          </ac:spMkLst>
        </pc:spChg>
        <pc:picChg chg="mod">
          <ac:chgData name="DARIO PRAWARA TEH WEI RONG" userId="1332e4ec-ce71-475b-a32a-299703817a3d" providerId="ADAL" clId="{329335DD-EBC7-43EF-A95C-91973EA1BF6B}" dt="2023-02-07T15:27:14.431" v="16211" actId="1076"/>
          <ac:picMkLst>
            <pc:docMk/>
            <pc:sldMk cId="1150857200" sldId="327"/>
            <ac:picMk id="13" creationId="{B16433CB-D220-A6F5-AE4F-17A5690BE555}"/>
          </ac:picMkLst>
        </pc:picChg>
      </pc:sldChg>
      <pc:sldChg chg="addSp delSp modSp add mod ord modNotesTx">
        <pc:chgData name="DARIO PRAWARA TEH WEI RONG" userId="1332e4ec-ce71-475b-a32a-299703817a3d" providerId="ADAL" clId="{329335DD-EBC7-43EF-A95C-91973EA1BF6B}" dt="2023-02-09T05:32:29.465" v="16517" actId="5793"/>
        <pc:sldMkLst>
          <pc:docMk/>
          <pc:sldMk cId="697809153" sldId="328"/>
        </pc:sldMkLst>
        <pc:spChg chg="add del mod">
          <ac:chgData name="DARIO PRAWARA TEH WEI RONG" userId="1332e4ec-ce71-475b-a32a-299703817a3d" providerId="ADAL" clId="{329335DD-EBC7-43EF-A95C-91973EA1BF6B}" dt="2023-02-07T15:03:26.661" v="14022" actId="478"/>
          <ac:spMkLst>
            <pc:docMk/>
            <pc:sldMk cId="697809153" sldId="328"/>
            <ac:spMk id="5" creationId="{7BF42BED-45FD-BFEA-7081-27D6855AFF1A}"/>
          </ac:spMkLst>
        </pc:spChg>
        <pc:spChg chg="add mod">
          <ac:chgData name="DARIO PRAWARA TEH WEI RONG" userId="1332e4ec-ce71-475b-a32a-299703817a3d" providerId="ADAL" clId="{329335DD-EBC7-43EF-A95C-91973EA1BF6B}" dt="2023-02-07T15:03:27.205" v="14023"/>
          <ac:spMkLst>
            <pc:docMk/>
            <pc:sldMk cId="697809153" sldId="328"/>
            <ac:spMk id="6" creationId="{E81C8AD4-4B6A-34CE-23B1-C351CC9FC371}"/>
          </ac:spMkLst>
        </pc:spChg>
        <pc:spChg chg="del">
          <ac:chgData name="DARIO PRAWARA TEH WEI RONG" userId="1332e4ec-ce71-475b-a32a-299703817a3d" providerId="ADAL" clId="{329335DD-EBC7-43EF-A95C-91973EA1BF6B}" dt="2023-02-07T15:03:22.255" v="14021" actId="478"/>
          <ac:spMkLst>
            <pc:docMk/>
            <pc:sldMk cId="697809153" sldId="328"/>
            <ac:spMk id="7" creationId="{98EBE5E6-942A-4CA5-6D02-A7012A7997DB}"/>
          </ac:spMkLst>
        </pc:spChg>
        <pc:spChg chg="mod">
          <ac:chgData name="DARIO PRAWARA TEH WEI RONG" userId="1332e4ec-ce71-475b-a32a-299703817a3d" providerId="ADAL" clId="{329335DD-EBC7-43EF-A95C-91973EA1BF6B}" dt="2023-02-09T05:32:29.465" v="16517" actId="5793"/>
          <ac:spMkLst>
            <pc:docMk/>
            <pc:sldMk cId="697809153" sldId="328"/>
            <ac:spMk id="8" creationId="{E078B68D-F524-BEEF-C1BB-CA2CD3F3403B}"/>
          </ac:spMkLst>
        </pc:spChg>
        <pc:picChg chg="add mod">
          <ac:chgData name="DARIO PRAWARA TEH WEI RONG" userId="1332e4ec-ce71-475b-a32a-299703817a3d" providerId="ADAL" clId="{329335DD-EBC7-43EF-A95C-91973EA1BF6B}" dt="2023-02-07T15:19:32.593" v="15588" actId="1076"/>
          <ac:picMkLst>
            <pc:docMk/>
            <pc:sldMk cId="697809153" sldId="328"/>
            <ac:picMk id="2" creationId="{34C14162-698E-DDDF-4202-E39E26BFDBC4}"/>
          </ac:picMkLst>
        </pc:picChg>
        <pc:picChg chg="del">
          <ac:chgData name="DARIO PRAWARA TEH WEI RONG" userId="1332e4ec-ce71-475b-a32a-299703817a3d" providerId="ADAL" clId="{329335DD-EBC7-43EF-A95C-91973EA1BF6B}" dt="2023-02-07T13:37:12.930" v="9775" actId="478"/>
          <ac:picMkLst>
            <pc:docMk/>
            <pc:sldMk cId="697809153" sldId="328"/>
            <ac:picMk id="4" creationId="{67CD1566-1F06-EAC6-703D-D0B9F2974564}"/>
          </ac:picMkLst>
        </pc:picChg>
      </pc:sldChg>
      <pc:sldChg chg="addSp delSp modSp add mod modNotesTx">
        <pc:chgData name="DARIO PRAWARA TEH WEI RONG" userId="1332e4ec-ce71-475b-a32a-299703817a3d" providerId="ADAL" clId="{329335DD-EBC7-43EF-A95C-91973EA1BF6B}" dt="2023-02-09T04:50:46.351" v="16466" actId="20577"/>
        <pc:sldMkLst>
          <pc:docMk/>
          <pc:sldMk cId="2115974590" sldId="329"/>
        </pc:sldMkLst>
        <pc:spChg chg="mod">
          <ac:chgData name="DARIO PRAWARA TEH WEI RONG" userId="1332e4ec-ce71-475b-a32a-299703817a3d" providerId="ADAL" clId="{329335DD-EBC7-43EF-A95C-91973EA1BF6B}" dt="2023-02-07T13:45:48.441" v="10288" actId="1076"/>
          <ac:spMkLst>
            <pc:docMk/>
            <pc:sldMk cId="2115974590" sldId="329"/>
            <ac:spMk id="2" creationId="{952EAF5D-88A0-47FC-F9D1-CEADC6B8FC63}"/>
          </ac:spMkLst>
        </pc:spChg>
        <pc:spChg chg="add del">
          <ac:chgData name="DARIO PRAWARA TEH WEI RONG" userId="1332e4ec-ce71-475b-a32a-299703817a3d" providerId="ADAL" clId="{329335DD-EBC7-43EF-A95C-91973EA1BF6B}" dt="2023-02-07T13:45:02.053" v="10278" actId="22"/>
          <ac:spMkLst>
            <pc:docMk/>
            <pc:sldMk cId="2115974590" sldId="329"/>
            <ac:spMk id="4" creationId="{D302B7E9-7BBE-F325-268F-4F74CFD01182}"/>
          </ac:spMkLst>
        </pc:spChg>
        <pc:spChg chg="add mod">
          <ac:chgData name="DARIO PRAWARA TEH WEI RONG" userId="1332e4ec-ce71-475b-a32a-299703817a3d" providerId="ADAL" clId="{329335DD-EBC7-43EF-A95C-91973EA1BF6B}" dt="2023-02-07T13:54:03.624" v="10971" actId="1076"/>
          <ac:spMkLst>
            <pc:docMk/>
            <pc:sldMk cId="2115974590" sldId="329"/>
            <ac:spMk id="6" creationId="{83E8F152-F773-ED2D-2A6B-C44966CC196D}"/>
          </ac:spMkLst>
        </pc:spChg>
        <pc:spChg chg="add del">
          <ac:chgData name="DARIO PRAWARA TEH WEI RONG" userId="1332e4ec-ce71-475b-a32a-299703817a3d" providerId="ADAL" clId="{329335DD-EBC7-43EF-A95C-91973EA1BF6B}" dt="2023-02-07T13:54:12.319" v="10973" actId="22"/>
          <ac:spMkLst>
            <pc:docMk/>
            <pc:sldMk cId="2115974590" sldId="329"/>
            <ac:spMk id="8" creationId="{525D705B-948E-EA44-8062-C4A6BBEC2E8B}"/>
          </ac:spMkLst>
        </pc:spChg>
        <pc:spChg chg="mod">
          <ac:chgData name="DARIO PRAWARA TEH WEI RONG" userId="1332e4ec-ce71-475b-a32a-299703817a3d" providerId="ADAL" clId="{329335DD-EBC7-43EF-A95C-91973EA1BF6B}" dt="2023-02-07T13:44:48.728" v="10274" actId="20577"/>
          <ac:spMkLst>
            <pc:docMk/>
            <pc:sldMk cId="2115974590" sldId="329"/>
            <ac:spMk id="17" creationId="{0FDCBA45-4BF1-50BF-8D49-8776B2485869}"/>
          </ac:spMkLst>
        </pc:spChg>
        <pc:graphicFrameChg chg="mod modGraphic">
          <ac:chgData name="DARIO PRAWARA TEH WEI RONG" userId="1332e4ec-ce71-475b-a32a-299703817a3d" providerId="ADAL" clId="{329335DD-EBC7-43EF-A95C-91973EA1BF6B}" dt="2023-02-07T13:52:56.932" v="10894" actId="14734"/>
          <ac:graphicFrameMkLst>
            <pc:docMk/>
            <pc:sldMk cId="2115974590" sldId="329"/>
            <ac:graphicFrameMk id="16" creationId="{17867444-BB5B-5135-8681-1E031B9EEEAB}"/>
          </ac:graphicFrameMkLst>
        </pc:graphicFrameChg>
        <pc:graphicFrameChg chg="mod modGraphic">
          <ac:chgData name="DARIO PRAWARA TEH WEI RONG" userId="1332e4ec-ce71-475b-a32a-299703817a3d" providerId="ADAL" clId="{329335DD-EBC7-43EF-A95C-91973EA1BF6B}" dt="2023-02-07T13:53:53.935" v="10970" actId="1076"/>
          <ac:graphicFrameMkLst>
            <pc:docMk/>
            <pc:sldMk cId="2115974590" sldId="329"/>
            <ac:graphicFrameMk id="18" creationId="{AB66129D-F99C-53D6-ECCE-AA533A163098}"/>
          </ac:graphicFrameMkLst>
        </pc:graphicFrameChg>
      </pc:sldChg>
      <pc:sldChg chg="addSp delSp modSp add mod modNotesTx">
        <pc:chgData name="DARIO PRAWARA TEH WEI RONG" userId="1332e4ec-ce71-475b-a32a-299703817a3d" providerId="ADAL" clId="{329335DD-EBC7-43EF-A95C-91973EA1BF6B}" dt="2023-02-09T04:52:58.737" v="16476"/>
        <pc:sldMkLst>
          <pc:docMk/>
          <pc:sldMk cId="3607446816" sldId="330"/>
        </pc:sldMkLst>
        <pc:spChg chg="add del mod">
          <ac:chgData name="DARIO PRAWARA TEH WEI RONG" userId="1332e4ec-ce71-475b-a32a-299703817a3d" providerId="ADAL" clId="{329335DD-EBC7-43EF-A95C-91973EA1BF6B}" dt="2023-02-07T14:15:03.186" v="12255" actId="1076"/>
          <ac:spMkLst>
            <pc:docMk/>
            <pc:sldMk cId="3607446816" sldId="330"/>
            <ac:spMk id="14" creationId="{DDD7187F-DBEB-F7FF-C59E-1AA7E0F3FF7F}"/>
          </ac:spMkLst>
        </pc:spChg>
        <pc:spChg chg="mod">
          <ac:chgData name="DARIO PRAWARA TEH WEI RONG" userId="1332e4ec-ce71-475b-a32a-299703817a3d" providerId="ADAL" clId="{329335DD-EBC7-43EF-A95C-91973EA1BF6B}" dt="2023-02-07T15:30:02.908" v="16427" actId="20577"/>
          <ac:spMkLst>
            <pc:docMk/>
            <pc:sldMk cId="3607446816" sldId="330"/>
            <ac:spMk id="805" creationId="{00000000-0000-0000-0000-000000000000}"/>
          </ac:spMkLst>
        </pc:spChg>
        <pc:picChg chg="add del">
          <ac:chgData name="DARIO PRAWARA TEH WEI RONG" userId="1332e4ec-ce71-475b-a32a-299703817a3d" providerId="ADAL" clId="{329335DD-EBC7-43EF-A95C-91973EA1BF6B}" dt="2023-02-07T14:11:50.964" v="12125" actId="478"/>
          <ac:picMkLst>
            <pc:docMk/>
            <pc:sldMk cId="3607446816" sldId="330"/>
            <ac:picMk id="13" creationId="{B16433CB-D220-A6F5-AE4F-17A5690BE555}"/>
          </ac:picMkLst>
        </pc:picChg>
      </pc:sldChg>
      <pc:sldChg chg="addSp delSp modSp add mod">
        <pc:chgData name="DARIO PRAWARA TEH WEI RONG" userId="1332e4ec-ce71-475b-a32a-299703817a3d" providerId="ADAL" clId="{329335DD-EBC7-43EF-A95C-91973EA1BF6B}" dt="2023-02-07T15:30:44.554" v="16438" actId="207"/>
        <pc:sldMkLst>
          <pc:docMk/>
          <pc:sldMk cId="33677338" sldId="331"/>
        </pc:sldMkLst>
        <pc:spChg chg="del">
          <ac:chgData name="DARIO PRAWARA TEH WEI RONG" userId="1332e4ec-ce71-475b-a32a-299703817a3d" providerId="ADAL" clId="{329335DD-EBC7-43EF-A95C-91973EA1BF6B}" dt="2023-02-07T15:23:58.821" v="16148" actId="478"/>
          <ac:spMkLst>
            <pc:docMk/>
            <pc:sldMk cId="33677338" sldId="331"/>
            <ac:spMk id="14" creationId="{DDD7187F-DBEB-F7FF-C59E-1AA7E0F3FF7F}"/>
          </ac:spMkLst>
        </pc:spChg>
        <pc:spChg chg="mod">
          <ac:chgData name="DARIO PRAWARA TEH WEI RONG" userId="1332e4ec-ce71-475b-a32a-299703817a3d" providerId="ADAL" clId="{329335DD-EBC7-43EF-A95C-91973EA1BF6B}" dt="2023-02-07T15:26:04.585" v="16189" actId="1076"/>
          <ac:spMkLst>
            <pc:docMk/>
            <pc:sldMk cId="33677338" sldId="331"/>
            <ac:spMk id="805" creationId="{00000000-0000-0000-0000-000000000000}"/>
          </ac:spMkLst>
        </pc:spChg>
        <pc:grpChg chg="del">
          <ac:chgData name="DARIO PRAWARA TEH WEI RONG" userId="1332e4ec-ce71-475b-a32a-299703817a3d" providerId="ADAL" clId="{329335DD-EBC7-43EF-A95C-91973EA1BF6B}" dt="2023-02-07T15:24:27.607" v="16156" actId="478"/>
          <ac:grpSpMkLst>
            <pc:docMk/>
            <pc:sldMk cId="33677338" sldId="331"/>
            <ac:grpSpMk id="817" creationId="{00000000-0000-0000-0000-000000000000}"/>
          </ac:grpSpMkLst>
        </pc:grpChg>
        <pc:picChg chg="add del mod">
          <ac:chgData name="DARIO PRAWARA TEH WEI RONG" userId="1332e4ec-ce71-475b-a32a-299703817a3d" providerId="ADAL" clId="{329335DD-EBC7-43EF-A95C-91973EA1BF6B}" dt="2023-02-07T15:25:08.011" v="16174" actId="478"/>
          <ac:picMkLst>
            <pc:docMk/>
            <pc:sldMk cId="33677338" sldId="331"/>
            <ac:picMk id="3" creationId="{A6C26826-B533-FBAA-930F-264FAC76CA2B}"/>
          </ac:picMkLst>
        </pc:picChg>
        <pc:picChg chg="add del mod">
          <ac:chgData name="DARIO PRAWARA TEH WEI RONG" userId="1332e4ec-ce71-475b-a32a-299703817a3d" providerId="ADAL" clId="{329335DD-EBC7-43EF-A95C-91973EA1BF6B}" dt="2023-02-07T15:25:08.011" v="16174" actId="478"/>
          <ac:picMkLst>
            <pc:docMk/>
            <pc:sldMk cId="33677338" sldId="331"/>
            <ac:picMk id="5" creationId="{870091C9-596B-711E-82A8-9986E722FF48}"/>
          </ac:picMkLst>
        </pc:picChg>
        <pc:picChg chg="add mod">
          <ac:chgData name="DARIO PRAWARA TEH WEI RONG" userId="1332e4ec-ce71-475b-a32a-299703817a3d" providerId="ADAL" clId="{329335DD-EBC7-43EF-A95C-91973EA1BF6B}" dt="2023-02-07T15:30:44.554" v="16438" actId="207"/>
          <ac:picMkLst>
            <pc:docMk/>
            <pc:sldMk cId="33677338" sldId="331"/>
            <ac:picMk id="7" creationId="{B2B8B9B2-3F9C-5EE2-1DC7-F6887EE9C3D1}"/>
          </ac:picMkLst>
        </pc:picChg>
        <pc:picChg chg="add del mod">
          <ac:chgData name="DARIO PRAWARA TEH WEI RONG" userId="1332e4ec-ce71-475b-a32a-299703817a3d" providerId="ADAL" clId="{329335DD-EBC7-43EF-A95C-91973EA1BF6B}" dt="2023-02-07T15:25:45.881" v="16183" actId="478"/>
          <ac:picMkLst>
            <pc:docMk/>
            <pc:sldMk cId="33677338" sldId="331"/>
            <ac:picMk id="9" creationId="{664DC6C0-8F31-0E4C-8CAD-DC72444FACDD}"/>
          </ac:picMkLst>
        </pc:picChg>
      </pc:sldChg>
      <pc:sldMasterChg chg="delSldLayout">
        <pc:chgData name="DARIO PRAWARA TEH WEI RONG" userId="1332e4ec-ce71-475b-a32a-299703817a3d" providerId="ADAL" clId="{329335DD-EBC7-43EF-A95C-91973EA1BF6B}" dt="2023-02-07T03:01:13.380" v="5012" actId="47"/>
        <pc:sldMasterMkLst>
          <pc:docMk/>
          <pc:sldMasterMk cId="0" sldId="2147483683"/>
        </pc:sldMasterMkLst>
        <pc:sldLayoutChg chg="del">
          <pc:chgData name="DARIO PRAWARA TEH WEI RONG" userId="1332e4ec-ce71-475b-a32a-299703817a3d" providerId="ADAL" clId="{329335DD-EBC7-43EF-A95C-91973EA1BF6B}" dt="2023-02-07T03:01:13.380" v="5012" actId="47"/>
          <pc:sldLayoutMkLst>
            <pc:docMk/>
            <pc:sldMasterMk cId="0" sldId="2147483683"/>
            <pc:sldLayoutMk cId="0" sldId="2147483649"/>
          </pc:sldLayoutMkLst>
        </pc:sldLayoutChg>
        <pc:sldLayoutChg chg="del">
          <pc:chgData name="DARIO PRAWARA TEH WEI RONG" userId="1332e4ec-ce71-475b-a32a-299703817a3d" providerId="ADAL" clId="{329335DD-EBC7-43EF-A95C-91973EA1BF6B}" dt="2023-02-07T03:01:08.260" v="4990" actId="47"/>
          <pc:sldLayoutMkLst>
            <pc:docMk/>
            <pc:sldMasterMk cId="0" sldId="2147483683"/>
            <pc:sldLayoutMk cId="0" sldId="2147483650"/>
          </pc:sldLayoutMkLst>
        </pc:sldLayoutChg>
        <pc:sldLayoutChg chg="del">
          <pc:chgData name="DARIO PRAWARA TEH WEI RONG" userId="1332e4ec-ce71-475b-a32a-299703817a3d" providerId="ADAL" clId="{329335DD-EBC7-43EF-A95C-91973EA1BF6B}" dt="2023-02-07T03:01:10.393" v="5002" actId="47"/>
          <pc:sldLayoutMkLst>
            <pc:docMk/>
            <pc:sldMasterMk cId="0" sldId="2147483683"/>
            <pc:sldLayoutMk cId="0" sldId="2147483652"/>
          </pc:sldLayoutMkLst>
        </pc:sldLayoutChg>
        <pc:sldLayoutChg chg="del">
          <pc:chgData name="DARIO PRAWARA TEH WEI RONG" userId="1332e4ec-ce71-475b-a32a-299703817a3d" providerId="ADAL" clId="{329335DD-EBC7-43EF-A95C-91973EA1BF6B}" dt="2023-02-07T03:01:12.721" v="5011" actId="47"/>
          <pc:sldLayoutMkLst>
            <pc:docMk/>
            <pc:sldMasterMk cId="0" sldId="2147483683"/>
            <pc:sldLayoutMk cId="0" sldId="2147483653"/>
          </pc:sldLayoutMkLst>
        </pc:sldLayoutChg>
        <pc:sldLayoutChg chg="del">
          <pc:chgData name="DARIO PRAWARA TEH WEI RONG" userId="1332e4ec-ce71-475b-a32a-299703817a3d" providerId="ADAL" clId="{329335DD-EBC7-43EF-A95C-91973EA1BF6B}" dt="2023-02-07T03:01:11.184" v="5007" actId="47"/>
          <pc:sldLayoutMkLst>
            <pc:docMk/>
            <pc:sldMasterMk cId="0" sldId="2147483683"/>
            <pc:sldLayoutMk cId="0" sldId="2147483654"/>
          </pc:sldLayoutMkLst>
        </pc:sldLayoutChg>
        <pc:sldLayoutChg chg="del">
          <pc:chgData name="DARIO PRAWARA TEH WEI RONG" userId="1332e4ec-ce71-475b-a32a-299703817a3d" providerId="ADAL" clId="{329335DD-EBC7-43EF-A95C-91973EA1BF6B}" dt="2023-02-07T01:45:10.516" v="912" actId="47"/>
          <pc:sldLayoutMkLst>
            <pc:docMk/>
            <pc:sldMasterMk cId="0" sldId="2147483683"/>
            <pc:sldLayoutMk cId="0" sldId="2147483655"/>
          </pc:sldLayoutMkLst>
        </pc:sldLayoutChg>
        <pc:sldLayoutChg chg="del">
          <pc:chgData name="DARIO PRAWARA TEH WEI RONG" userId="1332e4ec-ce71-475b-a32a-299703817a3d" providerId="ADAL" clId="{329335DD-EBC7-43EF-A95C-91973EA1BF6B}" dt="2023-02-07T03:01:10.692" v="5004" actId="47"/>
          <pc:sldLayoutMkLst>
            <pc:docMk/>
            <pc:sldMasterMk cId="0" sldId="2147483683"/>
            <pc:sldLayoutMk cId="0" sldId="2147483656"/>
          </pc:sldLayoutMkLst>
        </pc:sldLayoutChg>
        <pc:sldLayoutChg chg="del">
          <pc:chgData name="DARIO PRAWARA TEH WEI RONG" userId="1332e4ec-ce71-475b-a32a-299703817a3d" providerId="ADAL" clId="{329335DD-EBC7-43EF-A95C-91973EA1BF6B}" dt="2023-02-07T03:01:10.249" v="5001" actId="47"/>
          <pc:sldLayoutMkLst>
            <pc:docMk/>
            <pc:sldMasterMk cId="0" sldId="2147483683"/>
            <pc:sldLayoutMk cId="0" sldId="2147483657"/>
          </pc:sldLayoutMkLst>
        </pc:sldLayoutChg>
        <pc:sldLayoutChg chg="del">
          <pc:chgData name="DARIO PRAWARA TEH WEI RONG" userId="1332e4ec-ce71-475b-a32a-299703817a3d" providerId="ADAL" clId="{329335DD-EBC7-43EF-A95C-91973EA1BF6B}" dt="2023-02-03T06:18:14.210" v="164" actId="47"/>
          <pc:sldLayoutMkLst>
            <pc:docMk/>
            <pc:sldMasterMk cId="0" sldId="2147483683"/>
            <pc:sldLayoutMk cId="0" sldId="2147483659"/>
          </pc:sldLayoutMkLst>
        </pc:sldLayoutChg>
        <pc:sldLayoutChg chg="del">
          <pc:chgData name="DARIO PRAWARA TEH WEI RONG" userId="1332e4ec-ce71-475b-a32a-299703817a3d" providerId="ADAL" clId="{329335DD-EBC7-43EF-A95C-91973EA1BF6B}" dt="2023-02-03T06:18:18.499" v="165" actId="47"/>
          <pc:sldLayoutMkLst>
            <pc:docMk/>
            <pc:sldMasterMk cId="0" sldId="2147483683"/>
            <pc:sldLayoutMk cId="0" sldId="2147483660"/>
          </pc:sldLayoutMkLst>
        </pc:sldLayoutChg>
        <pc:sldLayoutChg chg="del">
          <pc:chgData name="DARIO PRAWARA TEH WEI RONG" userId="1332e4ec-ce71-475b-a32a-299703817a3d" providerId="ADAL" clId="{329335DD-EBC7-43EF-A95C-91973EA1BF6B}" dt="2023-02-07T03:01:12.278" v="5010" actId="47"/>
          <pc:sldLayoutMkLst>
            <pc:docMk/>
            <pc:sldMasterMk cId="0" sldId="2147483683"/>
            <pc:sldLayoutMk cId="0" sldId="2147483661"/>
          </pc:sldLayoutMkLst>
        </pc:sldLayoutChg>
        <pc:sldLayoutChg chg="del">
          <pc:chgData name="DARIO PRAWARA TEH WEI RONG" userId="1332e4ec-ce71-475b-a32a-299703817a3d" providerId="ADAL" clId="{329335DD-EBC7-43EF-A95C-91973EA1BF6B}" dt="2023-02-07T03:01:11.596" v="5009" actId="47"/>
          <pc:sldLayoutMkLst>
            <pc:docMk/>
            <pc:sldMasterMk cId="0" sldId="2147483683"/>
            <pc:sldLayoutMk cId="0" sldId="2147483662"/>
          </pc:sldLayoutMkLst>
        </pc:sldLayoutChg>
        <pc:sldLayoutChg chg="del">
          <pc:chgData name="DARIO PRAWARA TEH WEI RONG" userId="1332e4ec-ce71-475b-a32a-299703817a3d" providerId="ADAL" clId="{329335DD-EBC7-43EF-A95C-91973EA1BF6B}" dt="2023-02-07T03:01:11.333" v="5008" actId="47"/>
          <pc:sldLayoutMkLst>
            <pc:docMk/>
            <pc:sldMasterMk cId="0" sldId="2147483683"/>
            <pc:sldLayoutMk cId="0" sldId="2147483663"/>
          </pc:sldLayoutMkLst>
        </pc:sldLayoutChg>
        <pc:sldLayoutChg chg="del">
          <pc:chgData name="DARIO PRAWARA TEH WEI RONG" userId="1332e4ec-ce71-475b-a32a-299703817a3d" providerId="ADAL" clId="{329335DD-EBC7-43EF-A95C-91973EA1BF6B}" dt="2023-02-07T03:01:11.013" v="5006" actId="47"/>
          <pc:sldLayoutMkLst>
            <pc:docMk/>
            <pc:sldMasterMk cId="0" sldId="2147483683"/>
            <pc:sldLayoutMk cId="0" sldId="2147483664"/>
          </pc:sldLayoutMkLst>
        </pc:sldLayoutChg>
        <pc:sldLayoutChg chg="del">
          <pc:chgData name="DARIO PRAWARA TEH WEI RONG" userId="1332e4ec-ce71-475b-a32a-299703817a3d" providerId="ADAL" clId="{329335DD-EBC7-43EF-A95C-91973EA1BF6B}" dt="2023-02-07T03:01:10.845" v="5005" actId="47"/>
          <pc:sldLayoutMkLst>
            <pc:docMk/>
            <pc:sldMasterMk cId="0" sldId="2147483683"/>
            <pc:sldLayoutMk cId="0" sldId="2147483665"/>
          </pc:sldLayoutMkLst>
        </pc:sldLayoutChg>
        <pc:sldLayoutChg chg="del">
          <pc:chgData name="DARIO PRAWARA TEH WEI RONG" userId="1332e4ec-ce71-475b-a32a-299703817a3d" providerId="ADAL" clId="{329335DD-EBC7-43EF-A95C-91973EA1BF6B}" dt="2023-02-07T03:01:10.534" v="5003" actId="47"/>
          <pc:sldLayoutMkLst>
            <pc:docMk/>
            <pc:sldMasterMk cId="0" sldId="2147483683"/>
            <pc:sldLayoutMk cId="0" sldId="2147483666"/>
          </pc:sldLayoutMkLst>
        </pc:sldLayoutChg>
        <pc:sldLayoutChg chg="del">
          <pc:chgData name="DARIO PRAWARA TEH WEI RONG" userId="1332e4ec-ce71-475b-a32a-299703817a3d" providerId="ADAL" clId="{329335DD-EBC7-43EF-A95C-91973EA1BF6B}" dt="2023-02-07T03:01:09.484" v="4995" actId="47"/>
          <pc:sldLayoutMkLst>
            <pc:docMk/>
            <pc:sldMasterMk cId="0" sldId="2147483683"/>
            <pc:sldLayoutMk cId="0" sldId="2147483667"/>
          </pc:sldLayoutMkLst>
        </pc:sldLayoutChg>
        <pc:sldLayoutChg chg="del">
          <pc:chgData name="DARIO PRAWARA TEH WEI RONG" userId="1332e4ec-ce71-475b-a32a-299703817a3d" providerId="ADAL" clId="{329335DD-EBC7-43EF-A95C-91973EA1BF6B}" dt="2023-02-07T03:01:09.437" v="4994" actId="47"/>
          <pc:sldLayoutMkLst>
            <pc:docMk/>
            <pc:sldMasterMk cId="0" sldId="2147483683"/>
            <pc:sldLayoutMk cId="0" sldId="2147483668"/>
          </pc:sldLayoutMkLst>
        </pc:sldLayoutChg>
        <pc:sldLayoutChg chg="del">
          <pc:chgData name="DARIO PRAWARA TEH WEI RONG" userId="1332e4ec-ce71-475b-a32a-299703817a3d" providerId="ADAL" clId="{329335DD-EBC7-43EF-A95C-91973EA1BF6B}" dt="2023-02-07T03:01:10.042" v="5000" actId="47"/>
          <pc:sldLayoutMkLst>
            <pc:docMk/>
            <pc:sldMasterMk cId="0" sldId="2147483683"/>
            <pc:sldLayoutMk cId="0" sldId="2147483669"/>
          </pc:sldLayoutMkLst>
        </pc:sldLayoutChg>
        <pc:sldLayoutChg chg="del">
          <pc:chgData name="DARIO PRAWARA TEH WEI RONG" userId="1332e4ec-ce71-475b-a32a-299703817a3d" providerId="ADAL" clId="{329335DD-EBC7-43EF-A95C-91973EA1BF6B}" dt="2023-02-07T03:01:09.576" v="4999" actId="47"/>
          <pc:sldLayoutMkLst>
            <pc:docMk/>
            <pc:sldMasterMk cId="0" sldId="2147483683"/>
            <pc:sldLayoutMk cId="0" sldId="2147483670"/>
          </pc:sldLayoutMkLst>
        </pc:sldLayoutChg>
        <pc:sldLayoutChg chg="del">
          <pc:chgData name="DARIO PRAWARA TEH WEI RONG" userId="1332e4ec-ce71-475b-a32a-299703817a3d" providerId="ADAL" clId="{329335DD-EBC7-43EF-A95C-91973EA1BF6B}" dt="2023-02-07T03:01:08.168" v="4987" actId="47"/>
          <pc:sldLayoutMkLst>
            <pc:docMk/>
            <pc:sldMasterMk cId="0" sldId="2147483683"/>
            <pc:sldLayoutMk cId="0" sldId="2147483671"/>
          </pc:sldLayoutMkLst>
        </pc:sldLayoutChg>
        <pc:sldLayoutChg chg="del">
          <pc:chgData name="DARIO PRAWARA TEH WEI RONG" userId="1332e4ec-ce71-475b-a32a-299703817a3d" providerId="ADAL" clId="{329335DD-EBC7-43EF-A95C-91973EA1BF6B}" dt="2023-02-07T03:01:08.149" v="4986" actId="47"/>
          <pc:sldLayoutMkLst>
            <pc:docMk/>
            <pc:sldMasterMk cId="0" sldId="2147483683"/>
            <pc:sldLayoutMk cId="0" sldId="2147483672"/>
          </pc:sldLayoutMkLst>
        </pc:sldLayoutChg>
        <pc:sldLayoutChg chg="del">
          <pc:chgData name="DARIO PRAWARA TEH WEI RONG" userId="1332e4ec-ce71-475b-a32a-299703817a3d" providerId="ADAL" clId="{329335DD-EBC7-43EF-A95C-91973EA1BF6B}" dt="2023-02-07T03:01:09.543" v="4998" actId="47"/>
          <pc:sldLayoutMkLst>
            <pc:docMk/>
            <pc:sldMasterMk cId="0" sldId="2147483683"/>
            <pc:sldLayoutMk cId="0" sldId="2147483673"/>
          </pc:sldLayoutMkLst>
        </pc:sldLayoutChg>
        <pc:sldLayoutChg chg="del">
          <pc:chgData name="DARIO PRAWARA TEH WEI RONG" userId="1332e4ec-ce71-475b-a32a-299703817a3d" providerId="ADAL" clId="{329335DD-EBC7-43EF-A95C-91973EA1BF6B}" dt="2023-02-07T03:01:09.508" v="4996" actId="47"/>
          <pc:sldLayoutMkLst>
            <pc:docMk/>
            <pc:sldMasterMk cId="0" sldId="2147483683"/>
            <pc:sldLayoutMk cId="0" sldId="2147483674"/>
          </pc:sldLayoutMkLst>
        </pc:sldLayoutChg>
        <pc:sldLayoutChg chg="del">
          <pc:chgData name="DARIO PRAWARA TEH WEI RONG" userId="1332e4ec-ce71-475b-a32a-299703817a3d" providerId="ADAL" clId="{329335DD-EBC7-43EF-A95C-91973EA1BF6B}" dt="2023-02-07T03:01:08.215" v="4988" actId="47"/>
          <pc:sldLayoutMkLst>
            <pc:docMk/>
            <pc:sldMasterMk cId="0" sldId="2147483683"/>
            <pc:sldLayoutMk cId="0" sldId="2147483675"/>
          </pc:sldLayoutMkLst>
        </pc:sldLayoutChg>
        <pc:sldLayoutChg chg="del">
          <pc:chgData name="DARIO PRAWARA TEH WEI RONG" userId="1332e4ec-ce71-475b-a32a-299703817a3d" providerId="ADAL" clId="{329335DD-EBC7-43EF-A95C-91973EA1BF6B}" dt="2023-02-07T03:01:08.033" v="4982" actId="47"/>
          <pc:sldLayoutMkLst>
            <pc:docMk/>
            <pc:sldMasterMk cId="0" sldId="2147483683"/>
            <pc:sldLayoutMk cId="0" sldId="2147483676"/>
          </pc:sldLayoutMkLst>
        </pc:sldLayoutChg>
        <pc:sldLayoutChg chg="del">
          <pc:chgData name="DARIO PRAWARA TEH WEI RONG" userId="1332e4ec-ce71-475b-a32a-299703817a3d" providerId="ADAL" clId="{329335DD-EBC7-43EF-A95C-91973EA1BF6B}" dt="2023-02-07T03:01:08.089" v="4984" actId="47"/>
          <pc:sldLayoutMkLst>
            <pc:docMk/>
            <pc:sldMasterMk cId="0" sldId="2147483683"/>
            <pc:sldLayoutMk cId="0" sldId="2147483677"/>
          </pc:sldLayoutMkLst>
        </pc:sldLayoutChg>
      </pc:sldMasterChg>
      <pc:sldMasterChg chg="del delSldLayout">
        <pc:chgData name="DARIO PRAWARA TEH WEI RONG" userId="1332e4ec-ce71-475b-a32a-299703817a3d" providerId="ADAL" clId="{329335DD-EBC7-43EF-A95C-91973EA1BF6B}" dt="2023-02-07T03:01:07.962" v="4980" actId="47"/>
        <pc:sldMasterMkLst>
          <pc:docMk/>
          <pc:sldMasterMk cId="0" sldId="2147483684"/>
        </pc:sldMasterMkLst>
        <pc:sldLayoutChg chg="del">
          <pc:chgData name="DARIO PRAWARA TEH WEI RONG" userId="1332e4ec-ce71-475b-a32a-299703817a3d" providerId="ADAL" clId="{329335DD-EBC7-43EF-A95C-91973EA1BF6B}" dt="2023-02-07T03:01:07.831" v="4975" actId="47"/>
          <pc:sldLayoutMkLst>
            <pc:docMk/>
            <pc:sldMasterMk cId="0" sldId="2147483684"/>
            <pc:sldLayoutMk cId="0" sldId="2147483681"/>
          </pc:sldLayoutMkLst>
        </pc:sldLayoutChg>
        <pc:sldLayoutChg chg="del">
          <pc:chgData name="DARIO PRAWARA TEH WEI RONG" userId="1332e4ec-ce71-475b-a32a-299703817a3d" providerId="ADAL" clId="{329335DD-EBC7-43EF-A95C-91973EA1BF6B}" dt="2023-02-07T03:01:07.962" v="4980" actId="47"/>
          <pc:sldLayoutMkLst>
            <pc:docMk/>
            <pc:sldMasterMk cId="0" sldId="2147483684"/>
            <pc:sldLayoutMk cId="0" sldId="2147483682"/>
          </pc:sldLayoutMkLst>
        </pc:sldLayoutChg>
      </pc:sldMasterChg>
    </pc:docChg>
  </pc:docChgLst>
  <pc:docChgLst>
    <pc:chgData name="DARIO PRAWARA TEH WEI RONG" userId="1332e4ec-ce71-475b-a32a-299703817a3d" providerId="ADAL" clId="{8BF9EE90-4EBA-134C-B38C-A53A4B845EE6}"/>
    <pc:docChg chg="modSld">
      <pc:chgData name="DARIO PRAWARA TEH WEI RONG" userId="1332e4ec-ce71-475b-a32a-299703817a3d" providerId="ADAL" clId="{8BF9EE90-4EBA-134C-B38C-A53A4B845EE6}" dt="2023-02-07T17:17:44.463" v="9" actId="20577"/>
      <pc:docMkLst>
        <pc:docMk/>
      </pc:docMkLst>
      <pc:sldChg chg="modSp">
        <pc:chgData name="DARIO PRAWARA TEH WEI RONG" userId="1332e4ec-ce71-475b-a32a-299703817a3d" providerId="ADAL" clId="{8BF9EE90-4EBA-134C-B38C-A53A4B845EE6}" dt="2023-02-07T17:17:44.463" v="9" actId="20577"/>
        <pc:sldMkLst>
          <pc:docMk/>
          <pc:sldMk cId="2115974590" sldId="329"/>
        </pc:sldMkLst>
        <pc:graphicFrameChg chg="modGraphic">
          <ac:chgData name="DARIO PRAWARA TEH WEI RONG" userId="1332e4ec-ce71-475b-a32a-299703817a3d" providerId="ADAL" clId="{8BF9EE90-4EBA-134C-B38C-A53A4B845EE6}" dt="2023-02-07T17:17:44.463" v="9" actId="20577"/>
          <ac:graphicFrameMkLst>
            <pc:docMk/>
            <pc:sldMk cId="2115974590" sldId="329"/>
            <ac:graphicFrameMk id="18" creationId="{AB66129D-F99C-53D6-ECCE-AA533A16309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800">
                <a:effectLst/>
                <a:latin typeface="Poppins" panose="00000500000000000000" pitchFamily="2" charset="0"/>
                <a:ea typeface="DengXian" panose="02010600030101010101" pitchFamily="2" charset="-122"/>
                <a:cs typeface="Times New Roman" panose="02020603050405020304" pitchFamily="18" charset="0"/>
              </a:rPr>
              <a:t>Good morning, Mr. Lee. Today, I’ll be presenting my analysis on Singapore’s Land Public Transportation.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4047bc4a44_0_6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4047bc4a44_0_6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800">
                <a:effectLst/>
                <a:latin typeface="Poppins" panose="00000500000000000000" pitchFamily="2" charset="0"/>
                <a:ea typeface="DengXian" panose="02010600030101010101" pitchFamily="2" charset="-122"/>
                <a:cs typeface="Times New Roman" panose="02020603050405020304" pitchFamily="18" charset="0"/>
              </a:rPr>
              <a:t>For the next objective, to study fare structures for MRTs and LRTs, adults have the highest fare per ride while students have the lowest and remaining fairly constant after 7km due to student fare discounts, ensuring affordability. Post-7.45am fares are higher due to pre-peak discounts of 50 cents offered by MRTs for rides before 7.45am. Senior citizens and disabled persons have significantly lower fares equal to each other to ensure affordability. These fare structures benefit commuters traveling to work in the morning and prevent peak hour congestion, providing travel ease and comfortability, as well as provide financial relief for senior citizens and disabled persons who may be less economically active.</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293051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4047bc4a44_0_6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4047bc4a44_0_6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800">
                <a:effectLst/>
                <a:latin typeface="Poppins" panose="00000500000000000000" pitchFamily="2" charset="0"/>
                <a:ea typeface="DengXian" panose="02010600030101010101" pitchFamily="2" charset="-122"/>
                <a:cs typeface="Times New Roman" panose="02020603050405020304" pitchFamily="18" charset="0"/>
              </a:rPr>
              <a:t>Next, I analysed the distribution of fares per ride for different fare types. From the boxplots, the adult card fare has the largest fare range per ride, reflecting financial capability, and access to more ticket options, including for greater distances and varying travel times. Student fares are the most uniform, with the lowest mean fare value, encouraging students to use rail transports to reduce road congestion and catering to their limited allowances. Senior citizen and disability fares are also kept low with similar variability as seen from the interquartile range, as according to Today Magazine, it aims to encourage these groups to keep active and make more trips outside their home.</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257125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4047bc4a44_0_6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4047bc4a44_0_6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800">
                <a:effectLst/>
                <a:latin typeface="Poppins" panose="00000500000000000000" pitchFamily="2" charset="0"/>
                <a:ea typeface="DengXian" panose="02010600030101010101" pitchFamily="2" charset="-122"/>
                <a:cs typeface="Times New Roman" panose="02020603050405020304" pitchFamily="18" charset="0"/>
              </a:rPr>
              <a:t>Now, to study the pricing of concession passes for rail transports, the stacked bar chart shows that the prices of concession passes increases with age. Concession passes for university students and NS men are roughly twice the cost compared to primary, secondary, and polytechnic students, due to higher income brackets, with increased usage, while younger students only have limited personal income. Adults and senior citizens only receive hybrid passes for buses and trains, possibly due to age and income restrictions. But these passes offer affordability and accommodates to varying travel distances, benefitting senior citizens the most.</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991170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4047bc4a44_0_6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4047bc4a44_0_6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800">
                <a:effectLst/>
                <a:latin typeface="Poppins" panose="00000500000000000000" pitchFamily="2" charset="0"/>
                <a:ea typeface="DengXian" panose="02010600030101010101" pitchFamily="2" charset="-122"/>
                <a:cs typeface="Times New Roman" panose="02020603050405020304" pitchFamily="18" charset="0"/>
              </a:rPr>
              <a:t>For Ms Luna’s second objective, she concludes that Adults pay higher fares on MRTs compared to students who benefit from lower fares. To prevent congestion, MRTs offer 50 cent pre-peak discounts before 7.45am. Concession passes are cheaper for younger students and senior citizens, saving them money by purchasing concession passes at lower prices. Thus, the fare structure in MRTs and LRTs is fair, offering different prices to meet the needs of all commuters. She recommends the Singapore Government offer more financial aids and discounts for students and senior citizens to keep transport affordable and MRT agencies to extend lower fare timings to increase ridership and affordability for all commuters.</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523355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4047bc4a44_0_6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4047bc4a44_0_6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800">
                <a:effectLst/>
                <a:latin typeface="Poppins" panose="00000500000000000000" pitchFamily="2" charset="0"/>
                <a:ea typeface="DengXian" panose="02010600030101010101" pitchFamily="2" charset="-122"/>
                <a:cs typeface="Times New Roman" panose="02020603050405020304" pitchFamily="18" charset="0"/>
              </a:rPr>
              <a:t>These are the URLs to my datasets. Thank you!</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201051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4047bc4a44_0_6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4047bc4a44_0_6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7841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4047bc4a44_0_6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4047bc4a44_0_6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800">
                <a:effectLst/>
                <a:latin typeface="Poppins" panose="00000500000000000000" pitchFamily="2" charset="0"/>
                <a:ea typeface="DengXian" panose="02010600030101010101" pitchFamily="2" charset="-122"/>
              </a:rPr>
              <a:t>My objective. </a:t>
            </a:r>
            <a:r>
              <a:rPr lang="en-SG" sz="1800">
                <a:effectLst/>
                <a:latin typeface="Poppins" panose="00000500000000000000" pitchFamily="2" charset="0"/>
                <a:ea typeface="DengXian" panose="02010600030101010101" pitchFamily="2" charset="-122"/>
                <a:cs typeface="Times New Roman" panose="02020603050405020304" pitchFamily="18" charset="0"/>
              </a:rPr>
              <a:t>As a data analyst working for the Land Transport Authority, Ms Luna wanted to gain deeper insights into the most frequently utilized public transportation modes and their popularity for long or short commutes and examine fare structures and value of concession passes for trains in Singapore.</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4047bc4a44_0_6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4047bc4a44_0_6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800">
                <a:effectLst/>
                <a:latin typeface="Poppins" panose="00000500000000000000" pitchFamily="2" charset="0"/>
                <a:ea typeface="DengXian" panose="02010600030101010101" pitchFamily="2" charset="-122"/>
                <a:cs typeface="Times New Roman" panose="02020603050405020304" pitchFamily="18" charset="0"/>
              </a:rPr>
              <a:t>I used four datasets for my analysis. Dataset 1 provides insights into ridership numbers for public transportations over time, with 88 rows and 3 columns. Dataset 2 contains data on average trip distances by type of public transportation, with 44 rows and 3 columns</a:t>
            </a:r>
            <a:endParaRPr/>
          </a:p>
        </p:txBody>
      </p:sp>
    </p:spTree>
    <p:extLst>
      <p:ext uri="{BB962C8B-B14F-4D97-AF65-F5344CB8AC3E}">
        <p14:creationId xmlns:p14="http://schemas.microsoft.com/office/powerpoint/2010/main" val="1833379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4047bc4a44_0_6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4047bc4a44_0_6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100">
                <a:effectLst/>
                <a:latin typeface="Poppins" panose="00000500000000000000" pitchFamily="2" charset="0"/>
                <a:ea typeface="DengXian" panose="02010600030101010101" pitchFamily="2" charset="-122"/>
                <a:cs typeface="Times New Roman" panose="02020603050405020304" pitchFamily="18" charset="0"/>
              </a:rPr>
              <a:t>Dataset 3 contains data on fare structures by timing and fare types for trains, with 390 rows and 4 columns. And dataset 4 provides data on concession fares for public transportation by cardholder type, with 7 rows and 4 columns.</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780131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4047bc4a44_0_6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4047bc4a44_0_6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800">
                <a:effectLst/>
                <a:latin typeface="Poppins" panose="00000500000000000000" pitchFamily="2" charset="0"/>
                <a:ea typeface="DengXian" panose="02010600030101010101" pitchFamily="2" charset="-122"/>
                <a:cs typeface="Times New Roman" panose="02020603050405020304" pitchFamily="18" charset="0"/>
              </a:rPr>
              <a:t>In my analysis, I observed two interesting findings. Dataset 3 showed that the 'Applicable Time' column only had two values: Before 7:45 am on weekdays excluding public holidays, and All other timings. This is because MRTs only offer pre-peak discounts before 7:45 am, per Public Transport Council. My second finding is in dataset 4, as senior citizens and adult cardholders only have hybrid monthly concession passes for trains and buses, unlike others who have access to all three.</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148825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4047bc4a44_0_6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4047bc4a44_0_6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800">
                <a:effectLst/>
                <a:latin typeface="Poppins" panose="00000500000000000000" pitchFamily="2" charset="0"/>
                <a:ea typeface="DengXian" panose="02010600030101010101" pitchFamily="2" charset="-122"/>
                <a:cs typeface="Times New Roman" panose="02020603050405020304" pitchFamily="18" charset="0"/>
              </a:rPr>
              <a:t>Now, for the first objective. I first analysed ridership figures for public transportations over time. The line chart shows that buses are the most used form of public transportation, with ridership ranging from 3 to 3.98 million per year. LRTs have the least ridership. Buses are preferred due to their flexibility for both long and short commutes, while LRTs lack prominence and accessibility, and are typically for shorter trips. Taxis are less popular due to high fares, reducing affordability for lower socio-economic groups. MRTs also have lower ridership due to their limited central district locations, compared to bus stations that serve various neighbourhoods.</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718363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4047bc4a44_0_6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4047bc4a44_0_6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800">
                <a:effectLst/>
                <a:latin typeface="Poppins" panose="00000500000000000000" pitchFamily="2" charset="0"/>
                <a:ea typeface="DengXian" panose="02010600030101010101" pitchFamily="2" charset="-122"/>
                <a:cs typeface="Times New Roman" panose="02020603050405020304" pitchFamily="18" charset="0"/>
              </a:rPr>
              <a:t>Next, I analysed the distribution of average trip distances made by the various public transportation modes. The KDE-</a:t>
            </a:r>
            <a:r>
              <a:rPr lang="en-SG" sz="1800" err="1">
                <a:effectLst/>
                <a:latin typeface="Poppins" panose="00000500000000000000" pitchFamily="2" charset="0"/>
                <a:ea typeface="DengXian" panose="02010600030101010101" pitchFamily="2" charset="-122"/>
                <a:cs typeface="Times New Roman" panose="02020603050405020304" pitchFamily="18" charset="0"/>
              </a:rPr>
              <a:t>rugplot</a:t>
            </a:r>
            <a:r>
              <a:rPr lang="en-SG" sz="1800">
                <a:effectLst/>
                <a:latin typeface="Poppins" panose="00000500000000000000" pitchFamily="2" charset="0"/>
                <a:ea typeface="DengXian" panose="02010600030101010101" pitchFamily="2" charset="-122"/>
                <a:cs typeface="Times New Roman" panose="02020603050405020304" pitchFamily="18" charset="0"/>
              </a:rPr>
              <a:t> shows that buses and taxis have similar, closely concentrated average trip distances with high density values due to their fixed routes and schedule timings, which limits variability in their travel distances. Meanwhile, LRTs and MRTs cover a wider spread in average distances per trip with LRTs covering 1-2 km while MRTs travel longer distances of 8-12 km. As MRT stations are usually located further apart in major districts, it would make it more preferable for commuters to utilize the MRT for longer distances.</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207320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4047bc4a44_0_6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4047bc4a44_0_6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800">
                <a:effectLst/>
                <a:latin typeface="Poppins" panose="00000500000000000000" pitchFamily="2" charset="0"/>
                <a:ea typeface="DengXian" panose="02010600030101010101" pitchFamily="2" charset="-122"/>
                <a:cs typeface="Times New Roman" panose="02020603050405020304" pitchFamily="18" charset="0"/>
              </a:rPr>
              <a:t>To determine the preferred mode of public transportation for either long or short commutes, the pie charts show that buses and LRTs are mostly used for short commutes of less than 5km, while MRTs and taxis were preferred for longer commutes. </a:t>
            </a:r>
            <a:r>
              <a:rPr lang="en-SG" sz="1800" b="1">
                <a:effectLst/>
                <a:latin typeface="Poppins" panose="00000500000000000000" pitchFamily="2" charset="0"/>
                <a:ea typeface="DengXian" panose="02010600030101010101" pitchFamily="2" charset="-122"/>
                <a:cs typeface="Times New Roman" panose="02020603050405020304" pitchFamily="18" charset="0"/>
              </a:rPr>
              <a:t>According to ResearchGate, short distance trips are any trips 5 kilometres or less</a:t>
            </a:r>
            <a:r>
              <a:rPr lang="en-SG" sz="1800">
                <a:effectLst/>
                <a:latin typeface="Poppins" panose="00000500000000000000" pitchFamily="2" charset="0"/>
                <a:ea typeface="DengXian" panose="02010600030101010101" pitchFamily="2" charset="-122"/>
                <a:cs typeface="Times New Roman" panose="02020603050405020304" pitchFamily="18" charset="0"/>
              </a:rPr>
              <a:t>. Buses dominate 94.3% of total </a:t>
            </a:r>
            <a:r>
              <a:rPr lang="en-SG" sz="1800" err="1">
                <a:effectLst/>
                <a:latin typeface="Poppins" panose="00000500000000000000" pitchFamily="2" charset="0"/>
                <a:ea typeface="DengXian" panose="02010600030101010101" pitchFamily="2" charset="-122"/>
                <a:cs typeface="Times New Roman" panose="02020603050405020304" pitchFamily="18" charset="0"/>
              </a:rPr>
              <a:t>riderships</a:t>
            </a:r>
            <a:r>
              <a:rPr lang="en-SG" sz="1800">
                <a:effectLst/>
                <a:latin typeface="Poppins" panose="00000500000000000000" pitchFamily="2" charset="0"/>
                <a:ea typeface="DengXian" panose="02010600030101010101" pitchFamily="2" charset="-122"/>
                <a:cs typeface="Times New Roman" panose="02020603050405020304" pitchFamily="18" charset="0"/>
              </a:rPr>
              <a:t> for short commutes, due to extensive networks of bus stops widely accessible across Singapore. For long commutes, MRTs is clearly the preferred choice, accounting for 43.4% of total </a:t>
            </a:r>
            <a:r>
              <a:rPr lang="en-SG" sz="1800" err="1">
                <a:effectLst/>
                <a:latin typeface="Poppins" panose="00000500000000000000" pitchFamily="2" charset="0"/>
                <a:ea typeface="DengXian" panose="02010600030101010101" pitchFamily="2" charset="-122"/>
                <a:cs typeface="Times New Roman" panose="02020603050405020304" pitchFamily="18" charset="0"/>
              </a:rPr>
              <a:t>riderships</a:t>
            </a:r>
            <a:r>
              <a:rPr lang="en-SG" sz="1800">
                <a:effectLst/>
                <a:latin typeface="Poppins" panose="00000500000000000000" pitchFamily="2" charset="0"/>
                <a:ea typeface="DengXian" panose="02010600030101010101" pitchFamily="2" charset="-122"/>
                <a:cs typeface="Times New Roman" panose="02020603050405020304" pitchFamily="18" charset="0"/>
              </a:rPr>
              <a:t>, followed by buses 35.6% and taxis 21%. MRTs are favoured for longer commutes due to fewer stops in between and more major station locations.</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772218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4047bc4a44_0_6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4047bc4a44_0_6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800">
                <a:effectLst/>
                <a:latin typeface="Poppins" panose="00000500000000000000" pitchFamily="2" charset="0"/>
                <a:ea typeface="DengXian" panose="02010600030101010101" pitchFamily="2" charset="-122"/>
                <a:cs typeface="Times New Roman" panose="02020603050405020304" pitchFamily="18" charset="0"/>
              </a:rPr>
              <a:t>So, for Ms Luna’s first objective, she concludes that buses are the most popular mode of transport for both short and long commutes. Buses and taxis have stable average trip distances due to fixed routes and schedules. MRTs are favoured for longer trips due to locations in major districts, while buses are preferred for shorter trips because of the extensive network of nearby bus stops. She recommends the Singapore Government invest more capital into upgrading bus infrastructure and facilities, encouraging further growth for bus </a:t>
            </a:r>
            <a:r>
              <a:rPr lang="en-SG" sz="1800" err="1">
                <a:effectLst/>
                <a:latin typeface="Poppins" panose="00000500000000000000" pitchFamily="2" charset="0"/>
                <a:ea typeface="DengXian" panose="02010600030101010101" pitchFamily="2" charset="-122"/>
                <a:cs typeface="Times New Roman" panose="02020603050405020304" pitchFamily="18" charset="0"/>
              </a:rPr>
              <a:t>riderships</a:t>
            </a:r>
            <a:r>
              <a:rPr lang="en-SG" sz="1800">
                <a:effectLst/>
                <a:latin typeface="Poppins" panose="00000500000000000000" pitchFamily="2" charset="0"/>
                <a:ea typeface="DengXian" panose="02010600030101010101" pitchFamily="2" charset="-122"/>
                <a:cs typeface="Times New Roman" panose="02020603050405020304" pitchFamily="18" charset="0"/>
              </a:rPr>
              <a:t>. And SMRT should expand and build more MRT stations in </a:t>
            </a:r>
            <a:r>
              <a:rPr lang="en-SG" sz="1800" err="1">
                <a:effectLst/>
                <a:latin typeface="Poppins" panose="00000500000000000000" pitchFamily="2" charset="0"/>
                <a:ea typeface="DengXian" panose="02010600030101010101" pitchFamily="2" charset="-122"/>
                <a:cs typeface="Times New Roman" panose="02020603050405020304" pitchFamily="18" charset="0"/>
              </a:rPr>
              <a:t>neighborhood</a:t>
            </a:r>
            <a:r>
              <a:rPr lang="en-SG" sz="1800">
                <a:effectLst/>
                <a:latin typeface="Poppins" panose="00000500000000000000" pitchFamily="2" charset="0"/>
                <a:ea typeface="DengXian" panose="02010600030101010101" pitchFamily="2" charset="-122"/>
                <a:cs typeface="Times New Roman" panose="02020603050405020304" pitchFamily="18" charset="0"/>
              </a:rPr>
              <a:t> regions. For example, the Thomson East-Coast Line enables MRT accessibility to the East Coast, enabling greater access to convenient travels for longer commutes.</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913628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21100" y="1228275"/>
            <a:ext cx="6687000" cy="2313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21100" y="3578925"/>
            <a:ext cx="7906500" cy="336300"/>
          </a:xfrm>
          <a:prstGeom prst="rect">
            <a:avLst/>
          </a:prstGeom>
          <a:solidFill>
            <a:schemeClr val="dk1"/>
          </a:solidFill>
        </p:spPr>
        <p:txBody>
          <a:bodyPr spcFirstLastPara="1" wrap="square" lIns="91425" tIns="91425" rIns="91425" bIns="91425" anchor="t" anchorCtr="0">
            <a:noAutofit/>
          </a:bodyPr>
          <a:lstStyle>
            <a:lvl1pPr lvl="0">
              <a:lnSpc>
                <a:spcPct val="100000"/>
              </a:lnSpc>
              <a:spcBef>
                <a:spcPts val="0"/>
              </a:spcBef>
              <a:spcAft>
                <a:spcPts val="0"/>
              </a:spcAft>
              <a:buSzPts val="2800"/>
              <a:buNone/>
              <a:defRPr>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26400" y="-3300"/>
            <a:ext cx="7906500" cy="237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16550" y="4906200"/>
            <a:ext cx="7906500" cy="237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29175" y="817700"/>
            <a:ext cx="445200" cy="445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 name="Google Shape;14;p2"/>
          <p:cNvCxnSpPr/>
          <p:nvPr/>
        </p:nvCxnSpPr>
        <p:spPr>
          <a:xfrm>
            <a:off x="6482075" y="535775"/>
            <a:ext cx="2789400" cy="0"/>
          </a:xfrm>
          <a:prstGeom prst="straightConnector1">
            <a:avLst/>
          </a:prstGeom>
          <a:noFill/>
          <a:ln w="19050" cap="flat" cmpd="sng">
            <a:solidFill>
              <a:schemeClr val="dk1"/>
            </a:solidFill>
            <a:prstDash val="solid"/>
            <a:round/>
            <a:headEnd type="none" w="med" len="med"/>
            <a:tailEnd type="none" w="med" len="med"/>
          </a:ln>
        </p:spPr>
      </p:cxnSp>
      <p:sp>
        <p:nvSpPr>
          <p:cNvPr id="15" name="Google Shape;15;p2"/>
          <p:cNvSpPr/>
          <p:nvPr/>
        </p:nvSpPr>
        <p:spPr>
          <a:xfrm>
            <a:off x="1363350" y="504425"/>
            <a:ext cx="103800" cy="103800"/>
          </a:xfrm>
          <a:prstGeom prst="rect">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p2"/>
          <p:cNvGrpSpPr/>
          <p:nvPr/>
        </p:nvGrpSpPr>
        <p:grpSpPr>
          <a:xfrm>
            <a:off x="7514450" y="4715850"/>
            <a:ext cx="1008600" cy="47100"/>
            <a:chOff x="58300" y="4325125"/>
            <a:chExt cx="1008600" cy="47100"/>
          </a:xfrm>
        </p:grpSpPr>
        <p:sp>
          <p:nvSpPr>
            <p:cNvPr id="17" name="Google Shape;17;p2"/>
            <p:cNvSpPr/>
            <p:nvPr/>
          </p:nvSpPr>
          <p:spPr>
            <a:xfrm rot="-5400000">
              <a:off x="58300" y="43251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250600" y="43251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442900" y="43251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5400000">
              <a:off x="635200" y="43251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5400000">
              <a:off x="827500" y="43251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5400000">
              <a:off x="1019800" y="43251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2"/>
          <p:cNvSpPr/>
          <p:nvPr/>
        </p:nvSpPr>
        <p:spPr>
          <a:xfrm>
            <a:off x="3351500" y="4358825"/>
            <a:ext cx="445200" cy="445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061750" y="4556675"/>
            <a:ext cx="103800" cy="103800"/>
          </a:xfrm>
          <a:prstGeom prst="rect">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563175" y="367575"/>
            <a:ext cx="445200" cy="445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2"/>
          <p:cNvGrpSpPr/>
          <p:nvPr/>
        </p:nvGrpSpPr>
        <p:grpSpPr>
          <a:xfrm>
            <a:off x="8618675" y="1460625"/>
            <a:ext cx="47100" cy="431700"/>
            <a:chOff x="8618675" y="1460625"/>
            <a:chExt cx="47100" cy="431700"/>
          </a:xfrm>
        </p:grpSpPr>
        <p:sp>
          <p:nvSpPr>
            <p:cNvPr id="27" name="Google Shape;27;p2"/>
            <p:cNvSpPr/>
            <p:nvPr/>
          </p:nvSpPr>
          <p:spPr>
            <a:xfrm>
              <a:off x="8618675" y="14606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618675" y="16529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18675" y="18452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2"/>
          <p:cNvSpPr/>
          <p:nvPr/>
        </p:nvSpPr>
        <p:spPr>
          <a:xfrm>
            <a:off x="8930225" y="3433975"/>
            <a:ext cx="445200" cy="445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9"/>
        <p:cNvGrpSpPr/>
        <p:nvPr/>
      </p:nvGrpSpPr>
      <p:grpSpPr>
        <a:xfrm>
          <a:off x="0" y="0"/>
          <a:ext cx="0" cy="0"/>
          <a:chOff x="0" y="0"/>
          <a:chExt cx="0" cy="0"/>
        </a:xfrm>
      </p:grpSpPr>
      <p:sp>
        <p:nvSpPr>
          <p:cNvPr id="70" name="Google Shape;70;p5"/>
          <p:cNvSpPr txBox="1">
            <a:spLocks noGrp="1"/>
          </p:cNvSpPr>
          <p:nvPr>
            <p:ph type="title"/>
          </p:nvPr>
        </p:nvSpPr>
        <p:spPr>
          <a:xfrm>
            <a:off x="621100" y="445025"/>
            <a:ext cx="79017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71" name="Google Shape;71;p5"/>
          <p:cNvSpPr txBox="1">
            <a:spLocks noGrp="1"/>
          </p:cNvSpPr>
          <p:nvPr>
            <p:ph type="subTitle" idx="1"/>
          </p:nvPr>
        </p:nvSpPr>
        <p:spPr>
          <a:xfrm>
            <a:off x="1333551" y="2655250"/>
            <a:ext cx="2849400" cy="524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2400" b="1">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72" name="Google Shape;72;p5"/>
          <p:cNvSpPr txBox="1">
            <a:spLocks noGrp="1"/>
          </p:cNvSpPr>
          <p:nvPr>
            <p:ph type="subTitle" idx="2"/>
          </p:nvPr>
        </p:nvSpPr>
        <p:spPr>
          <a:xfrm>
            <a:off x="1333525" y="3061500"/>
            <a:ext cx="2849400" cy="104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73" name="Google Shape;73;p5"/>
          <p:cNvSpPr txBox="1">
            <a:spLocks noGrp="1"/>
          </p:cNvSpPr>
          <p:nvPr>
            <p:ph type="subTitle" idx="3"/>
          </p:nvPr>
        </p:nvSpPr>
        <p:spPr>
          <a:xfrm>
            <a:off x="4961064" y="2655250"/>
            <a:ext cx="2849400" cy="524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2400" b="1">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74" name="Google Shape;74;p5"/>
          <p:cNvSpPr txBox="1">
            <a:spLocks noGrp="1"/>
          </p:cNvSpPr>
          <p:nvPr>
            <p:ph type="subTitle" idx="4"/>
          </p:nvPr>
        </p:nvSpPr>
        <p:spPr>
          <a:xfrm>
            <a:off x="4961038" y="3061500"/>
            <a:ext cx="2849400" cy="104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75" name="Google Shape;75;p5"/>
          <p:cNvSpPr/>
          <p:nvPr/>
        </p:nvSpPr>
        <p:spPr>
          <a:xfrm>
            <a:off x="432425" y="3554850"/>
            <a:ext cx="445200" cy="445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5"/>
          <p:cNvGrpSpPr/>
          <p:nvPr/>
        </p:nvGrpSpPr>
        <p:grpSpPr>
          <a:xfrm>
            <a:off x="354750" y="4557875"/>
            <a:ext cx="1008600" cy="47100"/>
            <a:chOff x="58300" y="4325125"/>
            <a:chExt cx="1008600" cy="47100"/>
          </a:xfrm>
        </p:grpSpPr>
        <p:sp>
          <p:nvSpPr>
            <p:cNvPr id="77" name="Google Shape;77;p5"/>
            <p:cNvSpPr/>
            <p:nvPr/>
          </p:nvSpPr>
          <p:spPr>
            <a:xfrm rot="-5400000">
              <a:off x="58300" y="43251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rot="-5400000">
              <a:off x="250600" y="43251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rot="-5400000">
              <a:off x="442900" y="43251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rot="-5400000">
              <a:off x="635200" y="43251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rot="-5400000">
              <a:off x="827500" y="43251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rot="-5400000">
              <a:off x="1019800" y="43251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Google Shape;83;p5"/>
          <p:cNvSpPr/>
          <p:nvPr/>
        </p:nvSpPr>
        <p:spPr>
          <a:xfrm>
            <a:off x="3986425" y="4604975"/>
            <a:ext cx="445200" cy="445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6541950" y="4700225"/>
            <a:ext cx="103800" cy="103800"/>
          </a:xfrm>
          <a:prstGeom prst="rect">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2363475" y="4804013"/>
            <a:ext cx="103800" cy="103800"/>
          </a:xfrm>
          <a:prstGeom prst="rect">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0" y="1483698"/>
            <a:ext cx="234000" cy="1839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6817200" y="0"/>
            <a:ext cx="2326800" cy="237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8618675" y="1460625"/>
            <a:ext cx="47100" cy="431700"/>
            <a:chOff x="8618675" y="1460625"/>
            <a:chExt cx="47100" cy="431700"/>
          </a:xfrm>
        </p:grpSpPr>
        <p:sp>
          <p:nvSpPr>
            <p:cNvPr id="89" name="Google Shape;89;p5"/>
            <p:cNvSpPr/>
            <p:nvPr/>
          </p:nvSpPr>
          <p:spPr>
            <a:xfrm>
              <a:off x="8618675" y="14606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8618675" y="16529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8618675" y="18452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2" name="Google Shape;92;p5"/>
          <p:cNvCxnSpPr/>
          <p:nvPr/>
        </p:nvCxnSpPr>
        <p:spPr>
          <a:xfrm>
            <a:off x="6482075" y="535775"/>
            <a:ext cx="2789400" cy="0"/>
          </a:xfrm>
          <a:prstGeom prst="straightConnector1">
            <a:avLst/>
          </a:prstGeom>
          <a:noFill/>
          <a:ln w="19050" cap="flat" cmpd="sng">
            <a:solidFill>
              <a:schemeClr val="dk1"/>
            </a:solidFill>
            <a:prstDash val="solid"/>
            <a:round/>
            <a:headEnd type="none" w="med" len="med"/>
            <a:tailEnd type="none" w="med" len="med"/>
          </a:ln>
        </p:spPr>
      </p:cxnSp>
      <p:sp>
        <p:nvSpPr>
          <p:cNvPr id="93" name="Google Shape;93;p5"/>
          <p:cNvSpPr/>
          <p:nvPr/>
        </p:nvSpPr>
        <p:spPr>
          <a:xfrm>
            <a:off x="8910000" y="1460622"/>
            <a:ext cx="234000" cy="3682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563"/>
        <p:cNvGrpSpPr/>
        <p:nvPr/>
      </p:nvGrpSpPr>
      <p:grpSpPr>
        <a:xfrm>
          <a:off x="0" y="0"/>
          <a:ext cx="0" cy="0"/>
          <a:chOff x="0" y="0"/>
          <a:chExt cx="0" cy="0"/>
        </a:xfrm>
      </p:grpSpPr>
      <p:sp>
        <p:nvSpPr>
          <p:cNvPr id="564" name="Google Shape;564;p32"/>
          <p:cNvSpPr/>
          <p:nvPr/>
        </p:nvSpPr>
        <p:spPr>
          <a:xfrm flipH="1">
            <a:off x="1266150" y="-3300"/>
            <a:ext cx="7906500" cy="237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2"/>
          <p:cNvSpPr/>
          <p:nvPr/>
        </p:nvSpPr>
        <p:spPr>
          <a:xfrm flipH="1">
            <a:off x="623200" y="4906200"/>
            <a:ext cx="7906500" cy="237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2"/>
          <p:cNvSpPr/>
          <p:nvPr/>
        </p:nvSpPr>
        <p:spPr>
          <a:xfrm flipH="1">
            <a:off x="1328825" y="1747475"/>
            <a:ext cx="103800" cy="103800"/>
          </a:xfrm>
          <a:prstGeom prst="rect">
            <a:avLst/>
          </a:prstGeom>
          <a:no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32"/>
          <p:cNvGrpSpPr/>
          <p:nvPr/>
        </p:nvGrpSpPr>
        <p:grpSpPr>
          <a:xfrm flipH="1">
            <a:off x="480475" y="1460625"/>
            <a:ext cx="47100" cy="431700"/>
            <a:chOff x="8618675" y="1460625"/>
            <a:chExt cx="47100" cy="431700"/>
          </a:xfrm>
        </p:grpSpPr>
        <p:sp>
          <p:nvSpPr>
            <p:cNvPr id="568" name="Google Shape;568;p32"/>
            <p:cNvSpPr/>
            <p:nvPr/>
          </p:nvSpPr>
          <p:spPr>
            <a:xfrm>
              <a:off x="8618675" y="14606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2"/>
            <p:cNvSpPr/>
            <p:nvPr/>
          </p:nvSpPr>
          <p:spPr>
            <a:xfrm>
              <a:off x="8618675" y="16529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2"/>
            <p:cNvSpPr/>
            <p:nvPr/>
          </p:nvSpPr>
          <p:spPr>
            <a:xfrm>
              <a:off x="8618675" y="18452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1" name="Google Shape;571;p32"/>
          <p:cNvSpPr/>
          <p:nvPr/>
        </p:nvSpPr>
        <p:spPr>
          <a:xfrm flipH="1">
            <a:off x="8930225" y="817700"/>
            <a:ext cx="445200" cy="445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2"/>
          <p:cNvSpPr/>
          <p:nvPr/>
        </p:nvSpPr>
        <p:spPr>
          <a:xfrm flipH="1">
            <a:off x="-229175" y="3433975"/>
            <a:ext cx="445200" cy="445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3" name="Google Shape;573;p32"/>
          <p:cNvCxnSpPr/>
          <p:nvPr/>
        </p:nvCxnSpPr>
        <p:spPr>
          <a:xfrm rot="10800000">
            <a:off x="-125225" y="535775"/>
            <a:ext cx="2789400" cy="0"/>
          </a:xfrm>
          <a:prstGeom prst="straightConnector1">
            <a:avLst/>
          </a:prstGeom>
          <a:noFill/>
          <a:ln w="19050" cap="flat" cmpd="sng">
            <a:solidFill>
              <a:schemeClr val="dk1"/>
            </a:solidFill>
            <a:prstDash val="solid"/>
            <a:round/>
            <a:headEnd type="none" w="med" len="med"/>
            <a:tailEnd type="none" w="med" len="med"/>
          </a:ln>
        </p:spPr>
      </p:cxnSp>
      <p:sp>
        <p:nvSpPr>
          <p:cNvPr id="574" name="Google Shape;574;p32"/>
          <p:cNvSpPr/>
          <p:nvPr/>
        </p:nvSpPr>
        <p:spPr>
          <a:xfrm flipH="1">
            <a:off x="7679100" y="504425"/>
            <a:ext cx="103800" cy="103800"/>
          </a:xfrm>
          <a:prstGeom prst="rect">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2"/>
          <p:cNvSpPr/>
          <p:nvPr/>
        </p:nvSpPr>
        <p:spPr>
          <a:xfrm flipH="1">
            <a:off x="789775" y="4235150"/>
            <a:ext cx="103800" cy="103800"/>
          </a:xfrm>
          <a:prstGeom prst="rect">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6" name="Google Shape;576;p32"/>
          <p:cNvGrpSpPr/>
          <p:nvPr/>
        </p:nvGrpSpPr>
        <p:grpSpPr>
          <a:xfrm flipH="1">
            <a:off x="7516550" y="4161925"/>
            <a:ext cx="1008600" cy="47100"/>
            <a:chOff x="58300" y="4325125"/>
            <a:chExt cx="1008600" cy="47100"/>
          </a:xfrm>
        </p:grpSpPr>
        <p:sp>
          <p:nvSpPr>
            <p:cNvPr id="577" name="Google Shape;577;p32"/>
            <p:cNvSpPr/>
            <p:nvPr/>
          </p:nvSpPr>
          <p:spPr>
            <a:xfrm rot="-5400000">
              <a:off x="58300" y="43251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2"/>
            <p:cNvSpPr/>
            <p:nvPr/>
          </p:nvSpPr>
          <p:spPr>
            <a:xfrm rot="-5400000">
              <a:off x="250600" y="43251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2"/>
            <p:cNvSpPr/>
            <p:nvPr/>
          </p:nvSpPr>
          <p:spPr>
            <a:xfrm rot="-5400000">
              <a:off x="442900" y="43251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2"/>
            <p:cNvSpPr/>
            <p:nvPr/>
          </p:nvSpPr>
          <p:spPr>
            <a:xfrm rot="-5400000">
              <a:off x="635200" y="43251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2"/>
            <p:cNvSpPr/>
            <p:nvPr/>
          </p:nvSpPr>
          <p:spPr>
            <a:xfrm rot="-5400000">
              <a:off x="827500" y="43251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2"/>
            <p:cNvSpPr/>
            <p:nvPr/>
          </p:nvSpPr>
          <p:spPr>
            <a:xfrm rot="-5400000">
              <a:off x="1019800" y="43251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2"/>
          <p:cNvGrpSpPr/>
          <p:nvPr/>
        </p:nvGrpSpPr>
        <p:grpSpPr>
          <a:xfrm flipH="1">
            <a:off x="623200" y="4715850"/>
            <a:ext cx="1008600" cy="47100"/>
            <a:chOff x="58300" y="4325125"/>
            <a:chExt cx="1008600" cy="47100"/>
          </a:xfrm>
        </p:grpSpPr>
        <p:sp>
          <p:nvSpPr>
            <p:cNvPr id="584" name="Google Shape;584;p32"/>
            <p:cNvSpPr/>
            <p:nvPr/>
          </p:nvSpPr>
          <p:spPr>
            <a:xfrm rot="-5400000">
              <a:off x="58300" y="43251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2"/>
            <p:cNvSpPr/>
            <p:nvPr/>
          </p:nvSpPr>
          <p:spPr>
            <a:xfrm rot="-5400000">
              <a:off x="250600" y="43251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2"/>
            <p:cNvSpPr/>
            <p:nvPr/>
          </p:nvSpPr>
          <p:spPr>
            <a:xfrm rot="-5400000">
              <a:off x="442900" y="43251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2"/>
            <p:cNvSpPr/>
            <p:nvPr/>
          </p:nvSpPr>
          <p:spPr>
            <a:xfrm rot="-5400000">
              <a:off x="635200" y="43251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2"/>
            <p:cNvSpPr/>
            <p:nvPr/>
          </p:nvSpPr>
          <p:spPr>
            <a:xfrm rot="-5400000">
              <a:off x="827500" y="43251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2"/>
            <p:cNvSpPr/>
            <p:nvPr/>
          </p:nvSpPr>
          <p:spPr>
            <a:xfrm rot="-5400000">
              <a:off x="1019800" y="43251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0" name="Google Shape;590;p32"/>
          <p:cNvSpPr/>
          <p:nvPr/>
        </p:nvSpPr>
        <p:spPr>
          <a:xfrm flipH="1">
            <a:off x="5349550" y="4358825"/>
            <a:ext cx="445200" cy="445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2"/>
          <p:cNvSpPr/>
          <p:nvPr/>
        </p:nvSpPr>
        <p:spPr>
          <a:xfrm flipH="1">
            <a:off x="4271525" y="4235150"/>
            <a:ext cx="103800" cy="103800"/>
          </a:xfrm>
          <a:prstGeom prst="rect">
            <a:avLst/>
          </a:prstGeom>
          <a:no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2"/>
          <p:cNvSpPr/>
          <p:nvPr/>
        </p:nvSpPr>
        <p:spPr>
          <a:xfrm flipH="1">
            <a:off x="2980700" y="4556675"/>
            <a:ext cx="103800" cy="103800"/>
          </a:xfrm>
          <a:prstGeom prst="rect">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2"/>
          <p:cNvSpPr/>
          <p:nvPr/>
        </p:nvSpPr>
        <p:spPr>
          <a:xfrm flipH="1">
            <a:off x="6066825" y="906700"/>
            <a:ext cx="103800" cy="103800"/>
          </a:xfrm>
          <a:prstGeom prst="rect">
            <a:avLst/>
          </a:prstGeom>
          <a:no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2"/>
          <p:cNvSpPr/>
          <p:nvPr/>
        </p:nvSpPr>
        <p:spPr>
          <a:xfrm flipH="1">
            <a:off x="2362500" y="679238"/>
            <a:ext cx="103800" cy="103800"/>
          </a:xfrm>
          <a:prstGeom prst="rect">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2"/>
          <p:cNvSpPr/>
          <p:nvPr/>
        </p:nvSpPr>
        <p:spPr>
          <a:xfrm flipH="1">
            <a:off x="4137875" y="367575"/>
            <a:ext cx="445200" cy="445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596"/>
        <p:cNvGrpSpPr/>
        <p:nvPr/>
      </p:nvGrpSpPr>
      <p:grpSpPr>
        <a:xfrm>
          <a:off x="0" y="0"/>
          <a:ext cx="0" cy="0"/>
          <a:chOff x="0" y="0"/>
          <a:chExt cx="0" cy="0"/>
        </a:xfrm>
      </p:grpSpPr>
      <p:sp>
        <p:nvSpPr>
          <p:cNvPr id="597" name="Google Shape;597;p33"/>
          <p:cNvSpPr/>
          <p:nvPr/>
        </p:nvSpPr>
        <p:spPr>
          <a:xfrm>
            <a:off x="616550" y="4906200"/>
            <a:ext cx="7906500" cy="237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229175" y="1787050"/>
            <a:ext cx="445200" cy="445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275325" y="1356825"/>
            <a:ext cx="103800" cy="103800"/>
          </a:xfrm>
          <a:prstGeom prst="rect">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0" name="Google Shape;600;p33"/>
          <p:cNvGrpSpPr/>
          <p:nvPr/>
        </p:nvGrpSpPr>
        <p:grpSpPr>
          <a:xfrm>
            <a:off x="5181600" y="320475"/>
            <a:ext cx="1008600" cy="47100"/>
            <a:chOff x="58300" y="4325125"/>
            <a:chExt cx="1008600" cy="47100"/>
          </a:xfrm>
        </p:grpSpPr>
        <p:sp>
          <p:nvSpPr>
            <p:cNvPr id="601" name="Google Shape;601;p33"/>
            <p:cNvSpPr/>
            <p:nvPr/>
          </p:nvSpPr>
          <p:spPr>
            <a:xfrm rot="-5400000">
              <a:off x="58300" y="43251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rot="-5400000">
              <a:off x="250600" y="43251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rot="-5400000">
              <a:off x="442900" y="43251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rot="-5400000">
              <a:off x="635200" y="43251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rot="-5400000">
              <a:off x="827500" y="43251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rot="-5400000">
              <a:off x="1019800" y="43251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33"/>
          <p:cNvSpPr/>
          <p:nvPr/>
        </p:nvSpPr>
        <p:spPr>
          <a:xfrm>
            <a:off x="569200" y="3250200"/>
            <a:ext cx="103800" cy="103800"/>
          </a:xfrm>
          <a:prstGeom prst="rect">
            <a:avLst/>
          </a:prstGeom>
          <a:no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6061750" y="4556675"/>
            <a:ext cx="103800" cy="103800"/>
          </a:xfrm>
          <a:prstGeom prst="rect">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8561975" y="367575"/>
            <a:ext cx="103800" cy="103800"/>
          </a:xfrm>
          <a:prstGeom prst="rect">
            <a:avLst/>
          </a:prstGeom>
          <a:no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7342650" y="-186350"/>
            <a:ext cx="445200" cy="445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8910000" y="1460697"/>
            <a:ext cx="234000" cy="368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2" name="Google Shape;612;p33"/>
          <p:cNvGrpSpPr/>
          <p:nvPr/>
        </p:nvGrpSpPr>
        <p:grpSpPr>
          <a:xfrm>
            <a:off x="8618675" y="1460625"/>
            <a:ext cx="47100" cy="431700"/>
            <a:chOff x="8618675" y="1460625"/>
            <a:chExt cx="47100" cy="431700"/>
          </a:xfrm>
        </p:grpSpPr>
        <p:sp>
          <p:nvSpPr>
            <p:cNvPr id="613" name="Google Shape;613;p33"/>
            <p:cNvSpPr/>
            <p:nvPr/>
          </p:nvSpPr>
          <p:spPr>
            <a:xfrm>
              <a:off x="8618675" y="14606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8618675" y="16529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8618675" y="18452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616"/>
        <p:cNvGrpSpPr/>
        <p:nvPr/>
      </p:nvGrpSpPr>
      <p:grpSpPr>
        <a:xfrm>
          <a:off x="0" y="0"/>
          <a:ext cx="0" cy="0"/>
          <a:chOff x="0" y="0"/>
          <a:chExt cx="0" cy="0"/>
        </a:xfrm>
      </p:grpSpPr>
      <p:grpSp>
        <p:nvGrpSpPr>
          <p:cNvPr id="617" name="Google Shape;617;p34"/>
          <p:cNvGrpSpPr/>
          <p:nvPr/>
        </p:nvGrpSpPr>
        <p:grpSpPr>
          <a:xfrm>
            <a:off x="408250" y="1460700"/>
            <a:ext cx="47100" cy="431700"/>
            <a:chOff x="8618675" y="1460625"/>
            <a:chExt cx="47100" cy="431700"/>
          </a:xfrm>
        </p:grpSpPr>
        <p:sp>
          <p:nvSpPr>
            <p:cNvPr id="618" name="Google Shape;618;p34"/>
            <p:cNvSpPr/>
            <p:nvPr/>
          </p:nvSpPr>
          <p:spPr>
            <a:xfrm>
              <a:off x="8618675" y="14606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4"/>
            <p:cNvSpPr/>
            <p:nvPr/>
          </p:nvSpPr>
          <p:spPr>
            <a:xfrm>
              <a:off x="8618675" y="16529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4"/>
            <p:cNvSpPr/>
            <p:nvPr/>
          </p:nvSpPr>
          <p:spPr>
            <a:xfrm>
              <a:off x="8618675" y="18452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34"/>
          <p:cNvSpPr/>
          <p:nvPr/>
        </p:nvSpPr>
        <p:spPr>
          <a:xfrm>
            <a:off x="8900550" y="3196600"/>
            <a:ext cx="445200" cy="445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2" name="Google Shape;622;p34"/>
          <p:cNvCxnSpPr/>
          <p:nvPr/>
        </p:nvCxnSpPr>
        <p:spPr>
          <a:xfrm>
            <a:off x="6279350" y="535775"/>
            <a:ext cx="2992200" cy="0"/>
          </a:xfrm>
          <a:prstGeom prst="straightConnector1">
            <a:avLst/>
          </a:prstGeom>
          <a:noFill/>
          <a:ln w="19050" cap="flat" cmpd="sng">
            <a:solidFill>
              <a:schemeClr val="dk1"/>
            </a:solidFill>
            <a:prstDash val="solid"/>
            <a:round/>
            <a:headEnd type="none" w="med" len="med"/>
            <a:tailEnd type="none" w="med" len="med"/>
          </a:ln>
        </p:spPr>
      </p:cxnSp>
      <p:sp>
        <p:nvSpPr>
          <p:cNvPr id="623" name="Google Shape;623;p34"/>
          <p:cNvSpPr/>
          <p:nvPr/>
        </p:nvSpPr>
        <p:spPr>
          <a:xfrm>
            <a:off x="8603825" y="2558575"/>
            <a:ext cx="103800" cy="103800"/>
          </a:xfrm>
          <a:prstGeom prst="rect">
            <a:avLst/>
          </a:prstGeom>
          <a:no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4"/>
          <p:cNvSpPr/>
          <p:nvPr/>
        </p:nvSpPr>
        <p:spPr>
          <a:xfrm>
            <a:off x="740175" y="4873075"/>
            <a:ext cx="445200" cy="445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4"/>
          <p:cNvSpPr/>
          <p:nvPr/>
        </p:nvSpPr>
        <p:spPr>
          <a:xfrm>
            <a:off x="0" y="1460697"/>
            <a:ext cx="234000" cy="3682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6" name="Google Shape;626;p34"/>
          <p:cNvGrpSpPr/>
          <p:nvPr/>
        </p:nvGrpSpPr>
        <p:grpSpPr>
          <a:xfrm>
            <a:off x="7514300" y="4756925"/>
            <a:ext cx="1008600" cy="47100"/>
            <a:chOff x="58300" y="4325125"/>
            <a:chExt cx="1008600" cy="47100"/>
          </a:xfrm>
        </p:grpSpPr>
        <p:sp>
          <p:nvSpPr>
            <p:cNvPr id="627" name="Google Shape;627;p34"/>
            <p:cNvSpPr/>
            <p:nvPr/>
          </p:nvSpPr>
          <p:spPr>
            <a:xfrm rot="-5400000">
              <a:off x="58300" y="43251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4"/>
            <p:cNvSpPr/>
            <p:nvPr/>
          </p:nvSpPr>
          <p:spPr>
            <a:xfrm rot="-5400000">
              <a:off x="250600" y="43251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4"/>
            <p:cNvSpPr/>
            <p:nvPr/>
          </p:nvSpPr>
          <p:spPr>
            <a:xfrm rot="-5400000">
              <a:off x="442900" y="43251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4"/>
            <p:cNvSpPr/>
            <p:nvPr/>
          </p:nvSpPr>
          <p:spPr>
            <a:xfrm rot="-5400000">
              <a:off x="635200" y="43251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4"/>
            <p:cNvSpPr/>
            <p:nvPr/>
          </p:nvSpPr>
          <p:spPr>
            <a:xfrm rot="-5400000">
              <a:off x="827500" y="43251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4"/>
            <p:cNvSpPr/>
            <p:nvPr/>
          </p:nvSpPr>
          <p:spPr>
            <a:xfrm rot="-5400000">
              <a:off x="1019800" y="43251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1100" y="445025"/>
            <a:ext cx="79017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1pPr>
            <a:lvl2pPr lvl="1">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2pPr>
            <a:lvl3pPr lvl="2">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3pPr>
            <a:lvl4pPr lvl="3">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4pPr>
            <a:lvl5pPr lvl="4">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5pPr>
            <a:lvl6pPr lvl="5">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6pPr>
            <a:lvl7pPr lvl="6">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7pPr>
            <a:lvl8pPr lvl="7">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8pPr>
            <a:lvl9pPr lvl="8">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621100" y="1152475"/>
            <a:ext cx="79017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1pPr>
            <a:lvl2pPr marL="914400" lvl="1" indent="-317500">
              <a:lnSpc>
                <a:spcPct val="115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2pPr>
            <a:lvl3pPr marL="1371600" lvl="2" indent="-317500">
              <a:lnSpc>
                <a:spcPct val="115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3pPr>
            <a:lvl4pPr marL="1828800" lvl="3" indent="-317500">
              <a:lnSpc>
                <a:spcPct val="115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4pPr>
            <a:lvl5pPr marL="2286000" lvl="4" indent="-317500">
              <a:lnSpc>
                <a:spcPct val="115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5pPr>
            <a:lvl6pPr marL="2743200" lvl="5" indent="-317500">
              <a:lnSpc>
                <a:spcPct val="115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6pPr>
            <a:lvl7pPr marL="3200400" lvl="6" indent="-317500">
              <a:lnSpc>
                <a:spcPct val="115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7pPr>
            <a:lvl8pPr marL="3657600" lvl="7" indent="-317500">
              <a:lnSpc>
                <a:spcPct val="115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8pPr>
            <a:lvl9pPr marL="4114800" lvl="8" indent="-317500">
              <a:lnSpc>
                <a:spcPct val="115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 id="2147483678" r:id="rId4"/>
    <p:sldLayoutId id="2147483679" r:id="rId5"/>
    <p:sldLayoutId id="214748368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3" Type="http://schemas.openxmlformats.org/officeDocument/2006/relationships/hyperlink" Target="https://data.gov.sg/dataset/public-transport-utilisation-average-public-transport-ridership"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data.gov.sg/dataset/monthly-concession-passes" TargetMode="External"/><Relationship Id="rId5" Type="http://schemas.openxmlformats.org/officeDocument/2006/relationships/hyperlink" Target="https://data.gov.sg/dataset/fare-structure-mrts-and-lrts" TargetMode="External"/><Relationship Id="rId4" Type="http://schemas.openxmlformats.org/officeDocument/2006/relationships/hyperlink" Target="https://data.gov.sg/dataset/public-transport-utilisation-average-trip-distanc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38"/>
          <p:cNvSpPr txBox="1">
            <a:spLocks noGrp="1"/>
          </p:cNvSpPr>
          <p:nvPr>
            <p:ph type="ctrTitle"/>
          </p:nvPr>
        </p:nvSpPr>
        <p:spPr>
          <a:xfrm>
            <a:off x="621100" y="1169289"/>
            <a:ext cx="7906500" cy="231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sz="4000"/>
              <a:t>SINGAPORE’S LAND PUBLIC TRANSPORTATION ANALYSIS</a:t>
            </a:r>
          </a:p>
        </p:txBody>
      </p:sp>
      <p:sp>
        <p:nvSpPr>
          <p:cNvPr id="644" name="Google Shape;644;p38"/>
          <p:cNvSpPr txBox="1">
            <a:spLocks noGrp="1"/>
          </p:cNvSpPr>
          <p:nvPr>
            <p:ph type="subTitle" idx="1"/>
          </p:nvPr>
        </p:nvSpPr>
        <p:spPr>
          <a:xfrm>
            <a:off x="621100" y="3578925"/>
            <a:ext cx="7906500" cy="33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Name : Dario Prawara T</a:t>
            </a:r>
            <a:r>
              <a:rPr lang="en-SG"/>
              <a:t>eh Wei Rong                    Class : DAAA / FT / 1B / 04</a:t>
            </a:r>
            <a:endParaRPr/>
          </a:p>
        </p:txBody>
      </p:sp>
      <p:sp>
        <p:nvSpPr>
          <p:cNvPr id="645" name="Google Shape;645;p38"/>
          <p:cNvSpPr/>
          <p:nvPr/>
        </p:nvSpPr>
        <p:spPr>
          <a:xfrm>
            <a:off x="7713625" y="1747475"/>
            <a:ext cx="103800" cy="103800"/>
          </a:xfrm>
          <a:prstGeom prst="rect">
            <a:avLst/>
          </a:prstGeom>
          <a:no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8252675" y="4235150"/>
            <a:ext cx="103800" cy="103800"/>
          </a:xfrm>
          <a:prstGeom prst="rect">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7" name="Google Shape;647;p38"/>
          <p:cNvGrpSpPr/>
          <p:nvPr/>
        </p:nvGrpSpPr>
        <p:grpSpPr>
          <a:xfrm>
            <a:off x="621100" y="4161925"/>
            <a:ext cx="1008600" cy="47100"/>
            <a:chOff x="58300" y="4325125"/>
            <a:chExt cx="1008600" cy="47100"/>
          </a:xfrm>
        </p:grpSpPr>
        <p:sp>
          <p:nvSpPr>
            <p:cNvPr id="648" name="Google Shape;648;p38"/>
            <p:cNvSpPr/>
            <p:nvPr/>
          </p:nvSpPr>
          <p:spPr>
            <a:xfrm rot="-5400000">
              <a:off x="58300" y="43251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8"/>
            <p:cNvSpPr/>
            <p:nvPr/>
          </p:nvSpPr>
          <p:spPr>
            <a:xfrm rot="-5400000">
              <a:off x="250600" y="43251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rot="-5400000">
              <a:off x="442900" y="43251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rot="-5400000">
              <a:off x="635200" y="43251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8"/>
            <p:cNvSpPr/>
            <p:nvPr/>
          </p:nvSpPr>
          <p:spPr>
            <a:xfrm rot="-5400000">
              <a:off x="827500" y="43251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8"/>
            <p:cNvSpPr/>
            <p:nvPr/>
          </p:nvSpPr>
          <p:spPr>
            <a:xfrm rot="-5400000">
              <a:off x="1019800" y="4325125"/>
              <a:ext cx="47100" cy="4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4" name="Google Shape;654;p38"/>
          <p:cNvSpPr/>
          <p:nvPr/>
        </p:nvSpPr>
        <p:spPr>
          <a:xfrm>
            <a:off x="4770925" y="4235150"/>
            <a:ext cx="103800" cy="103800"/>
          </a:xfrm>
          <a:prstGeom prst="rect">
            <a:avLst/>
          </a:prstGeom>
          <a:no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2975625" y="906700"/>
            <a:ext cx="103800" cy="103800"/>
          </a:xfrm>
          <a:prstGeom prst="rect">
            <a:avLst/>
          </a:prstGeom>
          <a:no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8"/>
          <p:cNvSpPr/>
          <p:nvPr/>
        </p:nvSpPr>
        <p:spPr>
          <a:xfrm>
            <a:off x="6679950" y="679238"/>
            <a:ext cx="103800" cy="103800"/>
          </a:xfrm>
          <a:prstGeom prst="rect">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5" name="Google Shape;805;p45"/>
          <p:cNvSpPr txBox="1">
            <a:spLocks noGrp="1"/>
          </p:cNvSpPr>
          <p:nvPr>
            <p:ph type="title"/>
          </p:nvPr>
        </p:nvSpPr>
        <p:spPr>
          <a:xfrm>
            <a:off x="190290" y="102601"/>
            <a:ext cx="616936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a:t>Objective 2 : Study the fare structures and the value of concession passes for MRTs and LRTs in Singapore</a:t>
            </a:r>
          </a:p>
        </p:txBody>
      </p:sp>
      <p:grpSp>
        <p:nvGrpSpPr>
          <p:cNvPr id="817" name="Google Shape;817;p45"/>
          <p:cNvGrpSpPr/>
          <p:nvPr/>
        </p:nvGrpSpPr>
        <p:grpSpPr>
          <a:xfrm>
            <a:off x="6165454" y="1877118"/>
            <a:ext cx="440604" cy="401189"/>
            <a:chOff x="2050315" y="4266274"/>
            <a:chExt cx="321609" cy="292860"/>
          </a:xfrm>
        </p:grpSpPr>
        <p:sp>
          <p:nvSpPr>
            <p:cNvPr id="818" name="Google Shape;818;p45"/>
            <p:cNvSpPr/>
            <p:nvPr/>
          </p:nvSpPr>
          <p:spPr>
            <a:xfrm>
              <a:off x="2050315" y="4464834"/>
              <a:ext cx="57177" cy="94293"/>
            </a:xfrm>
            <a:custGeom>
              <a:avLst/>
              <a:gdLst/>
              <a:ahLst/>
              <a:cxnLst/>
              <a:rect l="l" t="t" r="r" b="b"/>
              <a:pathLst>
                <a:path w="2548" h="4202" extrusionOk="0">
                  <a:moveTo>
                    <a:pt x="0" y="0"/>
                  </a:moveTo>
                  <a:lnTo>
                    <a:pt x="0" y="4201"/>
                  </a:lnTo>
                  <a:lnTo>
                    <a:pt x="2548" y="4201"/>
                  </a:lnTo>
                  <a:lnTo>
                    <a:pt x="25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5"/>
            <p:cNvSpPr/>
            <p:nvPr/>
          </p:nvSpPr>
          <p:spPr>
            <a:xfrm>
              <a:off x="2135560" y="4427048"/>
              <a:ext cx="56504" cy="132082"/>
            </a:xfrm>
            <a:custGeom>
              <a:avLst/>
              <a:gdLst/>
              <a:ahLst/>
              <a:cxnLst/>
              <a:rect l="l" t="t" r="r" b="b"/>
              <a:pathLst>
                <a:path w="2518" h="5886" extrusionOk="0">
                  <a:moveTo>
                    <a:pt x="0" y="1"/>
                  </a:moveTo>
                  <a:lnTo>
                    <a:pt x="0" y="5885"/>
                  </a:lnTo>
                  <a:lnTo>
                    <a:pt x="2518" y="5885"/>
                  </a:lnTo>
                  <a:lnTo>
                    <a:pt x="2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5"/>
            <p:cNvSpPr/>
            <p:nvPr/>
          </p:nvSpPr>
          <p:spPr>
            <a:xfrm>
              <a:off x="2220468" y="4389620"/>
              <a:ext cx="56504" cy="169512"/>
            </a:xfrm>
            <a:custGeom>
              <a:avLst/>
              <a:gdLst/>
              <a:ahLst/>
              <a:cxnLst/>
              <a:rect l="l" t="t" r="r" b="b"/>
              <a:pathLst>
                <a:path w="2518" h="7554" extrusionOk="0">
                  <a:moveTo>
                    <a:pt x="0" y="0"/>
                  </a:moveTo>
                  <a:lnTo>
                    <a:pt x="0" y="7553"/>
                  </a:lnTo>
                  <a:lnTo>
                    <a:pt x="2518" y="7553"/>
                  </a:lnTo>
                  <a:lnTo>
                    <a:pt x="2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5"/>
            <p:cNvSpPr/>
            <p:nvPr/>
          </p:nvSpPr>
          <p:spPr>
            <a:xfrm>
              <a:off x="2305376" y="4351833"/>
              <a:ext cx="56504" cy="207301"/>
            </a:xfrm>
            <a:custGeom>
              <a:avLst/>
              <a:gdLst/>
              <a:ahLst/>
              <a:cxnLst/>
              <a:rect l="l" t="t" r="r" b="b"/>
              <a:pathLst>
                <a:path w="2518" h="9238" extrusionOk="0">
                  <a:moveTo>
                    <a:pt x="0" y="1"/>
                  </a:moveTo>
                  <a:lnTo>
                    <a:pt x="0" y="9237"/>
                  </a:lnTo>
                  <a:lnTo>
                    <a:pt x="2518" y="9237"/>
                  </a:lnTo>
                  <a:lnTo>
                    <a:pt x="2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5"/>
            <p:cNvSpPr/>
            <p:nvPr/>
          </p:nvSpPr>
          <p:spPr>
            <a:xfrm>
              <a:off x="2074167" y="4266274"/>
              <a:ext cx="297756" cy="173843"/>
            </a:xfrm>
            <a:custGeom>
              <a:avLst/>
              <a:gdLst/>
              <a:ahLst/>
              <a:cxnLst/>
              <a:rect l="l" t="t" r="r" b="b"/>
              <a:pathLst>
                <a:path w="13269" h="7747" extrusionOk="0">
                  <a:moveTo>
                    <a:pt x="12434" y="0"/>
                  </a:moveTo>
                  <a:lnTo>
                    <a:pt x="12434" y="685"/>
                  </a:lnTo>
                  <a:cubicBezTo>
                    <a:pt x="11936" y="257"/>
                    <a:pt x="11315" y="34"/>
                    <a:pt x="10691" y="34"/>
                  </a:cubicBezTo>
                  <a:cubicBezTo>
                    <a:pt x="10251" y="34"/>
                    <a:pt x="9810" y="145"/>
                    <a:pt x="9410" y="373"/>
                  </a:cubicBezTo>
                  <a:cubicBezTo>
                    <a:pt x="8650" y="790"/>
                    <a:pt x="8144" y="1564"/>
                    <a:pt x="8084" y="2428"/>
                  </a:cubicBezTo>
                  <a:cubicBezTo>
                    <a:pt x="7696" y="2229"/>
                    <a:pt x="7291" y="2137"/>
                    <a:pt x="6894" y="2137"/>
                  </a:cubicBezTo>
                  <a:cubicBezTo>
                    <a:pt x="5602" y="2137"/>
                    <a:pt x="4414" y="3115"/>
                    <a:pt x="4300" y="4529"/>
                  </a:cubicBezTo>
                  <a:cubicBezTo>
                    <a:pt x="3905" y="4327"/>
                    <a:pt x="3501" y="4236"/>
                    <a:pt x="3111" y="4236"/>
                  </a:cubicBezTo>
                  <a:cubicBezTo>
                    <a:pt x="1427" y="4236"/>
                    <a:pt x="0" y="5933"/>
                    <a:pt x="665" y="7747"/>
                  </a:cubicBezTo>
                  <a:lnTo>
                    <a:pt x="1455" y="7449"/>
                  </a:lnTo>
                  <a:cubicBezTo>
                    <a:pt x="980" y="6137"/>
                    <a:pt x="2031" y="5068"/>
                    <a:pt x="3137" y="5068"/>
                  </a:cubicBezTo>
                  <a:cubicBezTo>
                    <a:pt x="3626" y="5068"/>
                    <a:pt x="4125" y="5277"/>
                    <a:pt x="4509" y="5765"/>
                  </a:cubicBezTo>
                  <a:lnTo>
                    <a:pt x="5239" y="5348"/>
                  </a:lnTo>
                  <a:cubicBezTo>
                    <a:pt x="4753" y="4036"/>
                    <a:pt x="5808" y="2968"/>
                    <a:pt x="6918" y="2968"/>
                  </a:cubicBezTo>
                  <a:cubicBezTo>
                    <a:pt x="7408" y="2968"/>
                    <a:pt x="7909" y="3176"/>
                    <a:pt x="8293" y="3665"/>
                  </a:cubicBezTo>
                  <a:lnTo>
                    <a:pt x="9008" y="3248"/>
                  </a:lnTo>
                  <a:cubicBezTo>
                    <a:pt x="8710" y="2428"/>
                    <a:pt x="9053" y="1520"/>
                    <a:pt x="9812" y="1103"/>
                  </a:cubicBezTo>
                  <a:cubicBezTo>
                    <a:pt x="10088" y="952"/>
                    <a:pt x="10389" y="878"/>
                    <a:pt x="10689" y="878"/>
                  </a:cubicBezTo>
                  <a:cubicBezTo>
                    <a:pt x="11104" y="878"/>
                    <a:pt x="11516" y="1020"/>
                    <a:pt x="11853" y="1296"/>
                  </a:cubicBezTo>
                  <a:lnTo>
                    <a:pt x="11168" y="1296"/>
                  </a:lnTo>
                  <a:lnTo>
                    <a:pt x="11168" y="2145"/>
                  </a:lnTo>
                  <a:lnTo>
                    <a:pt x="13269" y="2145"/>
                  </a:lnTo>
                  <a:lnTo>
                    <a:pt x="132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3" name="Google Shape;823;p45"/>
          <p:cNvSpPr/>
          <p:nvPr/>
        </p:nvSpPr>
        <p:spPr>
          <a:xfrm>
            <a:off x="7772325" y="1188700"/>
            <a:ext cx="103800" cy="103800"/>
          </a:xfrm>
          <a:prstGeom prst="rect">
            <a:avLst/>
          </a:prstGeom>
          <a:no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5"/>
          <p:cNvSpPr/>
          <p:nvPr/>
        </p:nvSpPr>
        <p:spPr>
          <a:xfrm>
            <a:off x="8252675" y="4235150"/>
            <a:ext cx="103800" cy="103800"/>
          </a:xfrm>
          <a:prstGeom prst="rect">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5"/>
          <p:cNvSpPr/>
          <p:nvPr/>
        </p:nvSpPr>
        <p:spPr>
          <a:xfrm>
            <a:off x="4893650" y="4454075"/>
            <a:ext cx="103800" cy="103800"/>
          </a:xfrm>
          <a:prstGeom prst="rect">
            <a:avLst/>
          </a:prstGeom>
          <a:no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429;p43">
            <a:extLst>
              <a:ext uri="{FF2B5EF4-FFF2-40B4-BE49-F238E27FC236}">
                <a16:creationId xmlns:a16="http://schemas.microsoft.com/office/drawing/2014/main" id="{0A48F112-12FF-4A54-91DD-6884D2D1C9BE}"/>
              </a:ext>
            </a:extLst>
          </p:cNvPr>
          <p:cNvSpPr txBox="1">
            <a:spLocks/>
          </p:cNvSpPr>
          <p:nvPr/>
        </p:nvSpPr>
        <p:spPr>
          <a:xfrm>
            <a:off x="6592297" y="672131"/>
            <a:ext cx="2298942" cy="4262750"/>
          </a:xfrm>
          <a:prstGeom prst="rect">
            <a:avLst/>
          </a:prstGeom>
          <a:solidFill>
            <a:schemeClr val="accent2"/>
          </a:solidFill>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buFont typeface="Arial" panose="020B0604020202020204" pitchFamily="34" charset="0"/>
              <a:buChar char="•"/>
            </a:pPr>
            <a:r>
              <a:rPr lang="en-US" sz="1100">
                <a:latin typeface="Poppins" panose="00000500000000000000" pitchFamily="2" charset="0"/>
                <a:cs typeface="Poppins" panose="00000500000000000000" pitchFamily="2" charset="0"/>
              </a:rPr>
              <a:t>From the scatterplot, ‘Adult card fare’ has the highest fare rates per ride and fare value increases per km travelled. ‘Student card fare’ have the lowest fares per ride and remains generally constant after 7km travel distance.</a:t>
            </a:r>
          </a:p>
          <a:p>
            <a:pPr marL="171450" indent="-171450">
              <a:buFont typeface="Arial" panose="020B0604020202020204" pitchFamily="34" charset="0"/>
              <a:buChar char="•"/>
            </a:pPr>
            <a:endParaRPr lang="en-US" sz="110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US" sz="1100">
                <a:latin typeface="Poppins" panose="00000500000000000000" pitchFamily="2" charset="0"/>
                <a:cs typeface="Poppins" panose="00000500000000000000" pitchFamily="2" charset="0"/>
              </a:rPr>
              <a:t>Fares per ride tend to be higher after 7.45am </a:t>
            </a:r>
            <a:r>
              <a:rPr lang="en-US" sz="1100">
                <a:latin typeface="Poppins" panose="00000500000000000000" pitchFamily="2" charset="0"/>
                <a:cs typeface="Poppins" panose="00000500000000000000" pitchFamily="2" charset="0"/>
                <a:sym typeface="Wingdings" panose="05000000000000000000" pitchFamily="2" charset="2"/>
              </a:rPr>
              <a:t> </a:t>
            </a:r>
            <a:r>
              <a:rPr lang="en-US" sz="1100" b="1">
                <a:latin typeface="Poppins" panose="00000500000000000000" pitchFamily="2" charset="0"/>
                <a:cs typeface="Poppins" panose="00000500000000000000" pitchFamily="2" charset="0"/>
              </a:rPr>
              <a:t>MRTs offer a pre-peak discount to commuters before 7.45am</a:t>
            </a:r>
            <a:r>
              <a:rPr lang="en-US" sz="1100">
                <a:latin typeface="Poppins" panose="00000500000000000000" pitchFamily="2" charset="0"/>
                <a:cs typeface="Poppins" panose="00000500000000000000" pitchFamily="2" charset="0"/>
              </a:rPr>
              <a:t>, resulting in lower fare charges.</a:t>
            </a:r>
          </a:p>
          <a:p>
            <a:pPr marL="171450" indent="-171450">
              <a:buFont typeface="Arial" panose="020B0604020202020204" pitchFamily="34" charset="0"/>
              <a:buChar char="•"/>
            </a:pPr>
            <a:endParaRPr lang="en-US" sz="110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US" sz="1100">
                <a:latin typeface="Poppins" panose="00000500000000000000" pitchFamily="2" charset="0"/>
                <a:cs typeface="Poppins" panose="00000500000000000000" pitchFamily="2" charset="0"/>
              </a:rPr>
              <a:t>Fare rates are </a:t>
            </a:r>
            <a:r>
              <a:rPr lang="en-US" sz="1100" b="1">
                <a:latin typeface="Poppins" panose="00000500000000000000" pitchFamily="2" charset="0"/>
                <a:cs typeface="Poppins" panose="00000500000000000000" pitchFamily="2" charset="0"/>
              </a:rPr>
              <a:t>equal for senior citizens and persons with disabilities </a:t>
            </a:r>
            <a:r>
              <a:rPr lang="en-US" sz="1100">
                <a:latin typeface="Poppins" panose="00000500000000000000" pitchFamily="2" charset="0"/>
                <a:cs typeface="Poppins" panose="00000500000000000000" pitchFamily="2" charset="0"/>
                <a:sym typeface="Wingdings" panose="05000000000000000000" pitchFamily="2" charset="2"/>
              </a:rPr>
              <a:t> Remain affordable, reduce worry over expensive transport fees, as seen from the lower fare per km travelled.</a:t>
            </a:r>
            <a:endParaRPr lang="en-US" sz="120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endParaRPr lang="en-US" sz="120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endParaRPr lang="en-US" sz="120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endParaRPr lang="en-US" sz="1200">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endParaRPr lang="en-US" sz="1600">
              <a:latin typeface="Poppins" panose="00000500000000000000" pitchFamily="2" charset="0"/>
              <a:cs typeface="Poppins" panose="00000500000000000000" pitchFamily="2" charset="0"/>
            </a:endParaRPr>
          </a:p>
        </p:txBody>
      </p:sp>
      <p:pic>
        <p:nvPicPr>
          <p:cNvPr id="3" name="Picture 2">
            <a:extLst>
              <a:ext uri="{FF2B5EF4-FFF2-40B4-BE49-F238E27FC236}">
                <a16:creationId xmlns:a16="http://schemas.microsoft.com/office/drawing/2014/main" id="{296FF207-D4FC-2C45-5204-8E738BF449AF}"/>
              </a:ext>
            </a:extLst>
          </p:cNvPr>
          <p:cNvPicPr>
            <a:picLocks noChangeAspect="1"/>
          </p:cNvPicPr>
          <p:nvPr/>
        </p:nvPicPr>
        <p:blipFill>
          <a:blip r:embed="rId3"/>
          <a:srcRect/>
          <a:stretch/>
        </p:blipFill>
        <p:spPr>
          <a:xfrm>
            <a:off x="150806" y="1240600"/>
            <a:ext cx="6441491" cy="3213475"/>
          </a:xfrm>
          <a:prstGeom prst="rect">
            <a:avLst/>
          </a:prstGeom>
          <a:ln>
            <a:solidFill>
              <a:schemeClr val="tx1">
                <a:lumMod val="50000"/>
              </a:schemeClr>
            </a:solidFill>
          </a:ln>
        </p:spPr>
      </p:pic>
    </p:spTree>
    <p:extLst>
      <p:ext uri="{BB962C8B-B14F-4D97-AF65-F5344CB8AC3E}">
        <p14:creationId xmlns:p14="http://schemas.microsoft.com/office/powerpoint/2010/main" val="3642513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grpSp>
        <p:nvGrpSpPr>
          <p:cNvPr id="817" name="Google Shape;817;p45"/>
          <p:cNvGrpSpPr/>
          <p:nvPr/>
        </p:nvGrpSpPr>
        <p:grpSpPr>
          <a:xfrm>
            <a:off x="6165454" y="1877118"/>
            <a:ext cx="440604" cy="401189"/>
            <a:chOff x="2050315" y="4266274"/>
            <a:chExt cx="321609" cy="292860"/>
          </a:xfrm>
        </p:grpSpPr>
        <p:sp>
          <p:nvSpPr>
            <p:cNvPr id="818" name="Google Shape;818;p45"/>
            <p:cNvSpPr/>
            <p:nvPr/>
          </p:nvSpPr>
          <p:spPr>
            <a:xfrm>
              <a:off x="2050315" y="4464834"/>
              <a:ext cx="57177" cy="94293"/>
            </a:xfrm>
            <a:custGeom>
              <a:avLst/>
              <a:gdLst/>
              <a:ahLst/>
              <a:cxnLst/>
              <a:rect l="l" t="t" r="r" b="b"/>
              <a:pathLst>
                <a:path w="2548" h="4202" extrusionOk="0">
                  <a:moveTo>
                    <a:pt x="0" y="0"/>
                  </a:moveTo>
                  <a:lnTo>
                    <a:pt x="0" y="4201"/>
                  </a:lnTo>
                  <a:lnTo>
                    <a:pt x="2548" y="4201"/>
                  </a:lnTo>
                  <a:lnTo>
                    <a:pt x="25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5"/>
            <p:cNvSpPr/>
            <p:nvPr/>
          </p:nvSpPr>
          <p:spPr>
            <a:xfrm>
              <a:off x="2135560" y="4427048"/>
              <a:ext cx="56504" cy="132082"/>
            </a:xfrm>
            <a:custGeom>
              <a:avLst/>
              <a:gdLst/>
              <a:ahLst/>
              <a:cxnLst/>
              <a:rect l="l" t="t" r="r" b="b"/>
              <a:pathLst>
                <a:path w="2518" h="5886" extrusionOk="0">
                  <a:moveTo>
                    <a:pt x="0" y="1"/>
                  </a:moveTo>
                  <a:lnTo>
                    <a:pt x="0" y="5885"/>
                  </a:lnTo>
                  <a:lnTo>
                    <a:pt x="2518" y="5885"/>
                  </a:lnTo>
                  <a:lnTo>
                    <a:pt x="2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5"/>
            <p:cNvSpPr/>
            <p:nvPr/>
          </p:nvSpPr>
          <p:spPr>
            <a:xfrm>
              <a:off x="2220468" y="4389620"/>
              <a:ext cx="56504" cy="169512"/>
            </a:xfrm>
            <a:custGeom>
              <a:avLst/>
              <a:gdLst/>
              <a:ahLst/>
              <a:cxnLst/>
              <a:rect l="l" t="t" r="r" b="b"/>
              <a:pathLst>
                <a:path w="2518" h="7554" extrusionOk="0">
                  <a:moveTo>
                    <a:pt x="0" y="0"/>
                  </a:moveTo>
                  <a:lnTo>
                    <a:pt x="0" y="7553"/>
                  </a:lnTo>
                  <a:lnTo>
                    <a:pt x="2518" y="7553"/>
                  </a:lnTo>
                  <a:lnTo>
                    <a:pt x="2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5"/>
            <p:cNvSpPr/>
            <p:nvPr/>
          </p:nvSpPr>
          <p:spPr>
            <a:xfrm>
              <a:off x="2305376" y="4351833"/>
              <a:ext cx="56504" cy="207301"/>
            </a:xfrm>
            <a:custGeom>
              <a:avLst/>
              <a:gdLst/>
              <a:ahLst/>
              <a:cxnLst/>
              <a:rect l="l" t="t" r="r" b="b"/>
              <a:pathLst>
                <a:path w="2518" h="9238" extrusionOk="0">
                  <a:moveTo>
                    <a:pt x="0" y="1"/>
                  </a:moveTo>
                  <a:lnTo>
                    <a:pt x="0" y="9237"/>
                  </a:lnTo>
                  <a:lnTo>
                    <a:pt x="2518" y="9237"/>
                  </a:lnTo>
                  <a:lnTo>
                    <a:pt x="2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5"/>
            <p:cNvSpPr/>
            <p:nvPr/>
          </p:nvSpPr>
          <p:spPr>
            <a:xfrm>
              <a:off x="2074167" y="4266274"/>
              <a:ext cx="297756" cy="173843"/>
            </a:xfrm>
            <a:custGeom>
              <a:avLst/>
              <a:gdLst/>
              <a:ahLst/>
              <a:cxnLst/>
              <a:rect l="l" t="t" r="r" b="b"/>
              <a:pathLst>
                <a:path w="13269" h="7747" extrusionOk="0">
                  <a:moveTo>
                    <a:pt x="12434" y="0"/>
                  </a:moveTo>
                  <a:lnTo>
                    <a:pt x="12434" y="685"/>
                  </a:lnTo>
                  <a:cubicBezTo>
                    <a:pt x="11936" y="257"/>
                    <a:pt x="11315" y="34"/>
                    <a:pt x="10691" y="34"/>
                  </a:cubicBezTo>
                  <a:cubicBezTo>
                    <a:pt x="10251" y="34"/>
                    <a:pt x="9810" y="145"/>
                    <a:pt x="9410" y="373"/>
                  </a:cubicBezTo>
                  <a:cubicBezTo>
                    <a:pt x="8650" y="790"/>
                    <a:pt x="8144" y="1564"/>
                    <a:pt x="8084" y="2428"/>
                  </a:cubicBezTo>
                  <a:cubicBezTo>
                    <a:pt x="7696" y="2229"/>
                    <a:pt x="7291" y="2137"/>
                    <a:pt x="6894" y="2137"/>
                  </a:cubicBezTo>
                  <a:cubicBezTo>
                    <a:pt x="5602" y="2137"/>
                    <a:pt x="4414" y="3115"/>
                    <a:pt x="4300" y="4529"/>
                  </a:cubicBezTo>
                  <a:cubicBezTo>
                    <a:pt x="3905" y="4327"/>
                    <a:pt x="3501" y="4236"/>
                    <a:pt x="3111" y="4236"/>
                  </a:cubicBezTo>
                  <a:cubicBezTo>
                    <a:pt x="1427" y="4236"/>
                    <a:pt x="0" y="5933"/>
                    <a:pt x="665" y="7747"/>
                  </a:cubicBezTo>
                  <a:lnTo>
                    <a:pt x="1455" y="7449"/>
                  </a:lnTo>
                  <a:cubicBezTo>
                    <a:pt x="980" y="6137"/>
                    <a:pt x="2031" y="5068"/>
                    <a:pt x="3137" y="5068"/>
                  </a:cubicBezTo>
                  <a:cubicBezTo>
                    <a:pt x="3626" y="5068"/>
                    <a:pt x="4125" y="5277"/>
                    <a:pt x="4509" y="5765"/>
                  </a:cubicBezTo>
                  <a:lnTo>
                    <a:pt x="5239" y="5348"/>
                  </a:lnTo>
                  <a:cubicBezTo>
                    <a:pt x="4753" y="4036"/>
                    <a:pt x="5808" y="2968"/>
                    <a:pt x="6918" y="2968"/>
                  </a:cubicBezTo>
                  <a:cubicBezTo>
                    <a:pt x="7408" y="2968"/>
                    <a:pt x="7909" y="3176"/>
                    <a:pt x="8293" y="3665"/>
                  </a:cubicBezTo>
                  <a:lnTo>
                    <a:pt x="9008" y="3248"/>
                  </a:lnTo>
                  <a:cubicBezTo>
                    <a:pt x="8710" y="2428"/>
                    <a:pt x="9053" y="1520"/>
                    <a:pt x="9812" y="1103"/>
                  </a:cubicBezTo>
                  <a:cubicBezTo>
                    <a:pt x="10088" y="952"/>
                    <a:pt x="10389" y="878"/>
                    <a:pt x="10689" y="878"/>
                  </a:cubicBezTo>
                  <a:cubicBezTo>
                    <a:pt x="11104" y="878"/>
                    <a:pt x="11516" y="1020"/>
                    <a:pt x="11853" y="1296"/>
                  </a:cubicBezTo>
                  <a:lnTo>
                    <a:pt x="11168" y="1296"/>
                  </a:lnTo>
                  <a:lnTo>
                    <a:pt x="11168" y="2145"/>
                  </a:lnTo>
                  <a:lnTo>
                    <a:pt x="13269" y="2145"/>
                  </a:lnTo>
                  <a:lnTo>
                    <a:pt x="132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3" name="Google Shape;823;p45"/>
          <p:cNvSpPr/>
          <p:nvPr/>
        </p:nvSpPr>
        <p:spPr>
          <a:xfrm>
            <a:off x="7772325" y="1188700"/>
            <a:ext cx="103800" cy="103800"/>
          </a:xfrm>
          <a:prstGeom prst="rect">
            <a:avLst/>
          </a:prstGeom>
          <a:no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5"/>
          <p:cNvSpPr/>
          <p:nvPr/>
        </p:nvSpPr>
        <p:spPr>
          <a:xfrm>
            <a:off x="8252675" y="4235150"/>
            <a:ext cx="103800" cy="103800"/>
          </a:xfrm>
          <a:prstGeom prst="rect">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5"/>
          <p:cNvSpPr/>
          <p:nvPr/>
        </p:nvSpPr>
        <p:spPr>
          <a:xfrm>
            <a:off x="4893650" y="4454075"/>
            <a:ext cx="103800" cy="103800"/>
          </a:xfrm>
          <a:prstGeom prst="rect">
            <a:avLst/>
          </a:prstGeom>
          <a:no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29;p43">
            <a:extLst>
              <a:ext uri="{FF2B5EF4-FFF2-40B4-BE49-F238E27FC236}">
                <a16:creationId xmlns:a16="http://schemas.microsoft.com/office/drawing/2014/main" id="{E078B68D-F524-BEEF-C1BB-CA2CD3F3403B}"/>
              </a:ext>
            </a:extLst>
          </p:cNvPr>
          <p:cNvSpPr txBox="1">
            <a:spLocks/>
          </p:cNvSpPr>
          <p:nvPr/>
        </p:nvSpPr>
        <p:spPr>
          <a:xfrm>
            <a:off x="5783898" y="783118"/>
            <a:ext cx="3062869" cy="4153155"/>
          </a:xfrm>
          <a:prstGeom prst="rect">
            <a:avLst/>
          </a:prstGeom>
          <a:solidFill>
            <a:schemeClr val="accent2"/>
          </a:solidFill>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sz="1050">
                <a:latin typeface="Poppins" panose="00000500000000000000" pitchFamily="2" charset="0"/>
                <a:cs typeface="Poppins" panose="00000500000000000000" pitchFamily="2" charset="0"/>
              </a:rPr>
              <a:t>The Adult card fare has the largest range of fares per ride, with prices being more dispersed.  </a:t>
            </a:r>
            <a:r>
              <a:rPr lang="en-US" sz="1050" b="1">
                <a:latin typeface="Poppins" panose="00000500000000000000" pitchFamily="2" charset="0"/>
                <a:cs typeface="Poppins" panose="00000500000000000000" pitchFamily="2" charset="0"/>
              </a:rPr>
              <a:t>Ensure fairness in pricing mechanism </a:t>
            </a:r>
            <a:r>
              <a:rPr lang="en-US" sz="1050">
                <a:latin typeface="Poppins" panose="00000500000000000000" pitchFamily="2" charset="0"/>
                <a:cs typeface="Poppins" panose="00000500000000000000" pitchFamily="2" charset="0"/>
              </a:rPr>
              <a:t>as </a:t>
            </a:r>
            <a:r>
              <a:rPr lang="en-US" sz="1050">
                <a:solidFill>
                  <a:srgbClr val="FF0000"/>
                </a:solidFill>
                <a:latin typeface="Poppins" panose="00000500000000000000" pitchFamily="2" charset="0"/>
                <a:cs typeface="Poppins" panose="00000500000000000000" pitchFamily="2" charset="0"/>
              </a:rPr>
              <a:t>adults typically have greater financial capability </a:t>
            </a:r>
            <a:r>
              <a:rPr lang="en-US" sz="1050">
                <a:latin typeface="Poppins" panose="00000500000000000000" pitchFamily="2" charset="0"/>
                <a:cs typeface="Poppins" panose="00000500000000000000" pitchFamily="2" charset="0"/>
              </a:rPr>
              <a:t>to afford transportation costs.</a:t>
            </a:r>
          </a:p>
          <a:p>
            <a:pPr marL="285750" indent="-285750">
              <a:buFont typeface="Arial" panose="020B0604020202020204" pitchFamily="34" charset="0"/>
              <a:buChar char="•"/>
            </a:pPr>
            <a:endParaRPr lang="en-US" sz="1050">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n-US" sz="1050">
                <a:latin typeface="Poppins" panose="00000500000000000000" pitchFamily="2" charset="0"/>
                <a:cs typeface="Poppins" panose="00000500000000000000" pitchFamily="2" charset="0"/>
              </a:rPr>
              <a:t>Fares for students are the most uniform and the mean fare value is the lowest among all fare types. </a:t>
            </a:r>
            <a:r>
              <a:rPr lang="en-US" sz="1050">
                <a:latin typeface="Poppins" panose="00000500000000000000" pitchFamily="2" charset="0"/>
                <a:cs typeface="Poppins" panose="00000500000000000000" pitchFamily="2" charset="0"/>
                <a:sym typeface="Wingdings" panose="05000000000000000000" pitchFamily="2" charset="2"/>
              </a:rPr>
              <a:t> </a:t>
            </a:r>
            <a:r>
              <a:rPr lang="en-US" sz="1050" b="1">
                <a:latin typeface="Poppins" panose="00000500000000000000" pitchFamily="2" charset="0"/>
                <a:cs typeface="Poppins" panose="00000500000000000000" pitchFamily="2" charset="0"/>
                <a:sym typeface="Wingdings" panose="05000000000000000000" pitchFamily="2" charset="2"/>
              </a:rPr>
              <a:t>Student fares are generally more affordable with consistent pricings</a:t>
            </a:r>
            <a:r>
              <a:rPr lang="en-US" sz="1050">
                <a:latin typeface="Poppins" panose="00000500000000000000" pitchFamily="2" charset="0"/>
                <a:cs typeface="Poppins" panose="00000500000000000000" pitchFamily="2" charset="0"/>
                <a:sym typeface="Wingdings" panose="05000000000000000000" pitchFamily="2" charset="2"/>
              </a:rPr>
              <a:t>, hence MRT/LRT trips will remain cheap.  </a:t>
            </a:r>
            <a:r>
              <a:rPr lang="en-US" sz="1050" b="1">
                <a:latin typeface="Poppins" panose="00000500000000000000" pitchFamily="2" charset="0"/>
                <a:cs typeface="Poppins" panose="00000500000000000000" pitchFamily="2" charset="0"/>
                <a:sym typeface="Wingdings" panose="05000000000000000000" pitchFamily="2" charset="2"/>
              </a:rPr>
              <a:t>Meets the needs of students who usually rely on limited allowances.</a:t>
            </a:r>
            <a:endParaRPr lang="en-US" sz="1050" b="1">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endParaRPr lang="en-US" sz="1050">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n-US" sz="1050">
                <a:latin typeface="Poppins" panose="00000500000000000000" pitchFamily="2" charset="0"/>
                <a:cs typeface="Poppins" panose="00000500000000000000" pitchFamily="2" charset="0"/>
              </a:rPr>
              <a:t>Fares for senior citizens and persons with disabilities </a:t>
            </a:r>
            <a:r>
              <a:rPr lang="en-US" sz="1050">
                <a:latin typeface="Poppins" panose="00000500000000000000" pitchFamily="2" charset="0"/>
                <a:cs typeface="Poppins" panose="00000500000000000000" pitchFamily="2" charset="0"/>
                <a:sym typeface="Wingdings" panose="05000000000000000000" pitchFamily="2" charset="2"/>
              </a:rPr>
              <a:t></a:t>
            </a:r>
            <a:r>
              <a:rPr lang="en-US" sz="1050">
                <a:latin typeface="Poppins" panose="00000500000000000000" pitchFamily="2" charset="0"/>
                <a:cs typeface="Poppins" panose="00000500000000000000" pitchFamily="2" charset="0"/>
              </a:rPr>
              <a:t> similar variability, with relatively lower and consistent prices, aimed at creating affordability. </a:t>
            </a:r>
            <a:r>
              <a:rPr lang="en-US" sz="1050">
                <a:latin typeface="Poppins" panose="00000500000000000000" pitchFamily="2" charset="0"/>
                <a:cs typeface="Poppins" panose="00000500000000000000" pitchFamily="2" charset="0"/>
                <a:sym typeface="Wingdings" panose="05000000000000000000" pitchFamily="2" charset="2"/>
              </a:rPr>
              <a:t> </a:t>
            </a:r>
            <a:r>
              <a:rPr lang="en-US" sz="1050" b="1">
                <a:latin typeface="Poppins" panose="00000500000000000000" pitchFamily="2" charset="0"/>
                <a:cs typeface="Poppins" panose="00000500000000000000" pitchFamily="2" charset="0"/>
                <a:sym typeface="Wingdings" panose="05000000000000000000" pitchFamily="2" charset="2"/>
              </a:rPr>
              <a:t>Encourage the elderly and disabled to stay active and make more trips outside their home. </a:t>
            </a:r>
            <a:r>
              <a:rPr lang="en-US" sz="1050">
                <a:latin typeface="Poppins" panose="00000500000000000000" pitchFamily="2" charset="0"/>
                <a:cs typeface="Poppins" panose="00000500000000000000" pitchFamily="2" charset="0"/>
                <a:sym typeface="Wingdings" panose="05000000000000000000" pitchFamily="2" charset="2"/>
              </a:rPr>
              <a:t>(Today Magazine, 2017).</a:t>
            </a:r>
            <a:endParaRPr lang="en-US" sz="1050">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endParaRPr lang="en-US" sz="1050">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endParaRPr lang="en-US" sz="1050">
              <a:latin typeface="Poppins" panose="00000500000000000000" pitchFamily="2" charset="0"/>
              <a:cs typeface="Poppins" panose="00000500000000000000" pitchFamily="2" charset="0"/>
            </a:endParaRPr>
          </a:p>
        </p:txBody>
      </p:sp>
      <p:pic>
        <p:nvPicPr>
          <p:cNvPr id="2" name="Picture 1">
            <a:extLst>
              <a:ext uri="{FF2B5EF4-FFF2-40B4-BE49-F238E27FC236}">
                <a16:creationId xmlns:a16="http://schemas.microsoft.com/office/drawing/2014/main" id="{34C14162-698E-DDDF-4202-E39E26BFDBC4}"/>
              </a:ext>
            </a:extLst>
          </p:cNvPr>
          <p:cNvPicPr>
            <a:picLocks noChangeAspect="1"/>
          </p:cNvPicPr>
          <p:nvPr/>
        </p:nvPicPr>
        <p:blipFill>
          <a:blip r:embed="rId3"/>
          <a:stretch>
            <a:fillRect/>
          </a:stretch>
        </p:blipFill>
        <p:spPr>
          <a:xfrm>
            <a:off x="297233" y="1087246"/>
            <a:ext cx="5518567" cy="3670956"/>
          </a:xfrm>
          <a:prstGeom prst="rect">
            <a:avLst/>
          </a:prstGeom>
          <a:ln>
            <a:solidFill>
              <a:schemeClr val="tx1">
                <a:lumMod val="50000"/>
              </a:schemeClr>
            </a:solidFill>
          </a:ln>
        </p:spPr>
      </p:pic>
      <p:sp>
        <p:nvSpPr>
          <p:cNvPr id="6" name="Google Shape;805;p45">
            <a:extLst>
              <a:ext uri="{FF2B5EF4-FFF2-40B4-BE49-F238E27FC236}">
                <a16:creationId xmlns:a16="http://schemas.microsoft.com/office/drawing/2014/main" id="{E81C8AD4-4B6A-34CE-23B1-C351CC9FC371}"/>
              </a:ext>
            </a:extLst>
          </p:cNvPr>
          <p:cNvSpPr txBox="1">
            <a:spLocks/>
          </p:cNvSpPr>
          <p:nvPr/>
        </p:nvSpPr>
        <p:spPr>
          <a:xfrm>
            <a:off x="190290" y="102601"/>
            <a:ext cx="616936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9pPr>
          </a:lstStyle>
          <a:p>
            <a:r>
              <a:rPr lang="en-US" sz="1800"/>
              <a:t>Objective 2 : Study the fare structures and the value of concession passes for MRTs and LRTs in Singapore</a:t>
            </a:r>
          </a:p>
        </p:txBody>
      </p:sp>
    </p:spTree>
    <p:extLst>
      <p:ext uri="{BB962C8B-B14F-4D97-AF65-F5344CB8AC3E}">
        <p14:creationId xmlns:p14="http://schemas.microsoft.com/office/powerpoint/2010/main" val="697809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grpSp>
        <p:nvGrpSpPr>
          <p:cNvPr id="817" name="Google Shape;817;p45"/>
          <p:cNvGrpSpPr/>
          <p:nvPr/>
        </p:nvGrpSpPr>
        <p:grpSpPr>
          <a:xfrm>
            <a:off x="6165454" y="1877118"/>
            <a:ext cx="440604" cy="401189"/>
            <a:chOff x="2050315" y="4266274"/>
            <a:chExt cx="321609" cy="292860"/>
          </a:xfrm>
        </p:grpSpPr>
        <p:sp>
          <p:nvSpPr>
            <p:cNvPr id="818" name="Google Shape;818;p45"/>
            <p:cNvSpPr/>
            <p:nvPr/>
          </p:nvSpPr>
          <p:spPr>
            <a:xfrm>
              <a:off x="2050315" y="4464834"/>
              <a:ext cx="57177" cy="94293"/>
            </a:xfrm>
            <a:custGeom>
              <a:avLst/>
              <a:gdLst/>
              <a:ahLst/>
              <a:cxnLst/>
              <a:rect l="l" t="t" r="r" b="b"/>
              <a:pathLst>
                <a:path w="2548" h="4202" extrusionOk="0">
                  <a:moveTo>
                    <a:pt x="0" y="0"/>
                  </a:moveTo>
                  <a:lnTo>
                    <a:pt x="0" y="4201"/>
                  </a:lnTo>
                  <a:lnTo>
                    <a:pt x="2548" y="4201"/>
                  </a:lnTo>
                  <a:lnTo>
                    <a:pt x="25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5"/>
            <p:cNvSpPr/>
            <p:nvPr/>
          </p:nvSpPr>
          <p:spPr>
            <a:xfrm>
              <a:off x="2135560" y="4427048"/>
              <a:ext cx="56504" cy="132082"/>
            </a:xfrm>
            <a:custGeom>
              <a:avLst/>
              <a:gdLst/>
              <a:ahLst/>
              <a:cxnLst/>
              <a:rect l="l" t="t" r="r" b="b"/>
              <a:pathLst>
                <a:path w="2518" h="5886" extrusionOk="0">
                  <a:moveTo>
                    <a:pt x="0" y="1"/>
                  </a:moveTo>
                  <a:lnTo>
                    <a:pt x="0" y="5885"/>
                  </a:lnTo>
                  <a:lnTo>
                    <a:pt x="2518" y="5885"/>
                  </a:lnTo>
                  <a:lnTo>
                    <a:pt x="2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5"/>
            <p:cNvSpPr/>
            <p:nvPr/>
          </p:nvSpPr>
          <p:spPr>
            <a:xfrm>
              <a:off x="2220468" y="4389620"/>
              <a:ext cx="56504" cy="169512"/>
            </a:xfrm>
            <a:custGeom>
              <a:avLst/>
              <a:gdLst/>
              <a:ahLst/>
              <a:cxnLst/>
              <a:rect l="l" t="t" r="r" b="b"/>
              <a:pathLst>
                <a:path w="2518" h="7554" extrusionOk="0">
                  <a:moveTo>
                    <a:pt x="0" y="0"/>
                  </a:moveTo>
                  <a:lnTo>
                    <a:pt x="0" y="7553"/>
                  </a:lnTo>
                  <a:lnTo>
                    <a:pt x="2518" y="7553"/>
                  </a:lnTo>
                  <a:lnTo>
                    <a:pt x="2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5"/>
            <p:cNvSpPr/>
            <p:nvPr/>
          </p:nvSpPr>
          <p:spPr>
            <a:xfrm>
              <a:off x="2305376" y="4351833"/>
              <a:ext cx="56504" cy="207301"/>
            </a:xfrm>
            <a:custGeom>
              <a:avLst/>
              <a:gdLst/>
              <a:ahLst/>
              <a:cxnLst/>
              <a:rect l="l" t="t" r="r" b="b"/>
              <a:pathLst>
                <a:path w="2518" h="9238" extrusionOk="0">
                  <a:moveTo>
                    <a:pt x="0" y="1"/>
                  </a:moveTo>
                  <a:lnTo>
                    <a:pt x="0" y="9237"/>
                  </a:lnTo>
                  <a:lnTo>
                    <a:pt x="2518" y="9237"/>
                  </a:lnTo>
                  <a:lnTo>
                    <a:pt x="2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5"/>
            <p:cNvSpPr/>
            <p:nvPr/>
          </p:nvSpPr>
          <p:spPr>
            <a:xfrm>
              <a:off x="2074167" y="4266274"/>
              <a:ext cx="297756" cy="173843"/>
            </a:xfrm>
            <a:custGeom>
              <a:avLst/>
              <a:gdLst/>
              <a:ahLst/>
              <a:cxnLst/>
              <a:rect l="l" t="t" r="r" b="b"/>
              <a:pathLst>
                <a:path w="13269" h="7747" extrusionOk="0">
                  <a:moveTo>
                    <a:pt x="12434" y="0"/>
                  </a:moveTo>
                  <a:lnTo>
                    <a:pt x="12434" y="685"/>
                  </a:lnTo>
                  <a:cubicBezTo>
                    <a:pt x="11936" y="257"/>
                    <a:pt x="11315" y="34"/>
                    <a:pt x="10691" y="34"/>
                  </a:cubicBezTo>
                  <a:cubicBezTo>
                    <a:pt x="10251" y="34"/>
                    <a:pt x="9810" y="145"/>
                    <a:pt x="9410" y="373"/>
                  </a:cubicBezTo>
                  <a:cubicBezTo>
                    <a:pt x="8650" y="790"/>
                    <a:pt x="8144" y="1564"/>
                    <a:pt x="8084" y="2428"/>
                  </a:cubicBezTo>
                  <a:cubicBezTo>
                    <a:pt x="7696" y="2229"/>
                    <a:pt x="7291" y="2137"/>
                    <a:pt x="6894" y="2137"/>
                  </a:cubicBezTo>
                  <a:cubicBezTo>
                    <a:pt x="5602" y="2137"/>
                    <a:pt x="4414" y="3115"/>
                    <a:pt x="4300" y="4529"/>
                  </a:cubicBezTo>
                  <a:cubicBezTo>
                    <a:pt x="3905" y="4327"/>
                    <a:pt x="3501" y="4236"/>
                    <a:pt x="3111" y="4236"/>
                  </a:cubicBezTo>
                  <a:cubicBezTo>
                    <a:pt x="1427" y="4236"/>
                    <a:pt x="0" y="5933"/>
                    <a:pt x="665" y="7747"/>
                  </a:cubicBezTo>
                  <a:lnTo>
                    <a:pt x="1455" y="7449"/>
                  </a:lnTo>
                  <a:cubicBezTo>
                    <a:pt x="980" y="6137"/>
                    <a:pt x="2031" y="5068"/>
                    <a:pt x="3137" y="5068"/>
                  </a:cubicBezTo>
                  <a:cubicBezTo>
                    <a:pt x="3626" y="5068"/>
                    <a:pt x="4125" y="5277"/>
                    <a:pt x="4509" y="5765"/>
                  </a:cubicBezTo>
                  <a:lnTo>
                    <a:pt x="5239" y="5348"/>
                  </a:lnTo>
                  <a:cubicBezTo>
                    <a:pt x="4753" y="4036"/>
                    <a:pt x="5808" y="2968"/>
                    <a:pt x="6918" y="2968"/>
                  </a:cubicBezTo>
                  <a:cubicBezTo>
                    <a:pt x="7408" y="2968"/>
                    <a:pt x="7909" y="3176"/>
                    <a:pt x="8293" y="3665"/>
                  </a:cubicBezTo>
                  <a:lnTo>
                    <a:pt x="9008" y="3248"/>
                  </a:lnTo>
                  <a:cubicBezTo>
                    <a:pt x="8710" y="2428"/>
                    <a:pt x="9053" y="1520"/>
                    <a:pt x="9812" y="1103"/>
                  </a:cubicBezTo>
                  <a:cubicBezTo>
                    <a:pt x="10088" y="952"/>
                    <a:pt x="10389" y="878"/>
                    <a:pt x="10689" y="878"/>
                  </a:cubicBezTo>
                  <a:cubicBezTo>
                    <a:pt x="11104" y="878"/>
                    <a:pt x="11516" y="1020"/>
                    <a:pt x="11853" y="1296"/>
                  </a:cubicBezTo>
                  <a:lnTo>
                    <a:pt x="11168" y="1296"/>
                  </a:lnTo>
                  <a:lnTo>
                    <a:pt x="11168" y="2145"/>
                  </a:lnTo>
                  <a:lnTo>
                    <a:pt x="13269" y="2145"/>
                  </a:lnTo>
                  <a:lnTo>
                    <a:pt x="132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3" name="Google Shape;823;p45"/>
          <p:cNvSpPr/>
          <p:nvPr/>
        </p:nvSpPr>
        <p:spPr>
          <a:xfrm>
            <a:off x="7772325" y="1188700"/>
            <a:ext cx="103800" cy="103800"/>
          </a:xfrm>
          <a:prstGeom prst="rect">
            <a:avLst/>
          </a:prstGeom>
          <a:no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5"/>
          <p:cNvSpPr/>
          <p:nvPr/>
        </p:nvSpPr>
        <p:spPr>
          <a:xfrm>
            <a:off x="8252675" y="4235150"/>
            <a:ext cx="103800" cy="103800"/>
          </a:xfrm>
          <a:prstGeom prst="rect">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5"/>
          <p:cNvSpPr/>
          <p:nvPr/>
        </p:nvSpPr>
        <p:spPr>
          <a:xfrm>
            <a:off x="4893650" y="4454075"/>
            <a:ext cx="103800" cy="103800"/>
          </a:xfrm>
          <a:prstGeom prst="rect">
            <a:avLst/>
          </a:prstGeom>
          <a:no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67CD1566-1F06-EAC6-703D-D0B9F2974564}"/>
              </a:ext>
            </a:extLst>
          </p:cNvPr>
          <p:cNvPicPr>
            <a:picLocks noChangeAspect="1"/>
          </p:cNvPicPr>
          <p:nvPr/>
        </p:nvPicPr>
        <p:blipFill>
          <a:blip r:embed="rId3"/>
          <a:srcRect/>
          <a:stretch/>
        </p:blipFill>
        <p:spPr>
          <a:xfrm>
            <a:off x="151585" y="1450395"/>
            <a:ext cx="6169360" cy="2621045"/>
          </a:xfrm>
          <a:prstGeom prst="rect">
            <a:avLst/>
          </a:prstGeom>
          <a:ln>
            <a:solidFill>
              <a:schemeClr val="tx1">
                <a:lumMod val="50000"/>
              </a:schemeClr>
            </a:solidFill>
          </a:ln>
        </p:spPr>
      </p:pic>
      <p:sp>
        <p:nvSpPr>
          <p:cNvPr id="8" name="Google Shape;429;p43">
            <a:extLst>
              <a:ext uri="{FF2B5EF4-FFF2-40B4-BE49-F238E27FC236}">
                <a16:creationId xmlns:a16="http://schemas.microsoft.com/office/drawing/2014/main" id="{E078B68D-F524-BEEF-C1BB-CA2CD3F3403B}"/>
              </a:ext>
            </a:extLst>
          </p:cNvPr>
          <p:cNvSpPr txBox="1">
            <a:spLocks/>
          </p:cNvSpPr>
          <p:nvPr/>
        </p:nvSpPr>
        <p:spPr>
          <a:xfrm>
            <a:off x="6359399" y="675301"/>
            <a:ext cx="2531589" cy="4326589"/>
          </a:xfrm>
          <a:prstGeom prst="rect">
            <a:avLst/>
          </a:prstGeom>
          <a:solidFill>
            <a:schemeClr val="accent2"/>
          </a:solidFill>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buFont typeface="Arial" panose="020B0604020202020204" pitchFamily="34" charset="0"/>
              <a:buChar char="•"/>
            </a:pPr>
            <a:r>
              <a:rPr lang="en-US" sz="1100">
                <a:latin typeface="Poppins" panose="00000500000000000000" pitchFamily="2" charset="0"/>
                <a:cs typeface="Poppins" panose="00000500000000000000" pitchFamily="2" charset="0"/>
              </a:rPr>
              <a:t>Typically, the cost of concession passes goes up as the age of the cardholder increases. </a:t>
            </a:r>
          </a:p>
          <a:p>
            <a:pPr marL="171450" indent="-171450">
              <a:buFont typeface="Arial" panose="020B0604020202020204" pitchFamily="34" charset="0"/>
              <a:buChar char="•"/>
            </a:pPr>
            <a:endParaRPr lang="en-US" sz="110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US" sz="1100">
                <a:latin typeface="Poppins" panose="00000500000000000000" pitchFamily="2" charset="0"/>
                <a:cs typeface="Poppins" panose="00000500000000000000" pitchFamily="2" charset="0"/>
              </a:rPr>
              <a:t>Concession fares for university students and NS men tend to be roughly double the cost compared to primary, secondary, and polytechnic students </a:t>
            </a:r>
            <a:r>
              <a:rPr lang="en-US" sz="1100">
                <a:latin typeface="Poppins" panose="00000500000000000000" pitchFamily="2" charset="0"/>
                <a:cs typeface="Poppins" panose="00000500000000000000" pitchFamily="2" charset="0"/>
                <a:sym typeface="Wingdings" panose="05000000000000000000" pitchFamily="2" charset="2"/>
              </a:rPr>
              <a:t> </a:t>
            </a:r>
            <a:r>
              <a:rPr lang="en-US" sz="1100" b="1">
                <a:latin typeface="Poppins" panose="00000500000000000000" pitchFamily="2" charset="0"/>
                <a:cs typeface="Poppins" panose="00000500000000000000" pitchFamily="2" charset="0"/>
                <a:sym typeface="Wingdings" panose="05000000000000000000" pitchFamily="2" charset="2"/>
              </a:rPr>
              <a:t>y</a:t>
            </a:r>
            <a:r>
              <a:rPr lang="en-US" sz="1100" b="1">
                <a:latin typeface="Poppins" panose="00000500000000000000" pitchFamily="2" charset="0"/>
                <a:cs typeface="Poppins" panose="00000500000000000000" pitchFamily="2" charset="0"/>
              </a:rPr>
              <a:t>ounger students with limited personal income </a:t>
            </a:r>
            <a:r>
              <a:rPr lang="en-US" sz="1100">
                <a:latin typeface="Poppins" panose="00000500000000000000" pitchFamily="2" charset="0"/>
                <a:cs typeface="Poppins" panose="00000500000000000000" pitchFamily="2" charset="0"/>
              </a:rPr>
              <a:t>can afford the passes </a:t>
            </a:r>
            <a:r>
              <a:rPr lang="en-US" sz="1100">
                <a:latin typeface="Poppins" panose="00000500000000000000" pitchFamily="2" charset="0"/>
                <a:cs typeface="Poppins" panose="00000500000000000000" pitchFamily="2" charset="0"/>
                <a:sym typeface="Wingdings" panose="05000000000000000000" pitchFamily="2" charset="2"/>
              </a:rPr>
              <a:t> </a:t>
            </a:r>
            <a:r>
              <a:rPr lang="en-US" sz="1100">
                <a:latin typeface="Poppins" panose="00000500000000000000" pitchFamily="2" charset="0"/>
                <a:cs typeface="Poppins" panose="00000500000000000000" pitchFamily="2" charset="0"/>
              </a:rPr>
              <a:t>easy access to public transportation. </a:t>
            </a:r>
          </a:p>
          <a:p>
            <a:pPr marL="171450" indent="-171450">
              <a:buFont typeface="Arial" panose="020B0604020202020204" pitchFamily="34" charset="0"/>
              <a:buChar char="•"/>
            </a:pPr>
            <a:endParaRPr lang="en-US" sz="110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US" sz="1100">
                <a:latin typeface="Poppins" panose="00000500000000000000" pitchFamily="2" charset="0"/>
                <a:cs typeface="Poppins" panose="00000500000000000000" pitchFamily="2" charset="0"/>
              </a:rPr>
              <a:t>However, for hybrid passes (bus and train), prices usually rise with age, except for senior citizens, as there is </a:t>
            </a:r>
            <a:r>
              <a:rPr lang="en-US" sz="1100" b="1">
                <a:latin typeface="Poppins" panose="00000500000000000000" pitchFamily="2" charset="0"/>
                <a:cs typeface="Poppins" panose="00000500000000000000" pitchFamily="2" charset="0"/>
              </a:rPr>
              <a:t>likely financial aid provided that helps offset the cost of transportation</a:t>
            </a:r>
            <a:r>
              <a:rPr lang="en-US" sz="1100">
                <a:latin typeface="Poppins" panose="00000500000000000000" pitchFamily="2" charset="0"/>
                <a:cs typeface="Poppins" panose="00000500000000000000" pitchFamily="2" charset="0"/>
              </a:rPr>
              <a:t> </a:t>
            </a:r>
            <a:r>
              <a:rPr lang="en-US" sz="1100">
                <a:latin typeface="Poppins" panose="00000500000000000000" pitchFamily="2" charset="0"/>
                <a:cs typeface="Poppins" panose="00000500000000000000" pitchFamily="2" charset="0"/>
                <a:sym typeface="Wingdings" panose="05000000000000000000" pitchFamily="2" charset="2"/>
              </a:rPr>
              <a:t> prevents worrying over expensive transportation costs.</a:t>
            </a:r>
            <a:endParaRPr lang="en-US" sz="1050">
              <a:latin typeface="Poppins" panose="00000500000000000000" pitchFamily="2" charset="0"/>
              <a:cs typeface="Poppins" panose="00000500000000000000" pitchFamily="2" charset="0"/>
            </a:endParaRPr>
          </a:p>
        </p:txBody>
      </p:sp>
      <p:sp>
        <p:nvSpPr>
          <p:cNvPr id="11" name="Google Shape;805;p45">
            <a:extLst>
              <a:ext uri="{FF2B5EF4-FFF2-40B4-BE49-F238E27FC236}">
                <a16:creationId xmlns:a16="http://schemas.microsoft.com/office/drawing/2014/main" id="{A53E088C-ECF0-1B72-82A4-FE98A847DFA3}"/>
              </a:ext>
            </a:extLst>
          </p:cNvPr>
          <p:cNvSpPr txBox="1">
            <a:spLocks/>
          </p:cNvSpPr>
          <p:nvPr/>
        </p:nvSpPr>
        <p:spPr>
          <a:xfrm>
            <a:off x="190290" y="102601"/>
            <a:ext cx="616936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9pPr>
          </a:lstStyle>
          <a:p>
            <a:r>
              <a:rPr lang="en-US" sz="1800"/>
              <a:t>Objective 2 : Study the fare structures and the value of concession passes for MRTs and LRTs in Singapore</a:t>
            </a:r>
          </a:p>
        </p:txBody>
      </p:sp>
    </p:spTree>
    <p:extLst>
      <p:ext uri="{BB962C8B-B14F-4D97-AF65-F5344CB8AC3E}">
        <p14:creationId xmlns:p14="http://schemas.microsoft.com/office/powerpoint/2010/main" val="43681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5" name="Google Shape;805;p45"/>
          <p:cNvSpPr txBox="1">
            <a:spLocks noGrp="1"/>
          </p:cNvSpPr>
          <p:nvPr>
            <p:ph type="title"/>
          </p:nvPr>
        </p:nvSpPr>
        <p:spPr>
          <a:xfrm>
            <a:off x="133526" y="134175"/>
            <a:ext cx="7901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a:t>RECOMMENDATIONS &amp; CONCLUSIONS</a:t>
            </a:r>
            <a:endParaRPr sz="2300"/>
          </a:p>
        </p:txBody>
      </p:sp>
      <p:grpSp>
        <p:nvGrpSpPr>
          <p:cNvPr id="817" name="Google Shape;817;p45"/>
          <p:cNvGrpSpPr/>
          <p:nvPr/>
        </p:nvGrpSpPr>
        <p:grpSpPr>
          <a:xfrm>
            <a:off x="6165454" y="1877118"/>
            <a:ext cx="440604" cy="401189"/>
            <a:chOff x="2050315" y="4266274"/>
            <a:chExt cx="321609" cy="292860"/>
          </a:xfrm>
        </p:grpSpPr>
        <p:sp>
          <p:nvSpPr>
            <p:cNvPr id="818" name="Google Shape;818;p45"/>
            <p:cNvSpPr/>
            <p:nvPr/>
          </p:nvSpPr>
          <p:spPr>
            <a:xfrm>
              <a:off x="2050315" y="4464834"/>
              <a:ext cx="57177" cy="94293"/>
            </a:xfrm>
            <a:custGeom>
              <a:avLst/>
              <a:gdLst/>
              <a:ahLst/>
              <a:cxnLst/>
              <a:rect l="l" t="t" r="r" b="b"/>
              <a:pathLst>
                <a:path w="2548" h="4202" extrusionOk="0">
                  <a:moveTo>
                    <a:pt x="0" y="0"/>
                  </a:moveTo>
                  <a:lnTo>
                    <a:pt x="0" y="4201"/>
                  </a:lnTo>
                  <a:lnTo>
                    <a:pt x="2548" y="4201"/>
                  </a:lnTo>
                  <a:lnTo>
                    <a:pt x="25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5"/>
            <p:cNvSpPr/>
            <p:nvPr/>
          </p:nvSpPr>
          <p:spPr>
            <a:xfrm>
              <a:off x="2135560" y="4427048"/>
              <a:ext cx="56504" cy="132082"/>
            </a:xfrm>
            <a:custGeom>
              <a:avLst/>
              <a:gdLst/>
              <a:ahLst/>
              <a:cxnLst/>
              <a:rect l="l" t="t" r="r" b="b"/>
              <a:pathLst>
                <a:path w="2518" h="5886" extrusionOk="0">
                  <a:moveTo>
                    <a:pt x="0" y="1"/>
                  </a:moveTo>
                  <a:lnTo>
                    <a:pt x="0" y="5885"/>
                  </a:lnTo>
                  <a:lnTo>
                    <a:pt x="2518" y="5885"/>
                  </a:lnTo>
                  <a:lnTo>
                    <a:pt x="2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5"/>
            <p:cNvSpPr/>
            <p:nvPr/>
          </p:nvSpPr>
          <p:spPr>
            <a:xfrm>
              <a:off x="2220468" y="4389620"/>
              <a:ext cx="56504" cy="169512"/>
            </a:xfrm>
            <a:custGeom>
              <a:avLst/>
              <a:gdLst/>
              <a:ahLst/>
              <a:cxnLst/>
              <a:rect l="l" t="t" r="r" b="b"/>
              <a:pathLst>
                <a:path w="2518" h="7554" extrusionOk="0">
                  <a:moveTo>
                    <a:pt x="0" y="0"/>
                  </a:moveTo>
                  <a:lnTo>
                    <a:pt x="0" y="7553"/>
                  </a:lnTo>
                  <a:lnTo>
                    <a:pt x="2518" y="7553"/>
                  </a:lnTo>
                  <a:lnTo>
                    <a:pt x="2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5"/>
            <p:cNvSpPr/>
            <p:nvPr/>
          </p:nvSpPr>
          <p:spPr>
            <a:xfrm>
              <a:off x="2305376" y="4351833"/>
              <a:ext cx="56504" cy="207301"/>
            </a:xfrm>
            <a:custGeom>
              <a:avLst/>
              <a:gdLst/>
              <a:ahLst/>
              <a:cxnLst/>
              <a:rect l="l" t="t" r="r" b="b"/>
              <a:pathLst>
                <a:path w="2518" h="9238" extrusionOk="0">
                  <a:moveTo>
                    <a:pt x="0" y="1"/>
                  </a:moveTo>
                  <a:lnTo>
                    <a:pt x="0" y="9237"/>
                  </a:lnTo>
                  <a:lnTo>
                    <a:pt x="2518" y="9237"/>
                  </a:lnTo>
                  <a:lnTo>
                    <a:pt x="2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5"/>
            <p:cNvSpPr/>
            <p:nvPr/>
          </p:nvSpPr>
          <p:spPr>
            <a:xfrm>
              <a:off x="2074167" y="4266274"/>
              <a:ext cx="297756" cy="173843"/>
            </a:xfrm>
            <a:custGeom>
              <a:avLst/>
              <a:gdLst/>
              <a:ahLst/>
              <a:cxnLst/>
              <a:rect l="l" t="t" r="r" b="b"/>
              <a:pathLst>
                <a:path w="13269" h="7747" extrusionOk="0">
                  <a:moveTo>
                    <a:pt x="12434" y="0"/>
                  </a:moveTo>
                  <a:lnTo>
                    <a:pt x="12434" y="685"/>
                  </a:lnTo>
                  <a:cubicBezTo>
                    <a:pt x="11936" y="257"/>
                    <a:pt x="11315" y="34"/>
                    <a:pt x="10691" y="34"/>
                  </a:cubicBezTo>
                  <a:cubicBezTo>
                    <a:pt x="10251" y="34"/>
                    <a:pt x="9810" y="145"/>
                    <a:pt x="9410" y="373"/>
                  </a:cubicBezTo>
                  <a:cubicBezTo>
                    <a:pt x="8650" y="790"/>
                    <a:pt x="8144" y="1564"/>
                    <a:pt x="8084" y="2428"/>
                  </a:cubicBezTo>
                  <a:cubicBezTo>
                    <a:pt x="7696" y="2229"/>
                    <a:pt x="7291" y="2137"/>
                    <a:pt x="6894" y="2137"/>
                  </a:cubicBezTo>
                  <a:cubicBezTo>
                    <a:pt x="5602" y="2137"/>
                    <a:pt x="4414" y="3115"/>
                    <a:pt x="4300" y="4529"/>
                  </a:cubicBezTo>
                  <a:cubicBezTo>
                    <a:pt x="3905" y="4327"/>
                    <a:pt x="3501" y="4236"/>
                    <a:pt x="3111" y="4236"/>
                  </a:cubicBezTo>
                  <a:cubicBezTo>
                    <a:pt x="1427" y="4236"/>
                    <a:pt x="0" y="5933"/>
                    <a:pt x="665" y="7747"/>
                  </a:cubicBezTo>
                  <a:lnTo>
                    <a:pt x="1455" y="7449"/>
                  </a:lnTo>
                  <a:cubicBezTo>
                    <a:pt x="980" y="6137"/>
                    <a:pt x="2031" y="5068"/>
                    <a:pt x="3137" y="5068"/>
                  </a:cubicBezTo>
                  <a:cubicBezTo>
                    <a:pt x="3626" y="5068"/>
                    <a:pt x="4125" y="5277"/>
                    <a:pt x="4509" y="5765"/>
                  </a:cubicBezTo>
                  <a:lnTo>
                    <a:pt x="5239" y="5348"/>
                  </a:lnTo>
                  <a:cubicBezTo>
                    <a:pt x="4753" y="4036"/>
                    <a:pt x="5808" y="2968"/>
                    <a:pt x="6918" y="2968"/>
                  </a:cubicBezTo>
                  <a:cubicBezTo>
                    <a:pt x="7408" y="2968"/>
                    <a:pt x="7909" y="3176"/>
                    <a:pt x="8293" y="3665"/>
                  </a:cubicBezTo>
                  <a:lnTo>
                    <a:pt x="9008" y="3248"/>
                  </a:lnTo>
                  <a:cubicBezTo>
                    <a:pt x="8710" y="2428"/>
                    <a:pt x="9053" y="1520"/>
                    <a:pt x="9812" y="1103"/>
                  </a:cubicBezTo>
                  <a:cubicBezTo>
                    <a:pt x="10088" y="952"/>
                    <a:pt x="10389" y="878"/>
                    <a:pt x="10689" y="878"/>
                  </a:cubicBezTo>
                  <a:cubicBezTo>
                    <a:pt x="11104" y="878"/>
                    <a:pt x="11516" y="1020"/>
                    <a:pt x="11853" y="1296"/>
                  </a:cubicBezTo>
                  <a:lnTo>
                    <a:pt x="11168" y="1296"/>
                  </a:lnTo>
                  <a:lnTo>
                    <a:pt x="11168" y="2145"/>
                  </a:lnTo>
                  <a:lnTo>
                    <a:pt x="13269" y="2145"/>
                  </a:lnTo>
                  <a:lnTo>
                    <a:pt x="132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3" name="Google Shape;823;p45"/>
          <p:cNvSpPr/>
          <p:nvPr/>
        </p:nvSpPr>
        <p:spPr>
          <a:xfrm>
            <a:off x="7772325" y="1188700"/>
            <a:ext cx="103800" cy="103800"/>
          </a:xfrm>
          <a:prstGeom prst="rect">
            <a:avLst/>
          </a:prstGeom>
          <a:no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5"/>
          <p:cNvSpPr/>
          <p:nvPr/>
        </p:nvSpPr>
        <p:spPr>
          <a:xfrm>
            <a:off x="8252675" y="4235150"/>
            <a:ext cx="103800" cy="103800"/>
          </a:xfrm>
          <a:prstGeom prst="rect">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5"/>
          <p:cNvSpPr/>
          <p:nvPr/>
        </p:nvSpPr>
        <p:spPr>
          <a:xfrm>
            <a:off x="4893650" y="4454075"/>
            <a:ext cx="103800" cy="103800"/>
          </a:xfrm>
          <a:prstGeom prst="rect">
            <a:avLst/>
          </a:prstGeom>
          <a:no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Graphic 12" descr="Woman wearing a suit">
            <a:extLst>
              <a:ext uri="{FF2B5EF4-FFF2-40B4-BE49-F238E27FC236}">
                <a16:creationId xmlns:a16="http://schemas.microsoft.com/office/drawing/2014/main" id="{B16433CB-D220-A6F5-AE4F-17A5690BE5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8180" y="1292500"/>
            <a:ext cx="1493013" cy="3110993"/>
          </a:xfrm>
          <a:prstGeom prst="rect">
            <a:avLst/>
          </a:prstGeom>
          <a:effectLst/>
        </p:spPr>
      </p:pic>
      <p:sp>
        <p:nvSpPr>
          <p:cNvPr id="14" name="Google Shape;429;p43">
            <a:extLst>
              <a:ext uri="{FF2B5EF4-FFF2-40B4-BE49-F238E27FC236}">
                <a16:creationId xmlns:a16="http://schemas.microsoft.com/office/drawing/2014/main" id="{DDD7187F-DBEB-F7FF-C59E-1AA7E0F3FF7F}"/>
              </a:ext>
            </a:extLst>
          </p:cNvPr>
          <p:cNvSpPr txBox="1">
            <a:spLocks/>
          </p:cNvSpPr>
          <p:nvPr/>
        </p:nvSpPr>
        <p:spPr>
          <a:xfrm>
            <a:off x="2194475" y="519316"/>
            <a:ext cx="6543970" cy="4607250"/>
          </a:xfrm>
          <a:prstGeom prst="rect">
            <a:avLst/>
          </a:prstGeom>
          <a:solidFill>
            <a:schemeClr val="accent2"/>
          </a:solidFill>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b="1">
                <a:latin typeface="Poppins" panose="00000500000000000000" pitchFamily="2" charset="0"/>
                <a:cs typeface="Poppins" panose="00000500000000000000" pitchFamily="2" charset="0"/>
              </a:rPr>
              <a:t>Conclusions</a:t>
            </a:r>
            <a:r>
              <a:rPr lang="en-US" sz="1200">
                <a:latin typeface="Poppins" panose="00000500000000000000" pitchFamily="2" charset="0"/>
                <a:cs typeface="Poppins" panose="00000500000000000000" pitchFamily="2" charset="0"/>
              </a:rPr>
              <a:t> :</a:t>
            </a:r>
          </a:p>
          <a:p>
            <a:endParaRPr lang="en-US" sz="120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US" sz="1200">
                <a:latin typeface="Poppins" panose="00000500000000000000" pitchFamily="2" charset="0"/>
                <a:cs typeface="Poppins" panose="00000500000000000000" pitchFamily="2" charset="0"/>
              </a:rPr>
              <a:t>Commuters using the ‘Adult Card Fare’ are typically charged higher fare amounts while students enjoy cheap MRT fares when travelling. Fares before 7.45 am are generally lower </a:t>
            </a:r>
            <a:r>
              <a:rPr lang="en-US" sz="1200">
                <a:latin typeface="Poppins" panose="00000500000000000000" pitchFamily="2" charset="0"/>
                <a:cs typeface="Poppins" panose="00000500000000000000" pitchFamily="2" charset="0"/>
                <a:sym typeface="Wingdings" panose="05000000000000000000" pitchFamily="2" charset="2"/>
              </a:rPr>
              <a:t> </a:t>
            </a:r>
            <a:r>
              <a:rPr lang="en-US" sz="1200">
                <a:latin typeface="Poppins" panose="00000500000000000000" pitchFamily="2" charset="0"/>
                <a:cs typeface="Poppins" panose="00000500000000000000" pitchFamily="2" charset="0"/>
              </a:rPr>
              <a:t>pre-peak discounts offered by MRTs.</a:t>
            </a:r>
          </a:p>
          <a:p>
            <a:pPr marL="171450" indent="-171450">
              <a:buFont typeface="Arial" panose="020B0604020202020204" pitchFamily="34" charset="0"/>
              <a:buChar char="•"/>
            </a:pPr>
            <a:endParaRPr lang="en-US" sz="120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US" sz="1200">
                <a:latin typeface="Poppins" panose="00000500000000000000" pitchFamily="2" charset="0"/>
                <a:cs typeface="Poppins" panose="00000500000000000000" pitchFamily="2" charset="0"/>
              </a:rPr>
              <a:t>Younger students and senior citizens can obtain concession passes for much lower prices compared to other cardholders, so they can take advantage by purchasing concession passes while they are eligible for the lower prices.</a:t>
            </a:r>
          </a:p>
          <a:p>
            <a:pPr marL="171450" indent="-171450">
              <a:buFont typeface="Arial" panose="020B0604020202020204" pitchFamily="34" charset="0"/>
              <a:buChar char="•"/>
            </a:pPr>
            <a:endParaRPr lang="en-US" sz="120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US" sz="1200">
                <a:latin typeface="Poppins" panose="00000500000000000000" pitchFamily="2" charset="0"/>
                <a:cs typeface="Poppins" panose="00000500000000000000" pitchFamily="2" charset="0"/>
              </a:rPr>
              <a:t>Fares structure in MRTs and LRTs are generally considered fair, considering different age groups and needs, and appropriately ranging fare prices per trip to meet the needs of all commuters taking public transport.</a:t>
            </a:r>
          </a:p>
          <a:p>
            <a:endParaRPr lang="en-US" sz="1200" b="1">
              <a:latin typeface="Poppins" panose="00000500000000000000" pitchFamily="2" charset="0"/>
              <a:cs typeface="Poppins" panose="00000500000000000000" pitchFamily="2" charset="0"/>
            </a:endParaRPr>
          </a:p>
          <a:p>
            <a:r>
              <a:rPr lang="en-US" sz="1200" b="1">
                <a:latin typeface="Poppins" panose="00000500000000000000" pitchFamily="2" charset="0"/>
                <a:cs typeface="Poppins" panose="00000500000000000000" pitchFamily="2" charset="0"/>
              </a:rPr>
              <a:t>Recommendations </a:t>
            </a:r>
            <a:r>
              <a:rPr lang="en-US" sz="1200">
                <a:latin typeface="Poppins" panose="00000500000000000000" pitchFamily="2" charset="0"/>
                <a:cs typeface="Poppins" panose="00000500000000000000" pitchFamily="2" charset="0"/>
              </a:rPr>
              <a:t>:</a:t>
            </a:r>
          </a:p>
          <a:p>
            <a:endParaRPr lang="en-US" sz="120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US" sz="1200">
                <a:latin typeface="Poppins" panose="00000500000000000000" pitchFamily="2" charset="0"/>
                <a:cs typeface="Poppins" panose="00000500000000000000" pitchFamily="2" charset="0"/>
              </a:rPr>
              <a:t>Singapore Government: Continue rolling out more financial aids and discounts applicable to Primary, Secondary, Polytechnic students and Senior Citizens to maintain affordability and accessibility of public transportation.</a:t>
            </a:r>
          </a:p>
          <a:p>
            <a:pPr marL="171450" indent="-171450">
              <a:buFont typeface="Arial" panose="020B0604020202020204" pitchFamily="34" charset="0"/>
              <a:buChar char="•"/>
            </a:pPr>
            <a:endParaRPr lang="en-US" sz="120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US" sz="1200">
                <a:latin typeface="Poppins" panose="00000500000000000000" pitchFamily="2" charset="0"/>
                <a:cs typeface="Poppins" panose="00000500000000000000" pitchFamily="2" charset="0"/>
              </a:rPr>
              <a:t>MRT Agencies (SMRT) : Increase the range of applicable timings for lower fare values (extend before 7.45am).  Further offsets the fare pricing for MRTs and LRTs, to ensure that travel rates remain affordable for all groups of commuters riding the MRT or LRT lines, incentivizing higher ridership numbers in MRTs and LRTs.</a:t>
            </a:r>
          </a:p>
        </p:txBody>
      </p:sp>
    </p:spTree>
    <p:extLst>
      <p:ext uri="{BB962C8B-B14F-4D97-AF65-F5344CB8AC3E}">
        <p14:creationId xmlns:p14="http://schemas.microsoft.com/office/powerpoint/2010/main" val="1150857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5" name="Google Shape;805;p45"/>
          <p:cNvSpPr txBox="1">
            <a:spLocks noGrp="1"/>
          </p:cNvSpPr>
          <p:nvPr>
            <p:ph type="title"/>
          </p:nvPr>
        </p:nvSpPr>
        <p:spPr>
          <a:xfrm>
            <a:off x="350975" y="150024"/>
            <a:ext cx="7901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 REFERENCES</a:t>
            </a:r>
            <a:endParaRPr/>
          </a:p>
        </p:txBody>
      </p:sp>
      <p:grpSp>
        <p:nvGrpSpPr>
          <p:cNvPr id="817" name="Google Shape;817;p45"/>
          <p:cNvGrpSpPr/>
          <p:nvPr/>
        </p:nvGrpSpPr>
        <p:grpSpPr>
          <a:xfrm>
            <a:off x="6165454" y="1877118"/>
            <a:ext cx="440604" cy="401189"/>
            <a:chOff x="2050315" y="4266274"/>
            <a:chExt cx="321609" cy="292860"/>
          </a:xfrm>
        </p:grpSpPr>
        <p:sp>
          <p:nvSpPr>
            <p:cNvPr id="818" name="Google Shape;818;p45"/>
            <p:cNvSpPr/>
            <p:nvPr/>
          </p:nvSpPr>
          <p:spPr>
            <a:xfrm>
              <a:off x="2050315" y="4464834"/>
              <a:ext cx="57177" cy="94293"/>
            </a:xfrm>
            <a:custGeom>
              <a:avLst/>
              <a:gdLst/>
              <a:ahLst/>
              <a:cxnLst/>
              <a:rect l="l" t="t" r="r" b="b"/>
              <a:pathLst>
                <a:path w="2548" h="4202" extrusionOk="0">
                  <a:moveTo>
                    <a:pt x="0" y="0"/>
                  </a:moveTo>
                  <a:lnTo>
                    <a:pt x="0" y="4201"/>
                  </a:lnTo>
                  <a:lnTo>
                    <a:pt x="2548" y="4201"/>
                  </a:lnTo>
                  <a:lnTo>
                    <a:pt x="25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5"/>
            <p:cNvSpPr/>
            <p:nvPr/>
          </p:nvSpPr>
          <p:spPr>
            <a:xfrm>
              <a:off x="2135560" y="4427048"/>
              <a:ext cx="56504" cy="132082"/>
            </a:xfrm>
            <a:custGeom>
              <a:avLst/>
              <a:gdLst/>
              <a:ahLst/>
              <a:cxnLst/>
              <a:rect l="l" t="t" r="r" b="b"/>
              <a:pathLst>
                <a:path w="2518" h="5886" extrusionOk="0">
                  <a:moveTo>
                    <a:pt x="0" y="1"/>
                  </a:moveTo>
                  <a:lnTo>
                    <a:pt x="0" y="5885"/>
                  </a:lnTo>
                  <a:lnTo>
                    <a:pt x="2518" y="5885"/>
                  </a:lnTo>
                  <a:lnTo>
                    <a:pt x="2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5"/>
            <p:cNvSpPr/>
            <p:nvPr/>
          </p:nvSpPr>
          <p:spPr>
            <a:xfrm>
              <a:off x="2220468" y="4389620"/>
              <a:ext cx="56504" cy="169512"/>
            </a:xfrm>
            <a:custGeom>
              <a:avLst/>
              <a:gdLst/>
              <a:ahLst/>
              <a:cxnLst/>
              <a:rect l="l" t="t" r="r" b="b"/>
              <a:pathLst>
                <a:path w="2518" h="7554" extrusionOk="0">
                  <a:moveTo>
                    <a:pt x="0" y="0"/>
                  </a:moveTo>
                  <a:lnTo>
                    <a:pt x="0" y="7553"/>
                  </a:lnTo>
                  <a:lnTo>
                    <a:pt x="2518" y="7553"/>
                  </a:lnTo>
                  <a:lnTo>
                    <a:pt x="2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5"/>
            <p:cNvSpPr/>
            <p:nvPr/>
          </p:nvSpPr>
          <p:spPr>
            <a:xfrm>
              <a:off x="2305376" y="4351833"/>
              <a:ext cx="56504" cy="207301"/>
            </a:xfrm>
            <a:custGeom>
              <a:avLst/>
              <a:gdLst/>
              <a:ahLst/>
              <a:cxnLst/>
              <a:rect l="l" t="t" r="r" b="b"/>
              <a:pathLst>
                <a:path w="2518" h="9238" extrusionOk="0">
                  <a:moveTo>
                    <a:pt x="0" y="1"/>
                  </a:moveTo>
                  <a:lnTo>
                    <a:pt x="0" y="9237"/>
                  </a:lnTo>
                  <a:lnTo>
                    <a:pt x="2518" y="9237"/>
                  </a:lnTo>
                  <a:lnTo>
                    <a:pt x="2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5"/>
            <p:cNvSpPr/>
            <p:nvPr/>
          </p:nvSpPr>
          <p:spPr>
            <a:xfrm>
              <a:off x="2074167" y="4266274"/>
              <a:ext cx="297756" cy="173843"/>
            </a:xfrm>
            <a:custGeom>
              <a:avLst/>
              <a:gdLst/>
              <a:ahLst/>
              <a:cxnLst/>
              <a:rect l="l" t="t" r="r" b="b"/>
              <a:pathLst>
                <a:path w="13269" h="7747" extrusionOk="0">
                  <a:moveTo>
                    <a:pt x="12434" y="0"/>
                  </a:moveTo>
                  <a:lnTo>
                    <a:pt x="12434" y="685"/>
                  </a:lnTo>
                  <a:cubicBezTo>
                    <a:pt x="11936" y="257"/>
                    <a:pt x="11315" y="34"/>
                    <a:pt x="10691" y="34"/>
                  </a:cubicBezTo>
                  <a:cubicBezTo>
                    <a:pt x="10251" y="34"/>
                    <a:pt x="9810" y="145"/>
                    <a:pt x="9410" y="373"/>
                  </a:cubicBezTo>
                  <a:cubicBezTo>
                    <a:pt x="8650" y="790"/>
                    <a:pt x="8144" y="1564"/>
                    <a:pt x="8084" y="2428"/>
                  </a:cubicBezTo>
                  <a:cubicBezTo>
                    <a:pt x="7696" y="2229"/>
                    <a:pt x="7291" y="2137"/>
                    <a:pt x="6894" y="2137"/>
                  </a:cubicBezTo>
                  <a:cubicBezTo>
                    <a:pt x="5602" y="2137"/>
                    <a:pt x="4414" y="3115"/>
                    <a:pt x="4300" y="4529"/>
                  </a:cubicBezTo>
                  <a:cubicBezTo>
                    <a:pt x="3905" y="4327"/>
                    <a:pt x="3501" y="4236"/>
                    <a:pt x="3111" y="4236"/>
                  </a:cubicBezTo>
                  <a:cubicBezTo>
                    <a:pt x="1427" y="4236"/>
                    <a:pt x="0" y="5933"/>
                    <a:pt x="665" y="7747"/>
                  </a:cubicBezTo>
                  <a:lnTo>
                    <a:pt x="1455" y="7449"/>
                  </a:lnTo>
                  <a:cubicBezTo>
                    <a:pt x="980" y="6137"/>
                    <a:pt x="2031" y="5068"/>
                    <a:pt x="3137" y="5068"/>
                  </a:cubicBezTo>
                  <a:cubicBezTo>
                    <a:pt x="3626" y="5068"/>
                    <a:pt x="4125" y="5277"/>
                    <a:pt x="4509" y="5765"/>
                  </a:cubicBezTo>
                  <a:lnTo>
                    <a:pt x="5239" y="5348"/>
                  </a:lnTo>
                  <a:cubicBezTo>
                    <a:pt x="4753" y="4036"/>
                    <a:pt x="5808" y="2968"/>
                    <a:pt x="6918" y="2968"/>
                  </a:cubicBezTo>
                  <a:cubicBezTo>
                    <a:pt x="7408" y="2968"/>
                    <a:pt x="7909" y="3176"/>
                    <a:pt x="8293" y="3665"/>
                  </a:cubicBezTo>
                  <a:lnTo>
                    <a:pt x="9008" y="3248"/>
                  </a:lnTo>
                  <a:cubicBezTo>
                    <a:pt x="8710" y="2428"/>
                    <a:pt x="9053" y="1520"/>
                    <a:pt x="9812" y="1103"/>
                  </a:cubicBezTo>
                  <a:cubicBezTo>
                    <a:pt x="10088" y="952"/>
                    <a:pt x="10389" y="878"/>
                    <a:pt x="10689" y="878"/>
                  </a:cubicBezTo>
                  <a:cubicBezTo>
                    <a:pt x="11104" y="878"/>
                    <a:pt x="11516" y="1020"/>
                    <a:pt x="11853" y="1296"/>
                  </a:cubicBezTo>
                  <a:lnTo>
                    <a:pt x="11168" y="1296"/>
                  </a:lnTo>
                  <a:lnTo>
                    <a:pt x="11168" y="2145"/>
                  </a:lnTo>
                  <a:lnTo>
                    <a:pt x="13269" y="2145"/>
                  </a:lnTo>
                  <a:lnTo>
                    <a:pt x="132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3" name="Google Shape;823;p45"/>
          <p:cNvSpPr/>
          <p:nvPr/>
        </p:nvSpPr>
        <p:spPr>
          <a:xfrm>
            <a:off x="7772325" y="1188700"/>
            <a:ext cx="103800" cy="103800"/>
          </a:xfrm>
          <a:prstGeom prst="rect">
            <a:avLst/>
          </a:prstGeom>
          <a:no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5"/>
          <p:cNvSpPr/>
          <p:nvPr/>
        </p:nvSpPr>
        <p:spPr>
          <a:xfrm>
            <a:off x="8252675" y="4235150"/>
            <a:ext cx="103800" cy="103800"/>
          </a:xfrm>
          <a:prstGeom prst="rect">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5"/>
          <p:cNvSpPr/>
          <p:nvPr/>
        </p:nvSpPr>
        <p:spPr>
          <a:xfrm>
            <a:off x="4893650" y="4454075"/>
            <a:ext cx="103800" cy="103800"/>
          </a:xfrm>
          <a:prstGeom prst="rect">
            <a:avLst/>
          </a:prstGeom>
          <a:no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29;p43">
            <a:extLst>
              <a:ext uri="{FF2B5EF4-FFF2-40B4-BE49-F238E27FC236}">
                <a16:creationId xmlns:a16="http://schemas.microsoft.com/office/drawing/2014/main" id="{DDD7187F-DBEB-F7FF-C59E-1AA7E0F3FF7F}"/>
              </a:ext>
            </a:extLst>
          </p:cNvPr>
          <p:cNvSpPr txBox="1">
            <a:spLocks/>
          </p:cNvSpPr>
          <p:nvPr/>
        </p:nvSpPr>
        <p:spPr>
          <a:xfrm>
            <a:off x="551860" y="1292500"/>
            <a:ext cx="8040279" cy="3972250"/>
          </a:xfrm>
          <a:prstGeom prst="rect">
            <a:avLst/>
          </a:prstGeom>
          <a:noFill/>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100">
                <a:latin typeface="Poppins" panose="00000500000000000000" pitchFamily="2" charset="0"/>
                <a:cs typeface="Poppins" panose="00000500000000000000" pitchFamily="2" charset="0"/>
              </a:rPr>
              <a:t>Dataset 1 : </a:t>
            </a:r>
            <a:r>
              <a:rPr lang="en-US" sz="1100">
                <a:latin typeface="Poppins" panose="00000500000000000000" pitchFamily="2" charset="0"/>
                <a:cs typeface="Poppins" panose="00000500000000000000" pitchFamily="2" charset="0"/>
                <a:hlinkClick r:id="rId3"/>
              </a:rPr>
              <a:t>https://data.gov.sg/dataset/public-transport-utilisation-average-public-transport-ridership</a:t>
            </a:r>
            <a:r>
              <a:rPr lang="en-US" sz="1100">
                <a:latin typeface="Poppins" panose="00000500000000000000" pitchFamily="2" charset="0"/>
                <a:cs typeface="Poppins" panose="00000500000000000000" pitchFamily="2" charset="0"/>
              </a:rPr>
              <a:t> </a:t>
            </a:r>
            <a:br>
              <a:rPr lang="en-US" sz="1100">
                <a:latin typeface="Poppins" panose="00000500000000000000" pitchFamily="2" charset="0"/>
                <a:cs typeface="Poppins" panose="00000500000000000000" pitchFamily="2" charset="0"/>
              </a:rPr>
            </a:br>
            <a:br>
              <a:rPr lang="en-US" sz="1100">
                <a:latin typeface="Poppins" panose="00000500000000000000" pitchFamily="2" charset="0"/>
                <a:cs typeface="Poppins" panose="00000500000000000000" pitchFamily="2" charset="0"/>
              </a:rPr>
            </a:br>
            <a:endParaRPr lang="en-US" sz="1100">
              <a:latin typeface="Poppins" panose="00000500000000000000" pitchFamily="2" charset="0"/>
              <a:cs typeface="Poppins" panose="00000500000000000000" pitchFamily="2" charset="0"/>
            </a:endParaRPr>
          </a:p>
          <a:p>
            <a:br>
              <a:rPr lang="en-US" sz="1100">
                <a:latin typeface="Poppins" panose="00000500000000000000" pitchFamily="2" charset="0"/>
                <a:cs typeface="Poppins" panose="00000500000000000000" pitchFamily="2" charset="0"/>
              </a:rPr>
            </a:br>
            <a:r>
              <a:rPr lang="en-US" sz="1100">
                <a:latin typeface="Poppins" panose="00000500000000000000" pitchFamily="2" charset="0"/>
                <a:cs typeface="Poppins" panose="00000500000000000000" pitchFamily="2" charset="0"/>
              </a:rPr>
              <a:t>Dataset 2 : </a:t>
            </a:r>
            <a:r>
              <a:rPr lang="en-US" sz="1100">
                <a:latin typeface="Poppins" panose="00000500000000000000" pitchFamily="2" charset="0"/>
                <a:cs typeface="Poppins" panose="00000500000000000000" pitchFamily="2" charset="0"/>
                <a:hlinkClick r:id="rId4"/>
              </a:rPr>
              <a:t>https://data.gov.sg/dataset/public-transport-utilisation-average-trip-distance</a:t>
            </a:r>
            <a:r>
              <a:rPr lang="en-US" sz="1100">
                <a:latin typeface="Poppins" panose="00000500000000000000" pitchFamily="2" charset="0"/>
                <a:cs typeface="Poppins" panose="00000500000000000000" pitchFamily="2" charset="0"/>
              </a:rPr>
              <a:t> </a:t>
            </a:r>
            <a:br>
              <a:rPr lang="en-US" sz="1100">
                <a:latin typeface="Poppins" panose="00000500000000000000" pitchFamily="2" charset="0"/>
                <a:cs typeface="Poppins" panose="00000500000000000000" pitchFamily="2" charset="0"/>
              </a:rPr>
            </a:br>
            <a:br>
              <a:rPr lang="en-US" sz="1100">
                <a:latin typeface="Poppins" panose="00000500000000000000" pitchFamily="2" charset="0"/>
                <a:cs typeface="Poppins" panose="00000500000000000000" pitchFamily="2" charset="0"/>
              </a:rPr>
            </a:br>
            <a:endParaRPr lang="en-US" sz="1100">
              <a:latin typeface="Poppins" panose="00000500000000000000" pitchFamily="2" charset="0"/>
              <a:cs typeface="Poppins" panose="00000500000000000000" pitchFamily="2" charset="0"/>
            </a:endParaRPr>
          </a:p>
          <a:p>
            <a:br>
              <a:rPr lang="en-US" sz="1100">
                <a:latin typeface="Poppins" panose="00000500000000000000" pitchFamily="2" charset="0"/>
                <a:cs typeface="Poppins" panose="00000500000000000000" pitchFamily="2" charset="0"/>
              </a:rPr>
            </a:br>
            <a:r>
              <a:rPr lang="en-US" sz="1100">
                <a:latin typeface="Poppins" panose="00000500000000000000" pitchFamily="2" charset="0"/>
                <a:cs typeface="Poppins" panose="00000500000000000000" pitchFamily="2" charset="0"/>
              </a:rPr>
              <a:t>Dataset 3 : </a:t>
            </a:r>
            <a:r>
              <a:rPr lang="en-US" sz="1100">
                <a:latin typeface="Poppins" panose="00000500000000000000" pitchFamily="2" charset="0"/>
                <a:cs typeface="Poppins" panose="00000500000000000000" pitchFamily="2" charset="0"/>
                <a:hlinkClick r:id="rId5"/>
              </a:rPr>
              <a:t>https://data.gov.sg/dataset/fare-structure-mrts-and-lrts</a:t>
            </a:r>
            <a:r>
              <a:rPr lang="en-US" sz="1100">
                <a:latin typeface="Poppins" panose="00000500000000000000" pitchFamily="2" charset="0"/>
                <a:cs typeface="Poppins" panose="00000500000000000000" pitchFamily="2" charset="0"/>
              </a:rPr>
              <a:t> </a:t>
            </a:r>
            <a:br>
              <a:rPr lang="en-US" sz="1100">
                <a:latin typeface="Poppins" panose="00000500000000000000" pitchFamily="2" charset="0"/>
                <a:cs typeface="Poppins" panose="00000500000000000000" pitchFamily="2" charset="0"/>
              </a:rPr>
            </a:br>
            <a:br>
              <a:rPr lang="en-US" sz="1100">
                <a:latin typeface="Poppins" panose="00000500000000000000" pitchFamily="2" charset="0"/>
                <a:cs typeface="Poppins" panose="00000500000000000000" pitchFamily="2" charset="0"/>
              </a:rPr>
            </a:br>
            <a:endParaRPr lang="en-US" sz="1100">
              <a:latin typeface="Poppins" panose="00000500000000000000" pitchFamily="2" charset="0"/>
              <a:cs typeface="Poppins" panose="00000500000000000000" pitchFamily="2" charset="0"/>
            </a:endParaRPr>
          </a:p>
          <a:p>
            <a:br>
              <a:rPr lang="en-US" sz="1100">
                <a:latin typeface="Poppins" panose="00000500000000000000" pitchFamily="2" charset="0"/>
                <a:cs typeface="Poppins" panose="00000500000000000000" pitchFamily="2" charset="0"/>
              </a:rPr>
            </a:br>
            <a:r>
              <a:rPr lang="en-US" sz="1100">
                <a:latin typeface="Poppins" panose="00000500000000000000" pitchFamily="2" charset="0"/>
                <a:cs typeface="Poppins" panose="00000500000000000000" pitchFamily="2" charset="0"/>
              </a:rPr>
              <a:t>Dataset 4 : </a:t>
            </a:r>
            <a:r>
              <a:rPr lang="en-US" sz="1100">
                <a:latin typeface="Poppins" panose="00000500000000000000" pitchFamily="2" charset="0"/>
                <a:cs typeface="Poppins" panose="00000500000000000000" pitchFamily="2" charset="0"/>
                <a:hlinkClick r:id="rId6"/>
              </a:rPr>
              <a:t>https://data.gov.sg/dataset/monthly-concession-passes</a:t>
            </a:r>
            <a:r>
              <a:rPr lang="en-US" sz="1100">
                <a:latin typeface="Poppins" panose="00000500000000000000" pitchFamily="2" charset="0"/>
                <a:cs typeface="Poppins" panose="00000500000000000000" pitchFamily="2" charset="0"/>
              </a:rPr>
              <a:t> </a:t>
            </a:r>
            <a:br>
              <a:rPr lang="en-US" sz="1100">
                <a:latin typeface="Poppins" panose="00000500000000000000" pitchFamily="2" charset="0"/>
                <a:cs typeface="Poppins" panose="00000500000000000000" pitchFamily="2" charset="0"/>
              </a:rPr>
            </a:br>
            <a:br>
              <a:rPr lang="en-US" sz="1100">
                <a:latin typeface="Poppins" panose="00000500000000000000" pitchFamily="2" charset="0"/>
                <a:cs typeface="Poppins" panose="00000500000000000000" pitchFamily="2" charset="0"/>
              </a:rPr>
            </a:br>
            <a:br>
              <a:rPr lang="en-US" sz="1100">
                <a:latin typeface="Poppins" panose="00000500000000000000" pitchFamily="2" charset="0"/>
                <a:cs typeface="Poppins" panose="00000500000000000000" pitchFamily="2" charset="0"/>
              </a:rPr>
            </a:br>
            <a:endParaRPr lang="en-US" sz="110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607446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5" name="Google Shape;805;p45"/>
          <p:cNvSpPr txBox="1">
            <a:spLocks noGrp="1"/>
          </p:cNvSpPr>
          <p:nvPr>
            <p:ph type="title"/>
          </p:nvPr>
        </p:nvSpPr>
        <p:spPr>
          <a:xfrm>
            <a:off x="621150" y="2571750"/>
            <a:ext cx="7901700" cy="572700"/>
          </a:xfrm>
          <a:prstGeom prst="rect">
            <a:avLst/>
          </a:prstGeom>
          <a:solidFill>
            <a:schemeClr val="bg1"/>
          </a:solidFill>
        </p:spPr>
        <p:txBody>
          <a:bodyPr spcFirstLastPara="1" wrap="square" lIns="91425" tIns="91425" rIns="91425" bIns="91425" anchor="t" anchorCtr="0">
            <a:noAutofit/>
          </a:bodyPr>
          <a:lstStyle/>
          <a:p>
            <a:pPr marL="0" lvl="0" indent="0" algn="ctr" rtl="0">
              <a:spcBef>
                <a:spcPts val="0"/>
              </a:spcBef>
              <a:spcAft>
                <a:spcPts val="0"/>
              </a:spcAft>
              <a:buNone/>
            </a:pPr>
            <a:r>
              <a:rPr lang="en"/>
              <a:t>THANK YOU !</a:t>
            </a:r>
            <a:endParaRPr/>
          </a:p>
        </p:txBody>
      </p:sp>
      <p:sp>
        <p:nvSpPr>
          <p:cNvPr id="823" name="Google Shape;823;p45"/>
          <p:cNvSpPr/>
          <p:nvPr/>
        </p:nvSpPr>
        <p:spPr>
          <a:xfrm>
            <a:off x="7772325" y="1188700"/>
            <a:ext cx="103800" cy="103800"/>
          </a:xfrm>
          <a:prstGeom prst="rect">
            <a:avLst/>
          </a:prstGeom>
          <a:no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5"/>
          <p:cNvSpPr/>
          <p:nvPr/>
        </p:nvSpPr>
        <p:spPr>
          <a:xfrm>
            <a:off x="8252675" y="4235150"/>
            <a:ext cx="103800" cy="103800"/>
          </a:xfrm>
          <a:prstGeom prst="rect">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5"/>
          <p:cNvSpPr/>
          <p:nvPr/>
        </p:nvSpPr>
        <p:spPr>
          <a:xfrm>
            <a:off x="4893650" y="4454075"/>
            <a:ext cx="103800" cy="103800"/>
          </a:xfrm>
          <a:prstGeom prst="rect">
            <a:avLst/>
          </a:prstGeom>
          <a:no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Graphic 6" descr="Bus outline">
            <a:extLst>
              <a:ext uri="{FF2B5EF4-FFF2-40B4-BE49-F238E27FC236}">
                <a16:creationId xmlns:a16="http://schemas.microsoft.com/office/drawing/2014/main" id="{B2B8B9B2-3F9C-5EE2-1DC7-F6887EE9C3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56878" y="731934"/>
            <a:ext cx="2230244" cy="2230244"/>
          </a:xfrm>
          <a:prstGeom prst="rect">
            <a:avLst/>
          </a:prstGeom>
        </p:spPr>
      </p:pic>
    </p:spTree>
    <p:extLst>
      <p:ext uri="{BB962C8B-B14F-4D97-AF65-F5344CB8AC3E}">
        <p14:creationId xmlns:p14="http://schemas.microsoft.com/office/powerpoint/2010/main" val="33677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5" name="Google Shape;805;p45"/>
          <p:cNvSpPr txBox="1">
            <a:spLocks noGrp="1"/>
          </p:cNvSpPr>
          <p:nvPr>
            <p:ph type="title"/>
          </p:nvPr>
        </p:nvSpPr>
        <p:spPr>
          <a:xfrm>
            <a:off x="621150" y="124377"/>
            <a:ext cx="7901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a:t>
            </a:r>
            <a:endParaRPr/>
          </a:p>
        </p:txBody>
      </p:sp>
      <p:grpSp>
        <p:nvGrpSpPr>
          <p:cNvPr id="817" name="Google Shape;817;p45"/>
          <p:cNvGrpSpPr/>
          <p:nvPr/>
        </p:nvGrpSpPr>
        <p:grpSpPr>
          <a:xfrm>
            <a:off x="6165454" y="1877118"/>
            <a:ext cx="440604" cy="401189"/>
            <a:chOff x="2050315" y="4266274"/>
            <a:chExt cx="321609" cy="292860"/>
          </a:xfrm>
        </p:grpSpPr>
        <p:sp>
          <p:nvSpPr>
            <p:cNvPr id="818" name="Google Shape;818;p45"/>
            <p:cNvSpPr/>
            <p:nvPr/>
          </p:nvSpPr>
          <p:spPr>
            <a:xfrm>
              <a:off x="2050315" y="4464834"/>
              <a:ext cx="57177" cy="94293"/>
            </a:xfrm>
            <a:custGeom>
              <a:avLst/>
              <a:gdLst/>
              <a:ahLst/>
              <a:cxnLst/>
              <a:rect l="l" t="t" r="r" b="b"/>
              <a:pathLst>
                <a:path w="2548" h="4202" extrusionOk="0">
                  <a:moveTo>
                    <a:pt x="0" y="0"/>
                  </a:moveTo>
                  <a:lnTo>
                    <a:pt x="0" y="4201"/>
                  </a:lnTo>
                  <a:lnTo>
                    <a:pt x="2548" y="4201"/>
                  </a:lnTo>
                  <a:lnTo>
                    <a:pt x="25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5"/>
            <p:cNvSpPr/>
            <p:nvPr/>
          </p:nvSpPr>
          <p:spPr>
            <a:xfrm>
              <a:off x="2135560" y="4427048"/>
              <a:ext cx="56504" cy="132082"/>
            </a:xfrm>
            <a:custGeom>
              <a:avLst/>
              <a:gdLst/>
              <a:ahLst/>
              <a:cxnLst/>
              <a:rect l="l" t="t" r="r" b="b"/>
              <a:pathLst>
                <a:path w="2518" h="5886" extrusionOk="0">
                  <a:moveTo>
                    <a:pt x="0" y="1"/>
                  </a:moveTo>
                  <a:lnTo>
                    <a:pt x="0" y="5885"/>
                  </a:lnTo>
                  <a:lnTo>
                    <a:pt x="2518" y="5885"/>
                  </a:lnTo>
                  <a:lnTo>
                    <a:pt x="2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5"/>
            <p:cNvSpPr/>
            <p:nvPr/>
          </p:nvSpPr>
          <p:spPr>
            <a:xfrm>
              <a:off x="2220468" y="4389620"/>
              <a:ext cx="56504" cy="169512"/>
            </a:xfrm>
            <a:custGeom>
              <a:avLst/>
              <a:gdLst/>
              <a:ahLst/>
              <a:cxnLst/>
              <a:rect l="l" t="t" r="r" b="b"/>
              <a:pathLst>
                <a:path w="2518" h="7554" extrusionOk="0">
                  <a:moveTo>
                    <a:pt x="0" y="0"/>
                  </a:moveTo>
                  <a:lnTo>
                    <a:pt x="0" y="7553"/>
                  </a:lnTo>
                  <a:lnTo>
                    <a:pt x="2518" y="7553"/>
                  </a:lnTo>
                  <a:lnTo>
                    <a:pt x="2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5"/>
            <p:cNvSpPr/>
            <p:nvPr/>
          </p:nvSpPr>
          <p:spPr>
            <a:xfrm>
              <a:off x="2305376" y="4351833"/>
              <a:ext cx="56504" cy="207301"/>
            </a:xfrm>
            <a:custGeom>
              <a:avLst/>
              <a:gdLst/>
              <a:ahLst/>
              <a:cxnLst/>
              <a:rect l="l" t="t" r="r" b="b"/>
              <a:pathLst>
                <a:path w="2518" h="9238" extrusionOk="0">
                  <a:moveTo>
                    <a:pt x="0" y="1"/>
                  </a:moveTo>
                  <a:lnTo>
                    <a:pt x="0" y="9237"/>
                  </a:lnTo>
                  <a:lnTo>
                    <a:pt x="2518" y="9237"/>
                  </a:lnTo>
                  <a:lnTo>
                    <a:pt x="2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5"/>
            <p:cNvSpPr/>
            <p:nvPr/>
          </p:nvSpPr>
          <p:spPr>
            <a:xfrm>
              <a:off x="2074167" y="4266274"/>
              <a:ext cx="297756" cy="173843"/>
            </a:xfrm>
            <a:custGeom>
              <a:avLst/>
              <a:gdLst/>
              <a:ahLst/>
              <a:cxnLst/>
              <a:rect l="l" t="t" r="r" b="b"/>
              <a:pathLst>
                <a:path w="13269" h="7747" extrusionOk="0">
                  <a:moveTo>
                    <a:pt x="12434" y="0"/>
                  </a:moveTo>
                  <a:lnTo>
                    <a:pt x="12434" y="685"/>
                  </a:lnTo>
                  <a:cubicBezTo>
                    <a:pt x="11936" y="257"/>
                    <a:pt x="11315" y="34"/>
                    <a:pt x="10691" y="34"/>
                  </a:cubicBezTo>
                  <a:cubicBezTo>
                    <a:pt x="10251" y="34"/>
                    <a:pt x="9810" y="145"/>
                    <a:pt x="9410" y="373"/>
                  </a:cubicBezTo>
                  <a:cubicBezTo>
                    <a:pt x="8650" y="790"/>
                    <a:pt x="8144" y="1564"/>
                    <a:pt x="8084" y="2428"/>
                  </a:cubicBezTo>
                  <a:cubicBezTo>
                    <a:pt x="7696" y="2229"/>
                    <a:pt x="7291" y="2137"/>
                    <a:pt x="6894" y="2137"/>
                  </a:cubicBezTo>
                  <a:cubicBezTo>
                    <a:pt x="5602" y="2137"/>
                    <a:pt x="4414" y="3115"/>
                    <a:pt x="4300" y="4529"/>
                  </a:cubicBezTo>
                  <a:cubicBezTo>
                    <a:pt x="3905" y="4327"/>
                    <a:pt x="3501" y="4236"/>
                    <a:pt x="3111" y="4236"/>
                  </a:cubicBezTo>
                  <a:cubicBezTo>
                    <a:pt x="1427" y="4236"/>
                    <a:pt x="0" y="5933"/>
                    <a:pt x="665" y="7747"/>
                  </a:cubicBezTo>
                  <a:lnTo>
                    <a:pt x="1455" y="7449"/>
                  </a:lnTo>
                  <a:cubicBezTo>
                    <a:pt x="980" y="6137"/>
                    <a:pt x="2031" y="5068"/>
                    <a:pt x="3137" y="5068"/>
                  </a:cubicBezTo>
                  <a:cubicBezTo>
                    <a:pt x="3626" y="5068"/>
                    <a:pt x="4125" y="5277"/>
                    <a:pt x="4509" y="5765"/>
                  </a:cubicBezTo>
                  <a:lnTo>
                    <a:pt x="5239" y="5348"/>
                  </a:lnTo>
                  <a:cubicBezTo>
                    <a:pt x="4753" y="4036"/>
                    <a:pt x="5808" y="2968"/>
                    <a:pt x="6918" y="2968"/>
                  </a:cubicBezTo>
                  <a:cubicBezTo>
                    <a:pt x="7408" y="2968"/>
                    <a:pt x="7909" y="3176"/>
                    <a:pt x="8293" y="3665"/>
                  </a:cubicBezTo>
                  <a:lnTo>
                    <a:pt x="9008" y="3248"/>
                  </a:lnTo>
                  <a:cubicBezTo>
                    <a:pt x="8710" y="2428"/>
                    <a:pt x="9053" y="1520"/>
                    <a:pt x="9812" y="1103"/>
                  </a:cubicBezTo>
                  <a:cubicBezTo>
                    <a:pt x="10088" y="952"/>
                    <a:pt x="10389" y="878"/>
                    <a:pt x="10689" y="878"/>
                  </a:cubicBezTo>
                  <a:cubicBezTo>
                    <a:pt x="11104" y="878"/>
                    <a:pt x="11516" y="1020"/>
                    <a:pt x="11853" y="1296"/>
                  </a:cubicBezTo>
                  <a:lnTo>
                    <a:pt x="11168" y="1296"/>
                  </a:lnTo>
                  <a:lnTo>
                    <a:pt x="11168" y="2145"/>
                  </a:lnTo>
                  <a:lnTo>
                    <a:pt x="13269" y="2145"/>
                  </a:lnTo>
                  <a:lnTo>
                    <a:pt x="132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3" name="Google Shape;823;p45"/>
          <p:cNvSpPr/>
          <p:nvPr/>
        </p:nvSpPr>
        <p:spPr>
          <a:xfrm>
            <a:off x="7772325" y="1188700"/>
            <a:ext cx="103800" cy="103800"/>
          </a:xfrm>
          <a:prstGeom prst="rect">
            <a:avLst/>
          </a:prstGeom>
          <a:no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5"/>
          <p:cNvSpPr/>
          <p:nvPr/>
        </p:nvSpPr>
        <p:spPr>
          <a:xfrm>
            <a:off x="8252675" y="4235150"/>
            <a:ext cx="103800" cy="103800"/>
          </a:xfrm>
          <a:prstGeom prst="rect">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5"/>
          <p:cNvSpPr/>
          <p:nvPr/>
        </p:nvSpPr>
        <p:spPr>
          <a:xfrm>
            <a:off x="4893650" y="4454075"/>
            <a:ext cx="103800" cy="103800"/>
          </a:xfrm>
          <a:prstGeom prst="rect">
            <a:avLst/>
          </a:prstGeom>
          <a:no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Graphic 12" descr="Woman wearing a suit">
            <a:extLst>
              <a:ext uri="{FF2B5EF4-FFF2-40B4-BE49-F238E27FC236}">
                <a16:creationId xmlns:a16="http://schemas.microsoft.com/office/drawing/2014/main" id="{B16433CB-D220-A6F5-AE4F-17A5690BE5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85534" y="1186538"/>
            <a:ext cx="1493013" cy="3110993"/>
          </a:xfrm>
          <a:prstGeom prst="rect">
            <a:avLst/>
          </a:prstGeom>
          <a:effectLst/>
        </p:spPr>
      </p:pic>
      <p:sp>
        <p:nvSpPr>
          <p:cNvPr id="14" name="Google Shape;429;p43">
            <a:extLst>
              <a:ext uri="{FF2B5EF4-FFF2-40B4-BE49-F238E27FC236}">
                <a16:creationId xmlns:a16="http://schemas.microsoft.com/office/drawing/2014/main" id="{DDD7187F-DBEB-F7FF-C59E-1AA7E0F3FF7F}"/>
              </a:ext>
            </a:extLst>
          </p:cNvPr>
          <p:cNvSpPr txBox="1">
            <a:spLocks/>
          </p:cNvSpPr>
          <p:nvPr/>
        </p:nvSpPr>
        <p:spPr>
          <a:xfrm>
            <a:off x="3366329" y="1186538"/>
            <a:ext cx="4886346" cy="369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err="1">
                <a:latin typeface="Poppins" panose="00000500000000000000" pitchFamily="2" charset="0"/>
                <a:cs typeface="Poppins" panose="00000500000000000000" pitchFamily="2" charset="0"/>
              </a:rPr>
              <a:t>Ms</a:t>
            </a:r>
            <a:r>
              <a:rPr lang="en-US" sz="1200">
                <a:latin typeface="Poppins" panose="00000500000000000000" pitchFamily="2" charset="0"/>
                <a:cs typeface="Poppins" panose="00000500000000000000" pitchFamily="2" charset="0"/>
              </a:rPr>
              <a:t> Luna is a data analyst working for the Land Transport Authority.</a:t>
            </a:r>
          </a:p>
          <a:p>
            <a:endParaRPr lang="en-US" sz="1200">
              <a:latin typeface="Poppins" panose="00000500000000000000" pitchFamily="2" charset="0"/>
              <a:cs typeface="Poppins" panose="00000500000000000000" pitchFamily="2" charset="0"/>
            </a:endParaRPr>
          </a:p>
          <a:p>
            <a:r>
              <a:rPr lang="en-US" sz="1200">
                <a:latin typeface="Poppins" panose="00000500000000000000" pitchFamily="2" charset="0"/>
                <a:cs typeface="Poppins" panose="00000500000000000000" pitchFamily="2" charset="0"/>
              </a:rPr>
              <a:t>She was tasked with these two objectives, relating to Singapore’s Land Public Transport :</a:t>
            </a:r>
            <a:br>
              <a:rPr lang="en-US" sz="1200">
                <a:latin typeface="Poppins" panose="00000500000000000000" pitchFamily="2" charset="0"/>
                <a:cs typeface="Poppins" panose="00000500000000000000" pitchFamily="2" charset="0"/>
              </a:rPr>
            </a:br>
            <a:endParaRPr lang="en-US" sz="1200">
              <a:latin typeface="Poppins" panose="00000500000000000000" pitchFamily="2" charset="0"/>
              <a:cs typeface="Poppins" panose="00000500000000000000" pitchFamily="2" charset="0"/>
            </a:endParaRPr>
          </a:p>
          <a:p>
            <a:r>
              <a:rPr lang="en-US" sz="1200">
                <a:latin typeface="Poppins" panose="00000500000000000000" pitchFamily="2" charset="0"/>
                <a:cs typeface="Poppins" panose="00000500000000000000" pitchFamily="2" charset="0"/>
              </a:rPr>
              <a:t>1 : </a:t>
            </a:r>
            <a:r>
              <a:rPr lang="en-US" sz="1200" b="1">
                <a:latin typeface="Poppins" panose="00000500000000000000" pitchFamily="2" charset="0"/>
                <a:cs typeface="Poppins" panose="00000500000000000000" pitchFamily="2" charset="0"/>
              </a:rPr>
              <a:t>To identify the most used modes of public transportation and determine the popular mode for long or short commutes.</a:t>
            </a:r>
          </a:p>
          <a:p>
            <a:pPr marL="285750" indent="-285750">
              <a:buFont typeface="Arial" panose="020B0604020202020204" pitchFamily="34" charset="0"/>
              <a:buChar char="•"/>
            </a:pPr>
            <a:endParaRPr lang="en-US" sz="1200">
              <a:latin typeface="Poppins" panose="00000500000000000000" pitchFamily="2" charset="0"/>
              <a:cs typeface="Poppins" panose="00000500000000000000" pitchFamily="2" charset="0"/>
            </a:endParaRPr>
          </a:p>
          <a:p>
            <a:r>
              <a:rPr lang="en-US" sz="1200">
                <a:latin typeface="Poppins" panose="00000500000000000000" pitchFamily="2" charset="0"/>
                <a:cs typeface="Poppins" panose="00000500000000000000" pitchFamily="2" charset="0"/>
              </a:rPr>
              <a:t>2 : </a:t>
            </a:r>
            <a:r>
              <a:rPr lang="en-US" sz="1200" b="1">
                <a:latin typeface="Poppins" panose="00000500000000000000" pitchFamily="2" charset="0"/>
                <a:cs typeface="Poppins" panose="00000500000000000000" pitchFamily="2" charset="0"/>
              </a:rPr>
              <a:t>Study the fare structures and the value of concession passes for MRTs and LRTs in Singapore</a:t>
            </a:r>
          </a:p>
          <a:p>
            <a:pPr marL="285750" indent="-285750">
              <a:buFont typeface="Arial" panose="020B0604020202020204" pitchFamily="34" charset="0"/>
              <a:buChar char="•"/>
            </a:pPr>
            <a:endParaRPr lang="en-US" sz="1200" b="1">
              <a:latin typeface="Poppins" panose="00000500000000000000" pitchFamily="2" charset="0"/>
              <a:cs typeface="Poppins" panose="00000500000000000000" pitchFamily="2" charset="0"/>
            </a:endParaRPr>
          </a:p>
          <a:p>
            <a:r>
              <a:rPr lang="en-US" sz="1200">
                <a:latin typeface="Poppins" panose="00000500000000000000" pitchFamily="2" charset="0"/>
                <a:cs typeface="Poppins" panose="00000500000000000000" pitchFamily="2" charset="0"/>
              </a:rPr>
              <a:t>Based on these objectives, she will need to produce engaging visualizations to support her analysis and make insightful conclusions to gain deeper insights into Singapore’s Land Public Transport industry.</a:t>
            </a:r>
          </a:p>
          <a:p>
            <a:endParaRPr lang="en-US">
              <a:latin typeface="Poppins" panose="00000500000000000000" pitchFamily="2" charset="0"/>
              <a:cs typeface="Poppins" panose="00000500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5" name="Google Shape;805;p45"/>
          <p:cNvSpPr txBox="1">
            <a:spLocks noGrp="1"/>
          </p:cNvSpPr>
          <p:nvPr>
            <p:ph type="title"/>
          </p:nvPr>
        </p:nvSpPr>
        <p:spPr>
          <a:xfrm>
            <a:off x="621150" y="102074"/>
            <a:ext cx="7901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DICTIONARY</a:t>
            </a:r>
            <a:endParaRPr/>
          </a:p>
        </p:txBody>
      </p:sp>
      <p:grpSp>
        <p:nvGrpSpPr>
          <p:cNvPr id="817" name="Google Shape;817;p45"/>
          <p:cNvGrpSpPr/>
          <p:nvPr/>
        </p:nvGrpSpPr>
        <p:grpSpPr>
          <a:xfrm>
            <a:off x="6165454" y="1877118"/>
            <a:ext cx="440604" cy="401189"/>
            <a:chOff x="2050315" y="4266274"/>
            <a:chExt cx="321609" cy="292860"/>
          </a:xfrm>
        </p:grpSpPr>
        <p:sp>
          <p:nvSpPr>
            <p:cNvPr id="818" name="Google Shape;818;p45"/>
            <p:cNvSpPr/>
            <p:nvPr/>
          </p:nvSpPr>
          <p:spPr>
            <a:xfrm>
              <a:off x="2050315" y="4464834"/>
              <a:ext cx="57177" cy="94293"/>
            </a:xfrm>
            <a:custGeom>
              <a:avLst/>
              <a:gdLst/>
              <a:ahLst/>
              <a:cxnLst/>
              <a:rect l="l" t="t" r="r" b="b"/>
              <a:pathLst>
                <a:path w="2548" h="4202" extrusionOk="0">
                  <a:moveTo>
                    <a:pt x="0" y="0"/>
                  </a:moveTo>
                  <a:lnTo>
                    <a:pt x="0" y="4201"/>
                  </a:lnTo>
                  <a:lnTo>
                    <a:pt x="2548" y="4201"/>
                  </a:lnTo>
                  <a:lnTo>
                    <a:pt x="25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5"/>
            <p:cNvSpPr/>
            <p:nvPr/>
          </p:nvSpPr>
          <p:spPr>
            <a:xfrm>
              <a:off x="2135560" y="4427048"/>
              <a:ext cx="56504" cy="132082"/>
            </a:xfrm>
            <a:custGeom>
              <a:avLst/>
              <a:gdLst/>
              <a:ahLst/>
              <a:cxnLst/>
              <a:rect l="l" t="t" r="r" b="b"/>
              <a:pathLst>
                <a:path w="2518" h="5886" extrusionOk="0">
                  <a:moveTo>
                    <a:pt x="0" y="1"/>
                  </a:moveTo>
                  <a:lnTo>
                    <a:pt x="0" y="5885"/>
                  </a:lnTo>
                  <a:lnTo>
                    <a:pt x="2518" y="5885"/>
                  </a:lnTo>
                  <a:lnTo>
                    <a:pt x="2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5"/>
            <p:cNvSpPr/>
            <p:nvPr/>
          </p:nvSpPr>
          <p:spPr>
            <a:xfrm>
              <a:off x="2220468" y="4389620"/>
              <a:ext cx="56504" cy="169512"/>
            </a:xfrm>
            <a:custGeom>
              <a:avLst/>
              <a:gdLst/>
              <a:ahLst/>
              <a:cxnLst/>
              <a:rect l="l" t="t" r="r" b="b"/>
              <a:pathLst>
                <a:path w="2518" h="7554" extrusionOk="0">
                  <a:moveTo>
                    <a:pt x="0" y="0"/>
                  </a:moveTo>
                  <a:lnTo>
                    <a:pt x="0" y="7553"/>
                  </a:lnTo>
                  <a:lnTo>
                    <a:pt x="2518" y="7553"/>
                  </a:lnTo>
                  <a:lnTo>
                    <a:pt x="2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5"/>
            <p:cNvSpPr/>
            <p:nvPr/>
          </p:nvSpPr>
          <p:spPr>
            <a:xfrm>
              <a:off x="2305376" y="4351833"/>
              <a:ext cx="56504" cy="207301"/>
            </a:xfrm>
            <a:custGeom>
              <a:avLst/>
              <a:gdLst/>
              <a:ahLst/>
              <a:cxnLst/>
              <a:rect l="l" t="t" r="r" b="b"/>
              <a:pathLst>
                <a:path w="2518" h="9238" extrusionOk="0">
                  <a:moveTo>
                    <a:pt x="0" y="1"/>
                  </a:moveTo>
                  <a:lnTo>
                    <a:pt x="0" y="9237"/>
                  </a:lnTo>
                  <a:lnTo>
                    <a:pt x="2518" y="9237"/>
                  </a:lnTo>
                  <a:lnTo>
                    <a:pt x="2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5"/>
            <p:cNvSpPr/>
            <p:nvPr/>
          </p:nvSpPr>
          <p:spPr>
            <a:xfrm>
              <a:off x="2074167" y="4266274"/>
              <a:ext cx="297756" cy="173843"/>
            </a:xfrm>
            <a:custGeom>
              <a:avLst/>
              <a:gdLst/>
              <a:ahLst/>
              <a:cxnLst/>
              <a:rect l="l" t="t" r="r" b="b"/>
              <a:pathLst>
                <a:path w="13269" h="7747" extrusionOk="0">
                  <a:moveTo>
                    <a:pt x="12434" y="0"/>
                  </a:moveTo>
                  <a:lnTo>
                    <a:pt x="12434" y="685"/>
                  </a:lnTo>
                  <a:cubicBezTo>
                    <a:pt x="11936" y="257"/>
                    <a:pt x="11315" y="34"/>
                    <a:pt x="10691" y="34"/>
                  </a:cubicBezTo>
                  <a:cubicBezTo>
                    <a:pt x="10251" y="34"/>
                    <a:pt x="9810" y="145"/>
                    <a:pt x="9410" y="373"/>
                  </a:cubicBezTo>
                  <a:cubicBezTo>
                    <a:pt x="8650" y="790"/>
                    <a:pt x="8144" y="1564"/>
                    <a:pt x="8084" y="2428"/>
                  </a:cubicBezTo>
                  <a:cubicBezTo>
                    <a:pt x="7696" y="2229"/>
                    <a:pt x="7291" y="2137"/>
                    <a:pt x="6894" y="2137"/>
                  </a:cubicBezTo>
                  <a:cubicBezTo>
                    <a:pt x="5602" y="2137"/>
                    <a:pt x="4414" y="3115"/>
                    <a:pt x="4300" y="4529"/>
                  </a:cubicBezTo>
                  <a:cubicBezTo>
                    <a:pt x="3905" y="4327"/>
                    <a:pt x="3501" y="4236"/>
                    <a:pt x="3111" y="4236"/>
                  </a:cubicBezTo>
                  <a:cubicBezTo>
                    <a:pt x="1427" y="4236"/>
                    <a:pt x="0" y="5933"/>
                    <a:pt x="665" y="7747"/>
                  </a:cubicBezTo>
                  <a:lnTo>
                    <a:pt x="1455" y="7449"/>
                  </a:lnTo>
                  <a:cubicBezTo>
                    <a:pt x="980" y="6137"/>
                    <a:pt x="2031" y="5068"/>
                    <a:pt x="3137" y="5068"/>
                  </a:cubicBezTo>
                  <a:cubicBezTo>
                    <a:pt x="3626" y="5068"/>
                    <a:pt x="4125" y="5277"/>
                    <a:pt x="4509" y="5765"/>
                  </a:cubicBezTo>
                  <a:lnTo>
                    <a:pt x="5239" y="5348"/>
                  </a:lnTo>
                  <a:cubicBezTo>
                    <a:pt x="4753" y="4036"/>
                    <a:pt x="5808" y="2968"/>
                    <a:pt x="6918" y="2968"/>
                  </a:cubicBezTo>
                  <a:cubicBezTo>
                    <a:pt x="7408" y="2968"/>
                    <a:pt x="7909" y="3176"/>
                    <a:pt x="8293" y="3665"/>
                  </a:cubicBezTo>
                  <a:lnTo>
                    <a:pt x="9008" y="3248"/>
                  </a:lnTo>
                  <a:cubicBezTo>
                    <a:pt x="8710" y="2428"/>
                    <a:pt x="9053" y="1520"/>
                    <a:pt x="9812" y="1103"/>
                  </a:cubicBezTo>
                  <a:cubicBezTo>
                    <a:pt x="10088" y="952"/>
                    <a:pt x="10389" y="878"/>
                    <a:pt x="10689" y="878"/>
                  </a:cubicBezTo>
                  <a:cubicBezTo>
                    <a:pt x="11104" y="878"/>
                    <a:pt x="11516" y="1020"/>
                    <a:pt x="11853" y="1296"/>
                  </a:cubicBezTo>
                  <a:lnTo>
                    <a:pt x="11168" y="1296"/>
                  </a:lnTo>
                  <a:lnTo>
                    <a:pt x="11168" y="2145"/>
                  </a:lnTo>
                  <a:lnTo>
                    <a:pt x="13269" y="2145"/>
                  </a:lnTo>
                  <a:lnTo>
                    <a:pt x="132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3" name="Google Shape;823;p45"/>
          <p:cNvSpPr/>
          <p:nvPr/>
        </p:nvSpPr>
        <p:spPr>
          <a:xfrm>
            <a:off x="7772325" y="1188700"/>
            <a:ext cx="103800" cy="103800"/>
          </a:xfrm>
          <a:prstGeom prst="rect">
            <a:avLst/>
          </a:prstGeom>
          <a:no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5"/>
          <p:cNvSpPr/>
          <p:nvPr/>
        </p:nvSpPr>
        <p:spPr>
          <a:xfrm>
            <a:off x="8252675" y="4235150"/>
            <a:ext cx="103800" cy="103800"/>
          </a:xfrm>
          <a:prstGeom prst="rect">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5"/>
          <p:cNvSpPr/>
          <p:nvPr/>
        </p:nvSpPr>
        <p:spPr>
          <a:xfrm>
            <a:off x="4893650" y="4454075"/>
            <a:ext cx="103800" cy="103800"/>
          </a:xfrm>
          <a:prstGeom prst="rect">
            <a:avLst/>
          </a:prstGeom>
          <a:no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429;p43">
            <a:extLst>
              <a:ext uri="{FF2B5EF4-FFF2-40B4-BE49-F238E27FC236}">
                <a16:creationId xmlns:a16="http://schemas.microsoft.com/office/drawing/2014/main" id="{952EAF5D-88A0-47FC-F9D1-CEADC6B8FC63}"/>
              </a:ext>
            </a:extLst>
          </p:cNvPr>
          <p:cNvSpPr txBox="1">
            <a:spLocks/>
          </p:cNvSpPr>
          <p:nvPr/>
        </p:nvSpPr>
        <p:spPr>
          <a:xfrm>
            <a:off x="710280" y="784710"/>
            <a:ext cx="7723440" cy="35542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a:latin typeface="Poppins" panose="00000500000000000000" pitchFamily="2" charset="0"/>
                <a:cs typeface="Poppins" panose="00000500000000000000" pitchFamily="2" charset="0"/>
              </a:rPr>
              <a:t>Dataset 1 : Ridership Numbers for Public Transportation </a:t>
            </a:r>
            <a:r>
              <a:rPr lang="en-US" sz="1200" b="1">
                <a:latin typeface="Poppins" panose="00000500000000000000" pitchFamily="2" charset="0"/>
                <a:cs typeface="Poppins" panose="00000500000000000000" pitchFamily="2" charset="0"/>
              </a:rPr>
              <a:t>( 88 rows x 3 cols )</a:t>
            </a:r>
          </a:p>
          <a:p>
            <a:pPr algn="ctr"/>
            <a:endParaRPr lang="en-US">
              <a:latin typeface="Poppins" panose="00000500000000000000" pitchFamily="2" charset="0"/>
              <a:cs typeface="Poppins" panose="00000500000000000000" pitchFamily="2" charset="0"/>
            </a:endParaRPr>
          </a:p>
        </p:txBody>
      </p:sp>
      <p:graphicFrame>
        <p:nvGraphicFramePr>
          <p:cNvPr id="16" name="Table 6">
            <a:extLst>
              <a:ext uri="{FF2B5EF4-FFF2-40B4-BE49-F238E27FC236}">
                <a16:creationId xmlns:a16="http://schemas.microsoft.com/office/drawing/2014/main" id="{17867444-BB5B-5135-8681-1E031B9EEEAB}"/>
              </a:ext>
            </a:extLst>
          </p:cNvPr>
          <p:cNvGraphicFramePr>
            <a:graphicFrameLocks noGrp="1"/>
          </p:cNvGraphicFramePr>
          <p:nvPr>
            <p:extLst>
              <p:ext uri="{D42A27DB-BD31-4B8C-83A1-F6EECF244321}">
                <p14:modId xmlns:p14="http://schemas.microsoft.com/office/powerpoint/2010/main" val="3393287713"/>
              </p:ext>
            </p:extLst>
          </p:nvPr>
        </p:nvGraphicFramePr>
        <p:xfrm>
          <a:off x="773945" y="1184979"/>
          <a:ext cx="7582530" cy="1595120"/>
        </p:xfrm>
        <a:graphic>
          <a:graphicData uri="http://schemas.openxmlformats.org/drawingml/2006/table">
            <a:tbl>
              <a:tblPr firstRow="1" bandRow="1"/>
              <a:tblGrid>
                <a:gridCol w="2362200">
                  <a:extLst>
                    <a:ext uri="{9D8B030D-6E8A-4147-A177-3AD203B41FA5}">
                      <a16:colId xmlns:a16="http://schemas.microsoft.com/office/drawing/2014/main" val="2051223432"/>
                    </a:ext>
                  </a:extLst>
                </a:gridCol>
                <a:gridCol w="3436620">
                  <a:extLst>
                    <a:ext uri="{9D8B030D-6E8A-4147-A177-3AD203B41FA5}">
                      <a16:colId xmlns:a16="http://schemas.microsoft.com/office/drawing/2014/main" val="1334524615"/>
                    </a:ext>
                  </a:extLst>
                </a:gridCol>
                <a:gridCol w="1783710">
                  <a:extLst>
                    <a:ext uri="{9D8B030D-6E8A-4147-A177-3AD203B41FA5}">
                      <a16:colId xmlns:a16="http://schemas.microsoft.com/office/drawing/2014/main" val="3969183872"/>
                    </a:ext>
                  </a:extLst>
                </a:gridCol>
              </a:tblGrid>
              <a:tr h="370840">
                <a:tc>
                  <a:txBody>
                    <a:bodyPr/>
                    <a:lstStyle/>
                    <a:p>
                      <a:pPr algn="ctr"/>
                      <a:r>
                        <a:rPr lang="en-SG" sz="1100">
                          <a:latin typeface="Poppins" panose="00000500000000000000" pitchFamily="2" charset="0"/>
                          <a:cs typeface="Poppins" panose="00000500000000000000" pitchFamily="2" charset="0"/>
                        </a:rPr>
                        <a:t>Column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sz="1100">
                          <a:latin typeface="Poppins" panose="00000500000000000000" pitchFamily="2" charset="0"/>
                          <a:cs typeface="Poppins" panose="00000500000000000000" pitchFamily="2" charset="0"/>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sz="1100">
                          <a:latin typeface="Poppins" panose="00000500000000000000" pitchFamily="2" charset="0"/>
                          <a:cs typeface="Poppins" panose="00000500000000000000" pitchFamily="2" charset="0"/>
                        </a:rPr>
                        <a:t>Data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186261132"/>
                  </a:ext>
                </a:extLst>
              </a:tr>
              <a:tr h="370840">
                <a:tc>
                  <a:txBody>
                    <a:bodyPr/>
                    <a:lstStyle/>
                    <a:p>
                      <a:pPr algn="ctr"/>
                      <a:r>
                        <a:rPr lang="en-SG" sz="1100">
                          <a:latin typeface="Poppins" panose="00000500000000000000" pitchFamily="2" charset="0"/>
                          <a:cs typeface="Poppins" panose="00000500000000000000" pitchFamily="2" charset="0"/>
                        </a:rPr>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sz="1100">
                          <a:latin typeface="Poppins" panose="00000500000000000000" pitchFamily="2" charset="0"/>
                          <a:cs typeface="Poppins" panose="00000500000000000000" pitchFamily="2" charset="0"/>
                        </a:rPr>
                        <a:t>Year of ridership numbers (e.g. 1995)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sz="1100">
                          <a:latin typeface="Poppins" panose="00000500000000000000" pitchFamily="2" charset="0"/>
                          <a:cs typeface="Poppins" panose="00000500000000000000" pitchFamily="2" charset="0"/>
                        </a:rPr>
                        <a:t>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3607129"/>
                  </a:ext>
                </a:extLst>
              </a:tr>
              <a:tr h="370840">
                <a:tc>
                  <a:txBody>
                    <a:bodyPr/>
                    <a:lstStyle/>
                    <a:p>
                      <a:pPr algn="ctr"/>
                      <a:r>
                        <a:rPr lang="en-SG" sz="1100" err="1">
                          <a:latin typeface="Poppins" panose="00000500000000000000" pitchFamily="2" charset="0"/>
                          <a:cs typeface="Poppins" panose="00000500000000000000" pitchFamily="2" charset="0"/>
                        </a:rPr>
                        <a:t>type_of_public_transport</a:t>
                      </a:r>
                      <a:endParaRPr lang="en-SG" sz="1100">
                        <a:latin typeface="Poppins" panose="00000500000000000000" pitchFamily="2" charset="0"/>
                        <a:cs typeface="Poppins" panose="00000500000000000000"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sz="1100">
                          <a:latin typeface="Poppins" panose="00000500000000000000" pitchFamily="2" charset="0"/>
                          <a:cs typeface="Poppins" panose="00000500000000000000" pitchFamily="2" charset="0"/>
                        </a:rPr>
                        <a:t>Modes of public transport types (Taxis, Buses, MRTs, LRTs)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sz="1100">
                          <a:latin typeface="Poppins" panose="00000500000000000000" pitchFamily="2" charset="0"/>
                          <a:cs typeface="Poppins" panose="00000500000000000000" pitchFamily="2" charset="0"/>
                        </a:rPr>
                        <a:t>Object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6153429"/>
                  </a:ext>
                </a:extLst>
              </a:tr>
              <a:tr h="370840">
                <a:tc>
                  <a:txBody>
                    <a:bodyPr/>
                    <a:lstStyle/>
                    <a:p>
                      <a:pPr algn="ctr"/>
                      <a:r>
                        <a:rPr lang="en-SG" sz="1100" err="1">
                          <a:latin typeface="Poppins" panose="00000500000000000000" pitchFamily="2" charset="0"/>
                          <a:cs typeface="Poppins" panose="00000500000000000000" pitchFamily="2" charset="0"/>
                        </a:rPr>
                        <a:t>average_ridership</a:t>
                      </a:r>
                      <a:endParaRPr lang="en-SG" sz="1100">
                        <a:latin typeface="Poppins" panose="00000500000000000000" pitchFamily="2" charset="0"/>
                        <a:cs typeface="Poppins" panose="00000500000000000000"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sz="1100">
                          <a:latin typeface="Poppins" panose="00000500000000000000" pitchFamily="2" charset="0"/>
                          <a:cs typeface="Poppins" panose="00000500000000000000" pitchFamily="2" charset="0"/>
                        </a:rPr>
                        <a:t>Mean number of commuters travelling on respective modes of public transports.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sz="1100">
                          <a:latin typeface="Poppins" panose="00000500000000000000" pitchFamily="2" charset="0"/>
                          <a:cs typeface="Poppins" panose="00000500000000000000" pitchFamily="2" charset="0"/>
                        </a:rPr>
                        <a:t>Float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345084"/>
                  </a:ext>
                </a:extLst>
              </a:tr>
            </a:tbl>
          </a:graphicData>
        </a:graphic>
      </p:graphicFrame>
      <p:sp>
        <p:nvSpPr>
          <p:cNvPr id="17" name="Google Shape;429;p43">
            <a:extLst>
              <a:ext uri="{FF2B5EF4-FFF2-40B4-BE49-F238E27FC236}">
                <a16:creationId xmlns:a16="http://schemas.microsoft.com/office/drawing/2014/main" id="{0FDCBA45-4BF1-50BF-8D49-8776B2485869}"/>
              </a:ext>
            </a:extLst>
          </p:cNvPr>
          <p:cNvSpPr txBox="1">
            <a:spLocks/>
          </p:cNvSpPr>
          <p:nvPr/>
        </p:nvSpPr>
        <p:spPr>
          <a:xfrm>
            <a:off x="710280" y="2894247"/>
            <a:ext cx="7723440" cy="35542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a:latin typeface="Poppins" panose="00000500000000000000" pitchFamily="2" charset="0"/>
                <a:cs typeface="Poppins" panose="00000500000000000000" pitchFamily="2" charset="0"/>
              </a:rPr>
              <a:t>Dataset 2 : Average Trip Distances by Type of Public Transportation </a:t>
            </a:r>
            <a:r>
              <a:rPr lang="en-US" sz="1200" b="1">
                <a:latin typeface="Poppins" panose="00000500000000000000" pitchFamily="2" charset="0"/>
                <a:cs typeface="Poppins" panose="00000500000000000000" pitchFamily="2" charset="0"/>
              </a:rPr>
              <a:t>( 44 rows x 3 cols )</a:t>
            </a:r>
          </a:p>
          <a:p>
            <a:pPr algn="ctr"/>
            <a:endParaRPr lang="en-US">
              <a:latin typeface="Poppins" panose="00000500000000000000" pitchFamily="2" charset="0"/>
              <a:cs typeface="Poppins" panose="00000500000000000000" pitchFamily="2" charset="0"/>
            </a:endParaRPr>
          </a:p>
        </p:txBody>
      </p:sp>
      <p:graphicFrame>
        <p:nvGraphicFramePr>
          <p:cNvPr id="18" name="Table 6">
            <a:extLst>
              <a:ext uri="{FF2B5EF4-FFF2-40B4-BE49-F238E27FC236}">
                <a16:creationId xmlns:a16="http://schemas.microsoft.com/office/drawing/2014/main" id="{AB66129D-F99C-53D6-ECCE-AA533A163098}"/>
              </a:ext>
            </a:extLst>
          </p:cNvPr>
          <p:cNvGraphicFramePr>
            <a:graphicFrameLocks noGrp="1"/>
          </p:cNvGraphicFramePr>
          <p:nvPr>
            <p:extLst>
              <p:ext uri="{D42A27DB-BD31-4B8C-83A1-F6EECF244321}">
                <p14:modId xmlns:p14="http://schemas.microsoft.com/office/powerpoint/2010/main" val="573059695"/>
              </p:ext>
            </p:extLst>
          </p:nvPr>
        </p:nvGraphicFramePr>
        <p:xfrm>
          <a:off x="773945" y="3294516"/>
          <a:ext cx="7582530" cy="1595120"/>
        </p:xfrm>
        <a:graphic>
          <a:graphicData uri="http://schemas.openxmlformats.org/drawingml/2006/table">
            <a:tbl>
              <a:tblPr firstRow="1" bandRow="1"/>
              <a:tblGrid>
                <a:gridCol w="2362200">
                  <a:extLst>
                    <a:ext uri="{9D8B030D-6E8A-4147-A177-3AD203B41FA5}">
                      <a16:colId xmlns:a16="http://schemas.microsoft.com/office/drawing/2014/main" val="2051223432"/>
                    </a:ext>
                  </a:extLst>
                </a:gridCol>
                <a:gridCol w="3436620">
                  <a:extLst>
                    <a:ext uri="{9D8B030D-6E8A-4147-A177-3AD203B41FA5}">
                      <a16:colId xmlns:a16="http://schemas.microsoft.com/office/drawing/2014/main" val="1334524615"/>
                    </a:ext>
                  </a:extLst>
                </a:gridCol>
                <a:gridCol w="1783710">
                  <a:extLst>
                    <a:ext uri="{9D8B030D-6E8A-4147-A177-3AD203B41FA5}">
                      <a16:colId xmlns:a16="http://schemas.microsoft.com/office/drawing/2014/main" val="3969183872"/>
                    </a:ext>
                  </a:extLst>
                </a:gridCol>
              </a:tblGrid>
              <a:tr h="370840">
                <a:tc>
                  <a:txBody>
                    <a:bodyPr/>
                    <a:lstStyle/>
                    <a:p>
                      <a:pPr algn="ctr"/>
                      <a:r>
                        <a:rPr lang="en-SG" sz="1100">
                          <a:latin typeface="Poppins" panose="00000500000000000000" pitchFamily="2" charset="0"/>
                          <a:cs typeface="Poppins" panose="00000500000000000000" pitchFamily="2" charset="0"/>
                        </a:rPr>
                        <a:t>Column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sz="1100">
                          <a:latin typeface="Poppins" panose="00000500000000000000" pitchFamily="2" charset="0"/>
                          <a:cs typeface="Poppins" panose="00000500000000000000" pitchFamily="2" charset="0"/>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sz="1100">
                          <a:latin typeface="Poppins" panose="00000500000000000000" pitchFamily="2" charset="0"/>
                          <a:cs typeface="Poppins" panose="00000500000000000000" pitchFamily="2" charset="0"/>
                        </a:rPr>
                        <a:t>Data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186261132"/>
                  </a:ext>
                </a:extLst>
              </a:tr>
              <a:tr h="370840">
                <a:tc>
                  <a:txBody>
                    <a:bodyPr/>
                    <a:lstStyle/>
                    <a:p>
                      <a:pPr algn="ctr"/>
                      <a:r>
                        <a:rPr lang="en-SG" sz="1100">
                          <a:latin typeface="Poppins" panose="00000500000000000000" pitchFamily="2" charset="0"/>
                          <a:cs typeface="Poppins" panose="00000500000000000000" pitchFamily="2" charset="0"/>
                        </a:rPr>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sz="1100">
                          <a:latin typeface="Poppins" panose="00000500000000000000" pitchFamily="2" charset="0"/>
                          <a:cs typeface="Poppins" panose="00000500000000000000" pitchFamily="2" charset="0"/>
                        </a:rPr>
                        <a:t>Year of trip made (e.g. 1995)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sz="1100">
                          <a:latin typeface="Poppins" panose="00000500000000000000" pitchFamily="2" charset="0"/>
                          <a:cs typeface="Poppins" panose="00000500000000000000" pitchFamily="2" charset="0"/>
                        </a:rPr>
                        <a:t>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3607129"/>
                  </a:ext>
                </a:extLst>
              </a:tr>
              <a:tr h="370840">
                <a:tc>
                  <a:txBody>
                    <a:bodyPr/>
                    <a:lstStyle/>
                    <a:p>
                      <a:pPr algn="ctr"/>
                      <a:r>
                        <a:rPr lang="en-SG" sz="1100">
                          <a:latin typeface="Poppins" panose="00000500000000000000" pitchFamily="2" charset="0"/>
                          <a:cs typeface="Poppins" panose="00000500000000000000" pitchFamily="2" charset="0"/>
                        </a:rPr>
                        <a:t>mode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sz="1100">
                          <a:latin typeface="Poppins" panose="00000500000000000000" pitchFamily="2" charset="0"/>
                          <a:cs typeface="Poppins" panose="00000500000000000000" pitchFamily="2" charset="0"/>
                        </a:rPr>
                        <a:t>Modes of public transport types (Taxis, Buses, MRTs, LRTs)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sz="1100">
                          <a:latin typeface="Poppins" panose="00000500000000000000" pitchFamily="2" charset="0"/>
                          <a:cs typeface="Poppins" panose="00000500000000000000" pitchFamily="2" charset="0"/>
                        </a:rPr>
                        <a:t>Object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6153429"/>
                  </a:ext>
                </a:extLst>
              </a:tr>
              <a:tr h="370840">
                <a:tc>
                  <a:txBody>
                    <a:bodyPr/>
                    <a:lstStyle/>
                    <a:p>
                      <a:pPr algn="ctr"/>
                      <a:r>
                        <a:rPr lang="en-SG" sz="1100" err="1">
                          <a:latin typeface="Poppins" panose="00000500000000000000" pitchFamily="2" charset="0"/>
                          <a:cs typeface="Poppins" panose="00000500000000000000" pitchFamily="2" charset="0"/>
                        </a:rPr>
                        <a:t>ave_distance_per_trip</a:t>
                      </a:r>
                      <a:endParaRPr lang="en-SG" sz="1100">
                        <a:latin typeface="Poppins" panose="00000500000000000000" pitchFamily="2" charset="0"/>
                        <a:cs typeface="Poppins" panose="00000500000000000000"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SG" sz="1100">
                          <a:latin typeface="Poppins" panose="00000500000000000000" pitchFamily="2" charset="0"/>
                          <a:cs typeface="Poppins" panose="00000500000000000000" pitchFamily="2" charset="0"/>
                        </a:rPr>
                        <a:t>Mean distance travelled per trip made for each type of public transportation.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SG" sz="1100">
                          <a:latin typeface="Poppins" panose="00000500000000000000" pitchFamily="2" charset="0"/>
                          <a:cs typeface="Poppins" panose="00000500000000000000" pitchFamily="2" charset="0"/>
                        </a:rPr>
                        <a:t>Float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81345084"/>
                  </a:ext>
                </a:extLst>
              </a:tr>
            </a:tbl>
          </a:graphicData>
        </a:graphic>
      </p:graphicFrame>
    </p:spTree>
    <p:extLst>
      <p:ext uri="{BB962C8B-B14F-4D97-AF65-F5344CB8AC3E}">
        <p14:creationId xmlns:p14="http://schemas.microsoft.com/office/powerpoint/2010/main" val="2073878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5" name="Google Shape;805;p45"/>
          <p:cNvSpPr txBox="1">
            <a:spLocks noGrp="1"/>
          </p:cNvSpPr>
          <p:nvPr>
            <p:ph type="title"/>
          </p:nvPr>
        </p:nvSpPr>
        <p:spPr>
          <a:xfrm>
            <a:off x="621150" y="102074"/>
            <a:ext cx="7901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DICTIONARY</a:t>
            </a:r>
            <a:endParaRPr/>
          </a:p>
        </p:txBody>
      </p:sp>
      <p:grpSp>
        <p:nvGrpSpPr>
          <p:cNvPr id="817" name="Google Shape;817;p45"/>
          <p:cNvGrpSpPr/>
          <p:nvPr/>
        </p:nvGrpSpPr>
        <p:grpSpPr>
          <a:xfrm>
            <a:off x="6165454" y="1877118"/>
            <a:ext cx="440604" cy="401189"/>
            <a:chOff x="2050315" y="4266274"/>
            <a:chExt cx="321609" cy="292860"/>
          </a:xfrm>
        </p:grpSpPr>
        <p:sp>
          <p:nvSpPr>
            <p:cNvPr id="818" name="Google Shape;818;p45"/>
            <p:cNvSpPr/>
            <p:nvPr/>
          </p:nvSpPr>
          <p:spPr>
            <a:xfrm>
              <a:off x="2050315" y="4464834"/>
              <a:ext cx="57177" cy="94293"/>
            </a:xfrm>
            <a:custGeom>
              <a:avLst/>
              <a:gdLst/>
              <a:ahLst/>
              <a:cxnLst/>
              <a:rect l="l" t="t" r="r" b="b"/>
              <a:pathLst>
                <a:path w="2548" h="4202" extrusionOk="0">
                  <a:moveTo>
                    <a:pt x="0" y="0"/>
                  </a:moveTo>
                  <a:lnTo>
                    <a:pt x="0" y="4201"/>
                  </a:lnTo>
                  <a:lnTo>
                    <a:pt x="2548" y="4201"/>
                  </a:lnTo>
                  <a:lnTo>
                    <a:pt x="25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5"/>
            <p:cNvSpPr/>
            <p:nvPr/>
          </p:nvSpPr>
          <p:spPr>
            <a:xfrm>
              <a:off x="2135560" y="4427048"/>
              <a:ext cx="56504" cy="132082"/>
            </a:xfrm>
            <a:custGeom>
              <a:avLst/>
              <a:gdLst/>
              <a:ahLst/>
              <a:cxnLst/>
              <a:rect l="l" t="t" r="r" b="b"/>
              <a:pathLst>
                <a:path w="2518" h="5886" extrusionOk="0">
                  <a:moveTo>
                    <a:pt x="0" y="1"/>
                  </a:moveTo>
                  <a:lnTo>
                    <a:pt x="0" y="5885"/>
                  </a:lnTo>
                  <a:lnTo>
                    <a:pt x="2518" y="5885"/>
                  </a:lnTo>
                  <a:lnTo>
                    <a:pt x="2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5"/>
            <p:cNvSpPr/>
            <p:nvPr/>
          </p:nvSpPr>
          <p:spPr>
            <a:xfrm>
              <a:off x="2220468" y="4389620"/>
              <a:ext cx="56504" cy="169512"/>
            </a:xfrm>
            <a:custGeom>
              <a:avLst/>
              <a:gdLst/>
              <a:ahLst/>
              <a:cxnLst/>
              <a:rect l="l" t="t" r="r" b="b"/>
              <a:pathLst>
                <a:path w="2518" h="7554" extrusionOk="0">
                  <a:moveTo>
                    <a:pt x="0" y="0"/>
                  </a:moveTo>
                  <a:lnTo>
                    <a:pt x="0" y="7553"/>
                  </a:lnTo>
                  <a:lnTo>
                    <a:pt x="2518" y="7553"/>
                  </a:lnTo>
                  <a:lnTo>
                    <a:pt x="2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5"/>
            <p:cNvSpPr/>
            <p:nvPr/>
          </p:nvSpPr>
          <p:spPr>
            <a:xfrm>
              <a:off x="2305376" y="4351833"/>
              <a:ext cx="56504" cy="207301"/>
            </a:xfrm>
            <a:custGeom>
              <a:avLst/>
              <a:gdLst/>
              <a:ahLst/>
              <a:cxnLst/>
              <a:rect l="l" t="t" r="r" b="b"/>
              <a:pathLst>
                <a:path w="2518" h="9238" extrusionOk="0">
                  <a:moveTo>
                    <a:pt x="0" y="1"/>
                  </a:moveTo>
                  <a:lnTo>
                    <a:pt x="0" y="9237"/>
                  </a:lnTo>
                  <a:lnTo>
                    <a:pt x="2518" y="9237"/>
                  </a:lnTo>
                  <a:lnTo>
                    <a:pt x="2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5"/>
            <p:cNvSpPr/>
            <p:nvPr/>
          </p:nvSpPr>
          <p:spPr>
            <a:xfrm>
              <a:off x="2074167" y="4266274"/>
              <a:ext cx="297756" cy="173843"/>
            </a:xfrm>
            <a:custGeom>
              <a:avLst/>
              <a:gdLst/>
              <a:ahLst/>
              <a:cxnLst/>
              <a:rect l="l" t="t" r="r" b="b"/>
              <a:pathLst>
                <a:path w="13269" h="7747" extrusionOk="0">
                  <a:moveTo>
                    <a:pt x="12434" y="0"/>
                  </a:moveTo>
                  <a:lnTo>
                    <a:pt x="12434" y="685"/>
                  </a:lnTo>
                  <a:cubicBezTo>
                    <a:pt x="11936" y="257"/>
                    <a:pt x="11315" y="34"/>
                    <a:pt x="10691" y="34"/>
                  </a:cubicBezTo>
                  <a:cubicBezTo>
                    <a:pt x="10251" y="34"/>
                    <a:pt x="9810" y="145"/>
                    <a:pt x="9410" y="373"/>
                  </a:cubicBezTo>
                  <a:cubicBezTo>
                    <a:pt x="8650" y="790"/>
                    <a:pt x="8144" y="1564"/>
                    <a:pt x="8084" y="2428"/>
                  </a:cubicBezTo>
                  <a:cubicBezTo>
                    <a:pt x="7696" y="2229"/>
                    <a:pt x="7291" y="2137"/>
                    <a:pt x="6894" y="2137"/>
                  </a:cubicBezTo>
                  <a:cubicBezTo>
                    <a:pt x="5602" y="2137"/>
                    <a:pt x="4414" y="3115"/>
                    <a:pt x="4300" y="4529"/>
                  </a:cubicBezTo>
                  <a:cubicBezTo>
                    <a:pt x="3905" y="4327"/>
                    <a:pt x="3501" y="4236"/>
                    <a:pt x="3111" y="4236"/>
                  </a:cubicBezTo>
                  <a:cubicBezTo>
                    <a:pt x="1427" y="4236"/>
                    <a:pt x="0" y="5933"/>
                    <a:pt x="665" y="7747"/>
                  </a:cubicBezTo>
                  <a:lnTo>
                    <a:pt x="1455" y="7449"/>
                  </a:lnTo>
                  <a:cubicBezTo>
                    <a:pt x="980" y="6137"/>
                    <a:pt x="2031" y="5068"/>
                    <a:pt x="3137" y="5068"/>
                  </a:cubicBezTo>
                  <a:cubicBezTo>
                    <a:pt x="3626" y="5068"/>
                    <a:pt x="4125" y="5277"/>
                    <a:pt x="4509" y="5765"/>
                  </a:cubicBezTo>
                  <a:lnTo>
                    <a:pt x="5239" y="5348"/>
                  </a:lnTo>
                  <a:cubicBezTo>
                    <a:pt x="4753" y="4036"/>
                    <a:pt x="5808" y="2968"/>
                    <a:pt x="6918" y="2968"/>
                  </a:cubicBezTo>
                  <a:cubicBezTo>
                    <a:pt x="7408" y="2968"/>
                    <a:pt x="7909" y="3176"/>
                    <a:pt x="8293" y="3665"/>
                  </a:cubicBezTo>
                  <a:lnTo>
                    <a:pt x="9008" y="3248"/>
                  </a:lnTo>
                  <a:cubicBezTo>
                    <a:pt x="8710" y="2428"/>
                    <a:pt x="9053" y="1520"/>
                    <a:pt x="9812" y="1103"/>
                  </a:cubicBezTo>
                  <a:cubicBezTo>
                    <a:pt x="10088" y="952"/>
                    <a:pt x="10389" y="878"/>
                    <a:pt x="10689" y="878"/>
                  </a:cubicBezTo>
                  <a:cubicBezTo>
                    <a:pt x="11104" y="878"/>
                    <a:pt x="11516" y="1020"/>
                    <a:pt x="11853" y="1296"/>
                  </a:cubicBezTo>
                  <a:lnTo>
                    <a:pt x="11168" y="1296"/>
                  </a:lnTo>
                  <a:lnTo>
                    <a:pt x="11168" y="2145"/>
                  </a:lnTo>
                  <a:lnTo>
                    <a:pt x="13269" y="2145"/>
                  </a:lnTo>
                  <a:lnTo>
                    <a:pt x="132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3" name="Google Shape;823;p45"/>
          <p:cNvSpPr/>
          <p:nvPr/>
        </p:nvSpPr>
        <p:spPr>
          <a:xfrm>
            <a:off x="7772325" y="1188700"/>
            <a:ext cx="103800" cy="103800"/>
          </a:xfrm>
          <a:prstGeom prst="rect">
            <a:avLst/>
          </a:prstGeom>
          <a:no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5"/>
          <p:cNvSpPr/>
          <p:nvPr/>
        </p:nvSpPr>
        <p:spPr>
          <a:xfrm>
            <a:off x="8252675" y="4235150"/>
            <a:ext cx="103800" cy="103800"/>
          </a:xfrm>
          <a:prstGeom prst="rect">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5"/>
          <p:cNvSpPr/>
          <p:nvPr/>
        </p:nvSpPr>
        <p:spPr>
          <a:xfrm>
            <a:off x="4893650" y="4454075"/>
            <a:ext cx="103800" cy="103800"/>
          </a:xfrm>
          <a:prstGeom prst="rect">
            <a:avLst/>
          </a:prstGeom>
          <a:no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429;p43">
            <a:extLst>
              <a:ext uri="{FF2B5EF4-FFF2-40B4-BE49-F238E27FC236}">
                <a16:creationId xmlns:a16="http://schemas.microsoft.com/office/drawing/2014/main" id="{952EAF5D-88A0-47FC-F9D1-CEADC6B8FC63}"/>
              </a:ext>
            </a:extLst>
          </p:cNvPr>
          <p:cNvSpPr txBox="1">
            <a:spLocks/>
          </p:cNvSpPr>
          <p:nvPr/>
        </p:nvSpPr>
        <p:spPr>
          <a:xfrm>
            <a:off x="710280" y="716523"/>
            <a:ext cx="7723440" cy="35542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a:latin typeface="Poppins" panose="00000500000000000000" pitchFamily="2" charset="0"/>
                <a:cs typeface="Poppins" panose="00000500000000000000" pitchFamily="2" charset="0"/>
              </a:rPr>
              <a:t>Dataset 3 : Fare Structures for MRTs and LRTs </a:t>
            </a:r>
            <a:r>
              <a:rPr lang="en-US" sz="1200" b="1">
                <a:latin typeface="Poppins" panose="00000500000000000000" pitchFamily="2" charset="0"/>
                <a:cs typeface="Poppins" panose="00000500000000000000" pitchFamily="2" charset="0"/>
              </a:rPr>
              <a:t>( 390 rows x 4 cols )</a:t>
            </a:r>
          </a:p>
          <a:p>
            <a:pPr algn="ctr"/>
            <a:endParaRPr lang="en-US">
              <a:latin typeface="Poppins" panose="00000500000000000000" pitchFamily="2" charset="0"/>
              <a:cs typeface="Poppins" panose="00000500000000000000" pitchFamily="2" charset="0"/>
            </a:endParaRPr>
          </a:p>
        </p:txBody>
      </p:sp>
      <p:graphicFrame>
        <p:nvGraphicFramePr>
          <p:cNvPr id="16" name="Table 6">
            <a:extLst>
              <a:ext uri="{FF2B5EF4-FFF2-40B4-BE49-F238E27FC236}">
                <a16:creationId xmlns:a16="http://schemas.microsoft.com/office/drawing/2014/main" id="{17867444-BB5B-5135-8681-1E031B9EEEAB}"/>
              </a:ext>
            </a:extLst>
          </p:cNvPr>
          <p:cNvGraphicFramePr>
            <a:graphicFrameLocks noGrp="1"/>
          </p:cNvGraphicFramePr>
          <p:nvPr>
            <p:extLst>
              <p:ext uri="{D42A27DB-BD31-4B8C-83A1-F6EECF244321}">
                <p14:modId xmlns:p14="http://schemas.microsoft.com/office/powerpoint/2010/main" val="207340303"/>
              </p:ext>
            </p:extLst>
          </p:nvPr>
        </p:nvGraphicFramePr>
        <p:xfrm>
          <a:off x="773945" y="1063110"/>
          <a:ext cx="7582530" cy="1679205"/>
        </p:xfrm>
        <a:graphic>
          <a:graphicData uri="http://schemas.openxmlformats.org/drawingml/2006/table">
            <a:tbl>
              <a:tblPr firstRow="1" bandRow="1"/>
              <a:tblGrid>
                <a:gridCol w="2362200">
                  <a:extLst>
                    <a:ext uri="{9D8B030D-6E8A-4147-A177-3AD203B41FA5}">
                      <a16:colId xmlns:a16="http://schemas.microsoft.com/office/drawing/2014/main" val="2051223432"/>
                    </a:ext>
                  </a:extLst>
                </a:gridCol>
                <a:gridCol w="3436620">
                  <a:extLst>
                    <a:ext uri="{9D8B030D-6E8A-4147-A177-3AD203B41FA5}">
                      <a16:colId xmlns:a16="http://schemas.microsoft.com/office/drawing/2014/main" val="1334524615"/>
                    </a:ext>
                  </a:extLst>
                </a:gridCol>
                <a:gridCol w="1783710">
                  <a:extLst>
                    <a:ext uri="{9D8B030D-6E8A-4147-A177-3AD203B41FA5}">
                      <a16:colId xmlns:a16="http://schemas.microsoft.com/office/drawing/2014/main" val="3969183872"/>
                    </a:ext>
                  </a:extLst>
                </a:gridCol>
              </a:tblGrid>
              <a:tr h="315810">
                <a:tc>
                  <a:txBody>
                    <a:bodyPr/>
                    <a:lstStyle/>
                    <a:p>
                      <a:pPr algn="ctr"/>
                      <a:r>
                        <a:rPr lang="en-SG" sz="1100">
                          <a:latin typeface="Poppins" panose="00000500000000000000" pitchFamily="2" charset="0"/>
                          <a:cs typeface="Poppins" panose="00000500000000000000" pitchFamily="2" charset="0"/>
                        </a:rPr>
                        <a:t>Column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sz="1100">
                          <a:latin typeface="Poppins" panose="00000500000000000000" pitchFamily="2" charset="0"/>
                          <a:cs typeface="Poppins" panose="00000500000000000000" pitchFamily="2" charset="0"/>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sz="1100">
                          <a:latin typeface="Poppins" panose="00000500000000000000" pitchFamily="2" charset="0"/>
                          <a:cs typeface="Poppins" panose="00000500000000000000" pitchFamily="2" charset="0"/>
                        </a:rPr>
                        <a:t>Data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186261132"/>
                  </a:ext>
                </a:extLst>
              </a:tr>
              <a:tr h="315810">
                <a:tc>
                  <a:txBody>
                    <a:bodyPr/>
                    <a:lstStyle/>
                    <a:p>
                      <a:pPr algn="ctr"/>
                      <a:r>
                        <a:rPr lang="en-SG" sz="1100" err="1">
                          <a:latin typeface="Poppins" panose="00000500000000000000" pitchFamily="2" charset="0"/>
                          <a:cs typeface="Poppins" panose="00000500000000000000" pitchFamily="2" charset="0"/>
                        </a:rPr>
                        <a:t>fare_type</a:t>
                      </a:r>
                      <a:endParaRPr lang="en-SG" sz="1100">
                        <a:latin typeface="Poppins" panose="00000500000000000000" pitchFamily="2" charset="0"/>
                        <a:cs typeface="Poppins" panose="00000500000000000000"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sz="1100">
                          <a:latin typeface="Poppins" panose="00000500000000000000" pitchFamily="2" charset="0"/>
                          <a:cs typeface="Poppins" panose="00000500000000000000" pitchFamily="2" charset="0"/>
                        </a:rPr>
                        <a:t>Year of fares (e.g. 1995)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sz="1100">
                          <a:latin typeface="Poppins" panose="00000500000000000000" pitchFamily="2" charset="0"/>
                          <a:cs typeface="Poppins" panose="00000500000000000000" pitchFamily="2" charset="0"/>
                        </a:rPr>
                        <a:t>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3607129"/>
                  </a:ext>
                </a:extLst>
              </a:tr>
              <a:tr h="305055">
                <a:tc>
                  <a:txBody>
                    <a:bodyPr/>
                    <a:lstStyle/>
                    <a:p>
                      <a:pPr algn="ctr"/>
                      <a:r>
                        <a:rPr lang="en-SG" sz="1100" err="1">
                          <a:latin typeface="Poppins" panose="00000500000000000000" pitchFamily="2" charset="0"/>
                          <a:cs typeface="Poppins" panose="00000500000000000000" pitchFamily="2" charset="0"/>
                        </a:rPr>
                        <a:t>applicable_time</a:t>
                      </a:r>
                      <a:endParaRPr lang="en-SG" sz="1100">
                        <a:latin typeface="Poppins" panose="00000500000000000000" pitchFamily="2" charset="0"/>
                        <a:cs typeface="Poppins" panose="00000500000000000000"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Poppins" panose="00000500000000000000" pitchFamily="2" charset="0"/>
                          <a:cs typeface="Poppins" panose="00000500000000000000" pitchFamily="2" charset="0"/>
                        </a:rPr>
                        <a:t>Time frames for applicable fare rates.</a:t>
                      </a:r>
                      <a:endParaRPr lang="en-SG" sz="1100">
                        <a:latin typeface="Poppins" panose="00000500000000000000" pitchFamily="2" charset="0"/>
                        <a:cs typeface="Poppins" panose="00000500000000000000"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sz="1100">
                          <a:latin typeface="Poppins" panose="00000500000000000000" pitchFamily="2" charset="0"/>
                          <a:cs typeface="Poppins" panose="00000500000000000000" pitchFamily="2" charset="0"/>
                        </a:rPr>
                        <a:t>Object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6153429"/>
                  </a:ext>
                </a:extLst>
              </a:tr>
              <a:tr h="400610">
                <a:tc>
                  <a:txBody>
                    <a:bodyPr/>
                    <a:lstStyle/>
                    <a:p>
                      <a:pPr algn="ctr"/>
                      <a:r>
                        <a:rPr lang="en-SG" sz="1100">
                          <a:latin typeface="Poppins" panose="00000500000000000000" pitchFamily="2" charset="0"/>
                          <a:cs typeface="Poppins" panose="00000500000000000000" pitchFamily="2" charset="0"/>
                        </a:rPr>
                        <a:t>distance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sz="1100">
                          <a:latin typeface="Poppins" panose="00000500000000000000" pitchFamily="2" charset="0"/>
                          <a:cs typeface="Poppins" panose="00000500000000000000" pitchFamily="2" charset="0"/>
                        </a:rPr>
                        <a:t>Range of distances travelled by the MRT/LRTs to determine fare 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sz="1100">
                          <a:latin typeface="Poppins" panose="00000500000000000000" pitchFamily="2" charset="0"/>
                          <a:cs typeface="Poppins" panose="00000500000000000000" pitchFamily="2" charset="0"/>
                        </a:rPr>
                        <a:t>Object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345084"/>
                  </a:ext>
                </a:extLst>
              </a:tr>
              <a:tr h="315810">
                <a:tc>
                  <a:txBody>
                    <a:bodyPr/>
                    <a:lstStyle/>
                    <a:p>
                      <a:pPr algn="ctr"/>
                      <a:r>
                        <a:rPr lang="en-SG" sz="1100" err="1">
                          <a:latin typeface="Poppins" panose="00000500000000000000" pitchFamily="2" charset="0"/>
                          <a:cs typeface="Poppins" panose="00000500000000000000" pitchFamily="2" charset="0"/>
                        </a:rPr>
                        <a:t>fare_per_ride</a:t>
                      </a:r>
                      <a:endParaRPr lang="en-SG" sz="1100">
                        <a:latin typeface="Poppins" panose="00000500000000000000" pitchFamily="2" charset="0"/>
                        <a:cs typeface="Poppins" panose="00000500000000000000"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sz="1100">
                          <a:latin typeface="Poppins" panose="00000500000000000000" pitchFamily="2" charset="0"/>
                          <a:cs typeface="Poppins" panose="00000500000000000000" pitchFamily="2" charset="0"/>
                        </a:rPr>
                        <a:t>Fare amounts per ride made.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sz="1100">
                          <a:latin typeface="Poppins" panose="00000500000000000000" pitchFamily="2" charset="0"/>
                          <a:cs typeface="Poppins" panose="00000500000000000000" pitchFamily="2" charset="0"/>
                        </a:rPr>
                        <a:t>Integer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3067067"/>
                  </a:ext>
                </a:extLst>
              </a:tr>
            </a:tbl>
          </a:graphicData>
        </a:graphic>
      </p:graphicFrame>
      <p:sp>
        <p:nvSpPr>
          <p:cNvPr id="17" name="Google Shape;429;p43">
            <a:extLst>
              <a:ext uri="{FF2B5EF4-FFF2-40B4-BE49-F238E27FC236}">
                <a16:creationId xmlns:a16="http://schemas.microsoft.com/office/drawing/2014/main" id="{0FDCBA45-4BF1-50BF-8D49-8776B2485869}"/>
              </a:ext>
            </a:extLst>
          </p:cNvPr>
          <p:cNvSpPr txBox="1">
            <a:spLocks/>
          </p:cNvSpPr>
          <p:nvPr/>
        </p:nvSpPr>
        <p:spPr>
          <a:xfrm>
            <a:off x="710280" y="2894247"/>
            <a:ext cx="7723440" cy="35542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a:latin typeface="Poppins" panose="00000500000000000000" pitchFamily="2" charset="0"/>
              <a:cs typeface="Poppins" panose="00000500000000000000" pitchFamily="2" charset="0"/>
            </a:endParaRPr>
          </a:p>
        </p:txBody>
      </p:sp>
      <p:graphicFrame>
        <p:nvGraphicFramePr>
          <p:cNvPr id="18" name="Table 6">
            <a:extLst>
              <a:ext uri="{FF2B5EF4-FFF2-40B4-BE49-F238E27FC236}">
                <a16:creationId xmlns:a16="http://schemas.microsoft.com/office/drawing/2014/main" id="{AB66129D-F99C-53D6-ECCE-AA533A163098}"/>
              </a:ext>
            </a:extLst>
          </p:cNvPr>
          <p:cNvGraphicFramePr>
            <a:graphicFrameLocks noGrp="1"/>
          </p:cNvGraphicFramePr>
          <p:nvPr>
            <p:extLst>
              <p:ext uri="{D42A27DB-BD31-4B8C-83A1-F6EECF244321}">
                <p14:modId xmlns:p14="http://schemas.microsoft.com/office/powerpoint/2010/main" val="1511216201"/>
              </p:ext>
            </p:extLst>
          </p:nvPr>
        </p:nvGraphicFramePr>
        <p:xfrm>
          <a:off x="773945" y="3129402"/>
          <a:ext cx="7582530" cy="1901976"/>
        </p:xfrm>
        <a:graphic>
          <a:graphicData uri="http://schemas.openxmlformats.org/drawingml/2006/table">
            <a:tbl>
              <a:tblPr firstRow="1" bandRow="1"/>
              <a:tblGrid>
                <a:gridCol w="2362200">
                  <a:extLst>
                    <a:ext uri="{9D8B030D-6E8A-4147-A177-3AD203B41FA5}">
                      <a16:colId xmlns:a16="http://schemas.microsoft.com/office/drawing/2014/main" val="2051223432"/>
                    </a:ext>
                  </a:extLst>
                </a:gridCol>
                <a:gridCol w="3436620">
                  <a:extLst>
                    <a:ext uri="{9D8B030D-6E8A-4147-A177-3AD203B41FA5}">
                      <a16:colId xmlns:a16="http://schemas.microsoft.com/office/drawing/2014/main" val="1334524615"/>
                    </a:ext>
                  </a:extLst>
                </a:gridCol>
                <a:gridCol w="1783710">
                  <a:extLst>
                    <a:ext uri="{9D8B030D-6E8A-4147-A177-3AD203B41FA5}">
                      <a16:colId xmlns:a16="http://schemas.microsoft.com/office/drawing/2014/main" val="3969183872"/>
                    </a:ext>
                  </a:extLst>
                </a:gridCol>
              </a:tblGrid>
              <a:tr h="362736">
                <a:tc>
                  <a:txBody>
                    <a:bodyPr/>
                    <a:lstStyle/>
                    <a:p>
                      <a:pPr algn="ctr"/>
                      <a:r>
                        <a:rPr lang="en-SG" sz="1100">
                          <a:latin typeface="Poppins" panose="00000500000000000000" pitchFamily="2" charset="0"/>
                          <a:cs typeface="Poppins" panose="00000500000000000000" pitchFamily="2" charset="0"/>
                        </a:rPr>
                        <a:t>Column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sz="1100">
                          <a:latin typeface="Poppins" panose="00000500000000000000" pitchFamily="2" charset="0"/>
                          <a:cs typeface="Poppins" panose="00000500000000000000" pitchFamily="2" charset="0"/>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sz="1100">
                          <a:latin typeface="Poppins" panose="00000500000000000000" pitchFamily="2" charset="0"/>
                          <a:cs typeface="Poppins" panose="00000500000000000000" pitchFamily="2" charset="0"/>
                        </a:rPr>
                        <a:t>Data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186261132"/>
                  </a:ext>
                </a:extLst>
              </a:tr>
              <a:tr h="250109">
                <a:tc>
                  <a:txBody>
                    <a:bodyPr/>
                    <a:lstStyle/>
                    <a:p>
                      <a:pPr algn="ctr"/>
                      <a:r>
                        <a:rPr lang="en-SG" sz="1100">
                          <a:latin typeface="Poppins" panose="00000500000000000000" pitchFamily="2" charset="0"/>
                          <a:cs typeface="Poppins" panose="00000500000000000000" pitchFamily="2" charset="0"/>
                        </a:rPr>
                        <a:t>cardholders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sz="1100">
                          <a:latin typeface="Poppins" panose="00000500000000000000" pitchFamily="2" charset="0"/>
                          <a:cs typeface="Poppins" panose="00000500000000000000" pitchFamily="2" charset="0"/>
                        </a:rPr>
                        <a:t>Groups of people holding concession passes.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sz="1100">
                          <a:latin typeface="Poppins" panose="00000500000000000000" pitchFamily="2" charset="0"/>
                          <a:cs typeface="Poppins" panose="00000500000000000000" pitchFamily="2" charset="0"/>
                        </a:rPr>
                        <a:t>Object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3607129"/>
                  </a:ext>
                </a:extLst>
              </a:tr>
              <a:tr h="392189">
                <a:tc>
                  <a:txBody>
                    <a:bodyPr/>
                    <a:lstStyle/>
                    <a:p>
                      <a:pPr algn="ctr"/>
                      <a:r>
                        <a:rPr lang="en-SG" sz="1100" err="1">
                          <a:latin typeface="Poppins" panose="00000500000000000000" pitchFamily="2" charset="0"/>
                          <a:cs typeface="Poppins" panose="00000500000000000000" pitchFamily="2" charset="0"/>
                        </a:rPr>
                        <a:t>bus_price</a:t>
                      </a:r>
                      <a:endParaRPr lang="en-SG" sz="1100">
                        <a:latin typeface="Poppins" panose="00000500000000000000" pitchFamily="2" charset="0"/>
                        <a:cs typeface="Poppins" panose="00000500000000000000"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sz="1100">
                          <a:latin typeface="Poppins" panose="00000500000000000000" pitchFamily="2" charset="0"/>
                          <a:cs typeface="Poppins" panose="00000500000000000000" pitchFamily="2" charset="0"/>
                        </a:rPr>
                        <a:t>Bus prices when monthly concession pass is used.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sz="1100">
                          <a:latin typeface="Poppins" panose="00000500000000000000" pitchFamily="2" charset="0"/>
                          <a:cs typeface="Poppins" panose="00000500000000000000" pitchFamily="2" charset="0"/>
                        </a:rPr>
                        <a:t>Float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6153429"/>
                  </a:ext>
                </a:extLst>
              </a:tr>
              <a:tr h="421888">
                <a:tc>
                  <a:txBody>
                    <a:bodyPr/>
                    <a:lstStyle/>
                    <a:p>
                      <a:pPr algn="ctr"/>
                      <a:r>
                        <a:rPr lang="en-SG" sz="1100" err="1">
                          <a:latin typeface="Poppins" panose="00000500000000000000" pitchFamily="2" charset="0"/>
                          <a:cs typeface="Poppins" panose="00000500000000000000" pitchFamily="2" charset="0"/>
                        </a:rPr>
                        <a:t>train_price</a:t>
                      </a:r>
                      <a:endParaRPr lang="en-SG" sz="1100">
                        <a:latin typeface="Poppins" panose="00000500000000000000" pitchFamily="2" charset="0"/>
                        <a:cs typeface="Poppins" panose="00000500000000000000"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SG" sz="1100">
                          <a:latin typeface="Poppins" panose="00000500000000000000" pitchFamily="2" charset="0"/>
                          <a:cs typeface="Poppins" panose="00000500000000000000" pitchFamily="2" charset="0"/>
                        </a:rPr>
                        <a:t>Train prices when monthly concession pass is used.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SG" sz="1100">
                          <a:latin typeface="Poppins" panose="00000500000000000000" pitchFamily="2" charset="0"/>
                          <a:cs typeface="Poppins" panose="00000500000000000000" pitchFamily="2" charset="0"/>
                        </a:rPr>
                        <a:t>Float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81345084"/>
                  </a:ext>
                </a:extLst>
              </a:tr>
              <a:tr h="415422">
                <a:tc>
                  <a:txBody>
                    <a:bodyPr/>
                    <a:lstStyle/>
                    <a:p>
                      <a:pPr algn="ctr"/>
                      <a:r>
                        <a:rPr lang="en-SG" sz="1100" err="1">
                          <a:latin typeface="Poppins" panose="00000500000000000000" pitchFamily="2" charset="0"/>
                          <a:cs typeface="Poppins" panose="00000500000000000000" pitchFamily="2" charset="0"/>
                        </a:rPr>
                        <a:t>hybrid_price</a:t>
                      </a:r>
                      <a:endParaRPr lang="en-SG" sz="1100">
                        <a:latin typeface="Poppins" panose="00000500000000000000" pitchFamily="2" charset="0"/>
                        <a:cs typeface="Poppins" panose="00000500000000000000"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sz="1100">
                          <a:latin typeface="Poppins" panose="00000500000000000000" pitchFamily="2" charset="0"/>
                          <a:cs typeface="Poppins" panose="00000500000000000000" pitchFamily="2" charset="0"/>
                        </a:rPr>
                        <a:t>Bus and train prices when monthly concession pass is used.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SG" sz="1100">
                          <a:latin typeface="Poppins" panose="00000500000000000000" pitchFamily="2" charset="0"/>
                          <a:cs typeface="Poppins" panose="00000500000000000000" pitchFamily="2" charset="0"/>
                        </a:rPr>
                        <a:t>Float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93641657"/>
                  </a:ext>
                </a:extLst>
              </a:tr>
            </a:tbl>
          </a:graphicData>
        </a:graphic>
      </p:graphicFrame>
      <p:sp>
        <p:nvSpPr>
          <p:cNvPr id="6" name="TextBox 5">
            <a:extLst>
              <a:ext uri="{FF2B5EF4-FFF2-40B4-BE49-F238E27FC236}">
                <a16:creationId xmlns:a16="http://schemas.microsoft.com/office/drawing/2014/main" id="{83E8F152-F773-ED2D-2A6B-C44966CC196D}"/>
              </a:ext>
            </a:extLst>
          </p:cNvPr>
          <p:cNvSpPr txBox="1"/>
          <p:nvPr/>
        </p:nvSpPr>
        <p:spPr>
          <a:xfrm>
            <a:off x="1600458" y="2796150"/>
            <a:ext cx="5929504" cy="276999"/>
          </a:xfrm>
          <a:prstGeom prst="rect">
            <a:avLst/>
          </a:prstGeom>
          <a:noFill/>
        </p:spPr>
        <p:txBody>
          <a:bodyPr wrap="square">
            <a:spAutoFit/>
          </a:bodyPr>
          <a:lstStyle/>
          <a:p>
            <a:r>
              <a:rPr lang="en-SG" sz="1200">
                <a:latin typeface="Poppins" panose="00000500000000000000" pitchFamily="2" charset="0"/>
                <a:cs typeface="Poppins" panose="00000500000000000000" pitchFamily="2" charset="0"/>
              </a:rPr>
              <a:t>Dataset 4 : Concession Fares for Public Transportations </a:t>
            </a:r>
            <a:r>
              <a:rPr lang="en-SG" sz="1200" b="1">
                <a:latin typeface="Poppins" panose="00000500000000000000" pitchFamily="2" charset="0"/>
                <a:cs typeface="Poppins" panose="00000500000000000000" pitchFamily="2" charset="0"/>
              </a:rPr>
              <a:t>( 7 rows x 4 cols )</a:t>
            </a:r>
          </a:p>
        </p:txBody>
      </p:sp>
    </p:spTree>
    <p:extLst>
      <p:ext uri="{BB962C8B-B14F-4D97-AF65-F5344CB8AC3E}">
        <p14:creationId xmlns:p14="http://schemas.microsoft.com/office/powerpoint/2010/main" val="2115974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5" name="Google Shape;805;p45"/>
          <p:cNvSpPr txBox="1">
            <a:spLocks noGrp="1"/>
          </p:cNvSpPr>
          <p:nvPr>
            <p:ph type="title"/>
          </p:nvPr>
        </p:nvSpPr>
        <p:spPr>
          <a:xfrm>
            <a:off x="621150" y="102074"/>
            <a:ext cx="7901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PECULARITIES IN DATA</a:t>
            </a:r>
            <a:endParaRPr/>
          </a:p>
        </p:txBody>
      </p:sp>
      <p:grpSp>
        <p:nvGrpSpPr>
          <p:cNvPr id="817" name="Google Shape;817;p45"/>
          <p:cNvGrpSpPr/>
          <p:nvPr/>
        </p:nvGrpSpPr>
        <p:grpSpPr>
          <a:xfrm>
            <a:off x="6165454" y="1877118"/>
            <a:ext cx="440604" cy="401189"/>
            <a:chOff x="2050315" y="4266274"/>
            <a:chExt cx="321609" cy="292860"/>
          </a:xfrm>
        </p:grpSpPr>
        <p:sp>
          <p:nvSpPr>
            <p:cNvPr id="818" name="Google Shape;818;p45"/>
            <p:cNvSpPr/>
            <p:nvPr/>
          </p:nvSpPr>
          <p:spPr>
            <a:xfrm>
              <a:off x="2050315" y="4464834"/>
              <a:ext cx="57177" cy="94293"/>
            </a:xfrm>
            <a:custGeom>
              <a:avLst/>
              <a:gdLst/>
              <a:ahLst/>
              <a:cxnLst/>
              <a:rect l="l" t="t" r="r" b="b"/>
              <a:pathLst>
                <a:path w="2548" h="4202" extrusionOk="0">
                  <a:moveTo>
                    <a:pt x="0" y="0"/>
                  </a:moveTo>
                  <a:lnTo>
                    <a:pt x="0" y="4201"/>
                  </a:lnTo>
                  <a:lnTo>
                    <a:pt x="2548" y="4201"/>
                  </a:lnTo>
                  <a:lnTo>
                    <a:pt x="25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5"/>
            <p:cNvSpPr/>
            <p:nvPr/>
          </p:nvSpPr>
          <p:spPr>
            <a:xfrm>
              <a:off x="2135560" y="4427048"/>
              <a:ext cx="56504" cy="132082"/>
            </a:xfrm>
            <a:custGeom>
              <a:avLst/>
              <a:gdLst/>
              <a:ahLst/>
              <a:cxnLst/>
              <a:rect l="l" t="t" r="r" b="b"/>
              <a:pathLst>
                <a:path w="2518" h="5886" extrusionOk="0">
                  <a:moveTo>
                    <a:pt x="0" y="1"/>
                  </a:moveTo>
                  <a:lnTo>
                    <a:pt x="0" y="5885"/>
                  </a:lnTo>
                  <a:lnTo>
                    <a:pt x="2518" y="5885"/>
                  </a:lnTo>
                  <a:lnTo>
                    <a:pt x="2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5"/>
            <p:cNvSpPr/>
            <p:nvPr/>
          </p:nvSpPr>
          <p:spPr>
            <a:xfrm>
              <a:off x="2220468" y="4389620"/>
              <a:ext cx="56504" cy="169512"/>
            </a:xfrm>
            <a:custGeom>
              <a:avLst/>
              <a:gdLst/>
              <a:ahLst/>
              <a:cxnLst/>
              <a:rect l="l" t="t" r="r" b="b"/>
              <a:pathLst>
                <a:path w="2518" h="7554" extrusionOk="0">
                  <a:moveTo>
                    <a:pt x="0" y="0"/>
                  </a:moveTo>
                  <a:lnTo>
                    <a:pt x="0" y="7553"/>
                  </a:lnTo>
                  <a:lnTo>
                    <a:pt x="2518" y="7553"/>
                  </a:lnTo>
                  <a:lnTo>
                    <a:pt x="2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5"/>
            <p:cNvSpPr/>
            <p:nvPr/>
          </p:nvSpPr>
          <p:spPr>
            <a:xfrm>
              <a:off x="2305376" y="4351833"/>
              <a:ext cx="56504" cy="207301"/>
            </a:xfrm>
            <a:custGeom>
              <a:avLst/>
              <a:gdLst/>
              <a:ahLst/>
              <a:cxnLst/>
              <a:rect l="l" t="t" r="r" b="b"/>
              <a:pathLst>
                <a:path w="2518" h="9238" extrusionOk="0">
                  <a:moveTo>
                    <a:pt x="0" y="1"/>
                  </a:moveTo>
                  <a:lnTo>
                    <a:pt x="0" y="9237"/>
                  </a:lnTo>
                  <a:lnTo>
                    <a:pt x="2518" y="9237"/>
                  </a:lnTo>
                  <a:lnTo>
                    <a:pt x="2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5"/>
            <p:cNvSpPr/>
            <p:nvPr/>
          </p:nvSpPr>
          <p:spPr>
            <a:xfrm>
              <a:off x="2074167" y="4266274"/>
              <a:ext cx="297756" cy="173843"/>
            </a:xfrm>
            <a:custGeom>
              <a:avLst/>
              <a:gdLst/>
              <a:ahLst/>
              <a:cxnLst/>
              <a:rect l="l" t="t" r="r" b="b"/>
              <a:pathLst>
                <a:path w="13269" h="7747" extrusionOk="0">
                  <a:moveTo>
                    <a:pt x="12434" y="0"/>
                  </a:moveTo>
                  <a:lnTo>
                    <a:pt x="12434" y="685"/>
                  </a:lnTo>
                  <a:cubicBezTo>
                    <a:pt x="11936" y="257"/>
                    <a:pt x="11315" y="34"/>
                    <a:pt x="10691" y="34"/>
                  </a:cubicBezTo>
                  <a:cubicBezTo>
                    <a:pt x="10251" y="34"/>
                    <a:pt x="9810" y="145"/>
                    <a:pt x="9410" y="373"/>
                  </a:cubicBezTo>
                  <a:cubicBezTo>
                    <a:pt x="8650" y="790"/>
                    <a:pt x="8144" y="1564"/>
                    <a:pt x="8084" y="2428"/>
                  </a:cubicBezTo>
                  <a:cubicBezTo>
                    <a:pt x="7696" y="2229"/>
                    <a:pt x="7291" y="2137"/>
                    <a:pt x="6894" y="2137"/>
                  </a:cubicBezTo>
                  <a:cubicBezTo>
                    <a:pt x="5602" y="2137"/>
                    <a:pt x="4414" y="3115"/>
                    <a:pt x="4300" y="4529"/>
                  </a:cubicBezTo>
                  <a:cubicBezTo>
                    <a:pt x="3905" y="4327"/>
                    <a:pt x="3501" y="4236"/>
                    <a:pt x="3111" y="4236"/>
                  </a:cubicBezTo>
                  <a:cubicBezTo>
                    <a:pt x="1427" y="4236"/>
                    <a:pt x="0" y="5933"/>
                    <a:pt x="665" y="7747"/>
                  </a:cubicBezTo>
                  <a:lnTo>
                    <a:pt x="1455" y="7449"/>
                  </a:lnTo>
                  <a:cubicBezTo>
                    <a:pt x="980" y="6137"/>
                    <a:pt x="2031" y="5068"/>
                    <a:pt x="3137" y="5068"/>
                  </a:cubicBezTo>
                  <a:cubicBezTo>
                    <a:pt x="3626" y="5068"/>
                    <a:pt x="4125" y="5277"/>
                    <a:pt x="4509" y="5765"/>
                  </a:cubicBezTo>
                  <a:lnTo>
                    <a:pt x="5239" y="5348"/>
                  </a:lnTo>
                  <a:cubicBezTo>
                    <a:pt x="4753" y="4036"/>
                    <a:pt x="5808" y="2968"/>
                    <a:pt x="6918" y="2968"/>
                  </a:cubicBezTo>
                  <a:cubicBezTo>
                    <a:pt x="7408" y="2968"/>
                    <a:pt x="7909" y="3176"/>
                    <a:pt x="8293" y="3665"/>
                  </a:cubicBezTo>
                  <a:lnTo>
                    <a:pt x="9008" y="3248"/>
                  </a:lnTo>
                  <a:cubicBezTo>
                    <a:pt x="8710" y="2428"/>
                    <a:pt x="9053" y="1520"/>
                    <a:pt x="9812" y="1103"/>
                  </a:cubicBezTo>
                  <a:cubicBezTo>
                    <a:pt x="10088" y="952"/>
                    <a:pt x="10389" y="878"/>
                    <a:pt x="10689" y="878"/>
                  </a:cubicBezTo>
                  <a:cubicBezTo>
                    <a:pt x="11104" y="878"/>
                    <a:pt x="11516" y="1020"/>
                    <a:pt x="11853" y="1296"/>
                  </a:cubicBezTo>
                  <a:lnTo>
                    <a:pt x="11168" y="1296"/>
                  </a:lnTo>
                  <a:lnTo>
                    <a:pt x="11168" y="2145"/>
                  </a:lnTo>
                  <a:lnTo>
                    <a:pt x="13269" y="2145"/>
                  </a:lnTo>
                  <a:lnTo>
                    <a:pt x="132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3" name="Google Shape;823;p45"/>
          <p:cNvSpPr/>
          <p:nvPr/>
        </p:nvSpPr>
        <p:spPr>
          <a:xfrm>
            <a:off x="7772325" y="1188700"/>
            <a:ext cx="103800" cy="103800"/>
          </a:xfrm>
          <a:prstGeom prst="rect">
            <a:avLst/>
          </a:prstGeom>
          <a:no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5"/>
          <p:cNvSpPr/>
          <p:nvPr/>
        </p:nvSpPr>
        <p:spPr>
          <a:xfrm>
            <a:off x="8252675" y="4235150"/>
            <a:ext cx="103800" cy="103800"/>
          </a:xfrm>
          <a:prstGeom prst="rect">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5"/>
          <p:cNvSpPr/>
          <p:nvPr/>
        </p:nvSpPr>
        <p:spPr>
          <a:xfrm>
            <a:off x="4893650" y="4454075"/>
            <a:ext cx="103800" cy="103800"/>
          </a:xfrm>
          <a:prstGeom prst="rect">
            <a:avLst/>
          </a:prstGeom>
          <a:no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429;p43">
            <a:extLst>
              <a:ext uri="{FF2B5EF4-FFF2-40B4-BE49-F238E27FC236}">
                <a16:creationId xmlns:a16="http://schemas.microsoft.com/office/drawing/2014/main" id="{F3D9492F-C43A-9425-D486-5483537C0A61}"/>
              </a:ext>
            </a:extLst>
          </p:cNvPr>
          <p:cNvSpPr txBox="1">
            <a:spLocks/>
          </p:cNvSpPr>
          <p:nvPr/>
        </p:nvSpPr>
        <p:spPr>
          <a:xfrm>
            <a:off x="520143" y="828812"/>
            <a:ext cx="8103714" cy="3888141"/>
          </a:xfrm>
          <a:prstGeom prst="rect">
            <a:avLst/>
          </a:prstGeom>
          <a:solidFill>
            <a:schemeClr val="accent2"/>
          </a:solidFill>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buFont typeface="Arial" panose="020B0604020202020204" pitchFamily="34" charset="0"/>
              <a:buChar char="•"/>
            </a:pPr>
            <a:r>
              <a:rPr lang="en-US" sz="1200">
                <a:latin typeface="Poppins" panose="00000500000000000000" pitchFamily="2" charset="0"/>
                <a:cs typeface="Poppins" panose="00000500000000000000" pitchFamily="2" charset="0"/>
              </a:rPr>
              <a:t>Peculiarity # 1 : In Dataset 3</a:t>
            </a:r>
          </a:p>
          <a:p>
            <a:r>
              <a:rPr lang="en-US" sz="1200">
                <a:latin typeface="Poppins" panose="00000500000000000000" pitchFamily="2" charset="0"/>
                <a:cs typeface="Poppins" panose="00000500000000000000" pitchFamily="2" charset="0"/>
              </a:rPr>
              <a:t> </a:t>
            </a:r>
          </a:p>
          <a:p>
            <a:pPr marL="171450" indent="-171450">
              <a:buFont typeface="Arial" panose="020B0604020202020204" pitchFamily="34" charset="0"/>
              <a:buChar char="•"/>
            </a:pPr>
            <a:endParaRPr lang="en-US" sz="105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endParaRPr lang="en-US" sz="110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endParaRPr lang="en-US" sz="110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endParaRPr lang="en-US" sz="110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endParaRPr lang="en-US" sz="1100">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endParaRPr lang="en-US">
              <a:latin typeface="Poppins" panose="00000500000000000000" pitchFamily="2" charset="0"/>
              <a:cs typeface="Poppins" panose="00000500000000000000" pitchFamily="2" charset="0"/>
            </a:endParaRPr>
          </a:p>
        </p:txBody>
      </p:sp>
      <p:pic>
        <p:nvPicPr>
          <p:cNvPr id="10" name="Picture 9" descr="Graphical user interface, text, application&#10;&#10;Description automatically generated">
            <a:extLst>
              <a:ext uri="{FF2B5EF4-FFF2-40B4-BE49-F238E27FC236}">
                <a16:creationId xmlns:a16="http://schemas.microsoft.com/office/drawing/2014/main" id="{DE0057C7-56B0-DBF5-5018-13E8B1113566}"/>
              </a:ext>
            </a:extLst>
          </p:cNvPr>
          <p:cNvPicPr>
            <a:picLocks noChangeAspect="1"/>
          </p:cNvPicPr>
          <p:nvPr/>
        </p:nvPicPr>
        <p:blipFill>
          <a:blip r:embed="rId3"/>
          <a:stretch>
            <a:fillRect/>
          </a:stretch>
        </p:blipFill>
        <p:spPr>
          <a:xfrm>
            <a:off x="723562" y="1188700"/>
            <a:ext cx="4810946" cy="1140035"/>
          </a:xfrm>
          <a:prstGeom prst="rect">
            <a:avLst/>
          </a:prstGeom>
          <a:ln>
            <a:solidFill>
              <a:schemeClr val="tx1">
                <a:lumMod val="50000"/>
              </a:schemeClr>
            </a:solidFill>
          </a:ln>
        </p:spPr>
      </p:pic>
      <p:pic>
        <p:nvPicPr>
          <p:cNvPr id="13" name="Picture 12" descr="Text, letter&#10;&#10;Description automatically generated">
            <a:extLst>
              <a:ext uri="{FF2B5EF4-FFF2-40B4-BE49-F238E27FC236}">
                <a16:creationId xmlns:a16="http://schemas.microsoft.com/office/drawing/2014/main" id="{5611F748-1599-239D-FD2C-583282A7C92F}"/>
              </a:ext>
            </a:extLst>
          </p:cNvPr>
          <p:cNvPicPr>
            <a:picLocks noChangeAspect="1"/>
          </p:cNvPicPr>
          <p:nvPr/>
        </p:nvPicPr>
        <p:blipFill>
          <a:blip r:embed="rId4"/>
          <a:stretch>
            <a:fillRect/>
          </a:stretch>
        </p:blipFill>
        <p:spPr>
          <a:xfrm>
            <a:off x="723562" y="2482773"/>
            <a:ext cx="4810946" cy="1128679"/>
          </a:xfrm>
          <a:prstGeom prst="rect">
            <a:avLst/>
          </a:prstGeom>
          <a:ln>
            <a:solidFill>
              <a:schemeClr val="tx1">
                <a:lumMod val="50000"/>
              </a:schemeClr>
            </a:solidFill>
          </a:ln>
        </p:spPr>
      </p:pic>
      <p:sp>
        <p:nvSpPr>
          <p:cNvPr id="14" name="Google Shape;429;p43">
            <a:extLst>
              <a:ext uri="{FF2B5EF4-FFF2-40B4-BE49-F238E27FC236}">
                <a16:creationId xmlns:a16="http://schemas.microsoft.com/office/drawing/2014/main" id="{2B875F41-CDE2-19E3-4D4A-609A809E59FD}"/>
              </a:ext>
            </a:extLst>
          </p:cNvPr>
          <p:cNvSpPr txBox="1">
            <a:spLocks/>
          </p:cNvSpPr>
          <p:nvPr/>
        </p:nvSpPr>
        <p:spPr>
          <a:xfrm>
            <a:off x="5607471" y="1103042"/>
            <a:ext cx="3016385" cy="2508410"/>
          </a:xfrm>
          <a:prstGeom prst="rect">
            <a:avLst/>
          </a:prstGeom>
          <a:solidFill>
            <a:schemeClr val="accent2"/>
          </a:solidFill>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050">
                <a:latin typeface="Poppins" panose="00000500000000000000" pitchFamily="2" charset="0"/>
                <a:cs typeface="Poppins" panose="00000500000000000000" pitchFamily="2" charset="0"/>
              </a:rPr>
              <a:t>For </a:t>
            </a:r>
            <a:r>
              <a:rPr lang="en-US" sz="1050" err="1">
                <a:latin typeface="Poppins" panose="00000500000000000000" pitchFamily="2" charset="0"/>
                <a:cs typeface="Poppins" panose="00000500000000000000" pitchFamily="2" charset="0"/>
              </a:rPr>
              <a:t>applicable_time</a:t>
            </a:r>
            <a:r>
              <a:rPr lang="en-US" sz="1050">
                <a:latin typeface="Poppins" panose="00000500000000000000" pitchFamily="2" charset="0"/>
                <a:cs typeface="Poppins" panose="00000500000000000000" pitchFamily="2" charset="0"/>
              </a:rPr>
              <a:t>, there are only two unique values : </a:t>
            </a:r>
          </a:p>
          <a:p>
            <a:pPr marL="171450" indent="-171450">
              <a:buFont typeface="Arial" panose="020B0604020202020204" pitchFamily="34" charset="0"/>
              <a:buChar char="•"/>
            </a:pPr>
            <a:r>
              <a:rPr lang="en-US" sz="1050">
                <a:latin typeface="Poppins" panose="00000500000000000000" pitchFamily="2" charset="0"/>
                <a:cs typeface="Poppins" panose="00000500000000000000" pitchFamily="2" charset="0"/>
              </a:rPr>
              <a:t>Before 7.45am (Weekdays excluding public holidays)</a:t>
            </a:r>
          </a:p>
          <a:p>
            <a:pPr marL="171450" indent="-171450">
              <a:buFont typeface="Arial" panose="020B0604020202020204" pitchFamily="34" charset="0"/>
              <a:buChar char="•"/>
            </a:pPr>
            <a:r>
              <a:rPr lang="en-US" sz="1050">
                <a:latin typeface="Poppins" panose="00000500000000000000" pitchFamily="2" charset="0"/>
                <a:cs typeface="Poppins" panose="00000500000000000000" pitchFamily="2" charset="0"/>
              </a:rPr>
              <a:t>All other timings</a:t>
            </a:r>
          </a:p>
          <a:p>
            <a:pPr marL="171450" indent="-171450">
              <a:buFont typeface="Arial" panose="020B0604020202020204" pitchFamily="34" charset="0"/>
              <a:buChar char="•"/>
            </a:pPr>
            <a:endParaRPr lang="en-US" sz="1050">
              <a:latin typeface="Poppins" panose="00000500000000000000" pitchFamily="2" charset="0"/>
              <a:cs typeface="Poppins" panose="00000500000000000000" pitchFamily="2" charset="0"/>
            </a:endParaRPr>
          </a:p>
          <a:p>
            <a:r>
              <a:rPr lang="en-US" sz="1050">
                <a:latin typeface="Poppins" panose="00000500000000000000" pitchFamily="2" charset="0"/>
                <a:cs typeface="Poppins" panose="00000500000000000000" pitchFamily="2" charset="0"/>
              </a:rPr>
              <a:t>"All other timings" refers to any time after 7:45 AM when commuters utilize public transportation.</a:t>
            </a:r>
          </a:p>
          <a:p>
            <a:endParaRPr lang="en-US" sz="1050">
              <a:latin typeface="Poppins" panose="00000500000000000000" pitchFamily="2" charset="0"/>
              <a:cs typeface="Poppins" panose="00000500000000000000" pitchFamily="2" charset="0"/>
            </a:endParaRPr>
          </a:p>
          <a:p>
            <a:r>
              <a:rPr lang="en-US" sz="1050">
                <a:latin typeface="Poppins" panose="00000500000000000000" pitchFamily="2" charset="0"/>
                <a:cs typeface="Poppins" panose="00000500000000000000" pitchFamily="2" charset="0"/>
              </a:rPr>
              <a:t>Why ? </a:t>
            </a:r>
            <a:r>
              <a:rPr lang="en-US" sz="1050">
                <a:latin typeface="Poppins" panose="00000500000000000000" pitchFamily="2" charset="0"/>
                <a:cs typeface="Poppins" panose="00000500000000000000" pitchFamily="2" charset="0"/>
                <a:sym typeface="Wingdings" panose="05000000000000000000" pitchFamily="2" charset="2"/>
              </a:rPr>
              <a:t> </a:t>
            </a:r>
            <a:r>
              <a:rPr lang="en-US" sz="1050">
                <a:latin typeface="Poppins" panose="00000500000000000000" pitchFamily="2" charset="0"/>
                <a:cs typeface="Poppins" panose="00000500000000000000" pitchFamily="2" charset="0"/>
              </a:rPr>
              <a:t>MRTs offer pre-peak hours discounts to commuters before 7.45am (Public Transport Council, 2020).</a:t>
            </a:r>
            <a:endParaRPr lang="en-US" sz="110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endParaRPr lang="en-US" sz="110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endParaRPr lang="en-US" sz="110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endParaRPr lang="en-US" sz="1100">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endParaRPr lang="en-US">
              <a:latin typeface="Poppins" panose="00000500000000000000" pitchFamily="2" charset="0"/>
              <a:cs typeface="Poppins" panose="00000500000000000000" pitchFamily="2" charset="0"/>
            </a:endParaRPr>
          </a:p>
        </p:txBody>
      </p:sp>
      <p:sp>
        <p:nvSpPr>
          <p:cNvPr id="16" name="Google Shape;429;p43">
            <a:extLst>
              <a:ext uri="{FF2B5EF4-FFF2-40B4-BE49-F238E27FC236}">
                <a16:creationId xmlns:a16="http://schemas.microsoft.com/office/drawing/2014/main" id="{3802DCD2-162E-0F0A-4390-ED17F148F0EA}"/>
              </a:ext>
            </a:extLst>
          </p:cNvPr>
          <p:cNvSpPr txBox="1">
            <a:spLocks/>
          </p:cNvSpPr>
          <p:nvPr/>
        </p:nvSpPr>
        <p:spPr>
          <a:xfrm>
            <a:off x="520143" y="3711883"/>
            <a:ext cx="8103714" cy="3888141"/>
          </a:xfrm>
          <a:prstGeom prst="rect">
            <a:avLst/>
          </a:prstGeom>
          <a:noFill/>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buFont typeface="Arial" panose="020B0604020202020204" pitchFamily="34" charset="0"/>
              <a:buChar char="•"/>
            </a:pPr>
            <a:r>
              <a:rPr lang="en-US" sz="1200">
                <a:latin typeface="Poppins" panose="00000500000000000000" pitchFamily="2" charset="0"/>
                <a:cs typeface="Poppins" panose="00000500000000000000" pitchFamily="2" charset="0"/>
              </a:rPr>
              <a:t>Peculiarity # 2 : In Dataset 4</a:t>
            </a:r>
          </a:p>
          <a:p>
            <a:r>
              <a:rPr lang="en-US" sz="1200">
                <a:latin typeface="Poppins" panose="00000500000000000000" pitchFamily="2" charset="0"/>
                <a:cs typeface="Poppins" panose="00000500000000000000" pitchFamily="2" charset="0"/>
              </a:rPr>
              <a:t> </a:t>
            </a:r>
          </a:p>
          <a:p>
            <a:pPr marL="171450" indent="-171450">
              <a:buFont typeface="Arial" panose="020B0604020202020204" pitchFamily="34" charset="0"/>
              <a:buChar char="•"/>
            </a:pPr>
            <a:endParaRPr lang="en-US" sz="105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endParaRPr lang="en-US" sz="110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endParaRPr lang="en-US" sz="110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endParaRPr lang="en-US" sz="110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endParaRPr lang="en-US" sz="1100">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endParaRPr lang="en-US">
              <a:latin typeface="Poppins" panose="00000500000000000000" pitchFamily="2" charset="0"/>
              <a:cs typeface="Poppins" panose="00000500000000000000" pitchFamily="2" charset="0"/>
            </a:endParaRPr>
          </a:p>
        </p:txBody>
      </p:sp>
      <p:pic>
        <p:nvPicPr>
          <p:cNvPr id="18" name="Picture 17" descr="Table&#10;&#10;Description automatically generated">
            <a:extLst>
              <a:ext uri="{FF2B5EF4-FFF2-40B4-BE49-F238E27FC236}">
                <a16:creationId xmlns:a16="http://schemas.microsoft.com/office/drawing/2014/main" id="{626D93C5-3AEE-5BB2-D856-108C3956FA00}"/>
              </a:ext>
            </a:extLst>
          </p:cNvPr>
          <p:cNvPicPr>
            <a:picLocks noChangeAspect="1"/>
          </p:cNvPicPr>
          <p:nvPr/>
        </p:nvPicPr>
        <p:blipFill rotWithShape="1">
          <a:blip r:embed="rId5"/>
          <a:srcRect t="72268"/>
          <a:stretch/>
        </p:blipFill>
        <p:spPr>
          <a:xfrm>
            <a:off x="716084" y="4148459"/>
            <a:ext cx="4019468" cy="540267"/>
          </a:xfrm>
          <a:prstGeom prst="rect">
            <a:avLst/>
          </a:prstGeom>
          <a:ln>
            <a:solidFill>
              <a:schemeClr val="tx1">
                <a:lumMod val="50000"/>
              </a:schemeClr>
            </a:solidFill>
          </a:ln>
        </p:spPr>
      </p:pic>
      <p:sp>
        <p:nvSpPr>
          <p:cNvPr id="19" name="Google Shape;429;p43">
            <a:extLst>
              <a:ext uri="{FF2B5EF4-FFF2-40B4-BE49-F238E27FC236}">
                <a16:creationId xmlns:a16="http://schemas.microsoft.com/office/drawing/2014/main" id="{15EEA77A-0A5C-D48C-1FC8-13C917D276FB}"/>
              </a:ext>
            </a:extLst>
          </p:cNvPr>
          <p:cNvSpPr txBox="1">
            <a:spLocks/>
          </p:cNvSpPr>
          <p:nvPr/>
        </p:nvSpPr>
        <p:spPr>
          <a:xfrm>
            <a:off x="4893650" y="3728659"/>
            <a:ext cx="3877765" cy="1052417"/>
          </a:xfrm>
          <a:prstGeom prst="rect">
            <a:avLst/>
          </a:prstGeom>
          <a:noFill/>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050">
                <a:latin typeface="Poppins" panose="00000500000000000000" pitchFamily="2" charset="0"/>
                <a:cs typeface="Poppins" panose="00000500000000000000" pitchFamily="2" charset="0"/>
              </a:rPr>
              <a:t>Senior Citizens and Adults only own hybrid monthly concession passes (trains and buses).</a:t>
            </a:r>
          </a:p>
          <a:p>
            <a:endParaRPr lang="en-US" sz="1050">
              <a:latin typeface="Poppins" panose="00000500000000000000" pitchFamily="2" charset="0"/>
              <a:cs typeface="Poppins" panose="00000500000000000000" pitchFamily="2" charset="0"/>
            </a:endParaRPr>
          </a:p>
          <a:p>
            <a:r>
              <a:rPr lang="en-US" sz="1050">
                <a:latin typeface="Poppins" panose="00000500000000000000" pitchFamily="2" charset="0"/>
                <a:cs typeface="Poppins" panose="00000500000000000000" pitchFamily="2" charset="0"/>
              </a:rPr>
              <a:t>For individual Bus and Train concession passes, the values are 0.0 as they are unavailable for these 2 groups of cardholders, while other groups of cardholders have access to all 3 concession passes.</a:t>
            </a:r>
          </a:p>
        </p:txBody>
      </p:sp>
    </p:spTree>
    <p:extLst>
      <p:ext uri="{BB962C8B-B14F-4D97-AF65-F5344CB8AC3E}">
        <p14:creationId xmlns:p14="http://schemas.microsoft.com/office/powerpoint/2010/main" val="4098255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5" name="Google Shape;805;p45"/>
          <p:cNvSpPr txBox="1">
            <a:spLocks noGrp="1"/>
          </p:cNvSpPr>
          <p:nvPr>
            <p:ph type="title"/>
          </p:nvPr>
        </p:nvSpPr>
        <p:spPr>
          <a:xfrm>
            <a:off x="190290" y="102601"/>
            <a:ext cx="616936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Objective 1 : </a:t>
            </a:r>
            <a:r>
              <a:rPr lang="en-US" sz="1800"/>
              <a:t>Identify the preferred public transportation modes and distinguish the ones favored for long or short commutes.</a:t>
            </a:r>
            <a:endParaRPr sz="1800"/>
          </a:p>
        </p:txBody>
      </p:sp>
      <p:grpSp>
        <p:nvGrpSpPr>
          <p:cNvPr id="817" name="Google Shape;817;p45"/>
          <p:cNvGrpSpPr/>
          <p:nvPr/>
        </p:nvGrpSpPr>
        <p:grpSpPr>
          <a:xfrm>
            <a:off x="6165454" y="1877118"/>
            <a:ext cx="440604" cy="401189"/>
            <a:chOff x="2050315" y="4266274"/>
            <a:chExt cx="321609" cy="292860"/>
          </a:xfrm>
        </p:grpSpPr>
        <p:sp>
          <p:nvSpPr>
            <p:cNvPr id="818" name="Google Shape;818;p45"/>
            <p:cNvSpPr/>
            <p:nvPr/>
          </p:nvSpPr>
          <p:spPr>
            <a:xfrm>
              <a:off x="2050315" y="4464834"/>
              <a:ext cx="57177" cy="94293"/>
            </a:xfrm>
            <a:custGeom>
              <a:avLst/>
              <a:gdLst/>
              <a:ahLst/>
              <a:cxnLst/>
              <a:rect l="l" t="t" r="r" b="b"/>
              <a:pathLst>
                <a:path w="2548" h="4202" extrusionOk="0">
                  <a:moveTo>
                    <a:pt x="0" y="0"/>
                  </a:moveTo>
                  <a:lnTo>
                    <a:pt x="0" y="4201"/>
                  </a:lnTo>
                  <a:lnTo>
                    <a:pt x="2548" y="4201"/>
                  </a:lnTo>
                  <a:lnTo>
                    <a:pt x="25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5"/>
            <p:cNvSpPr/>
            <p:nvPr/>
          </p:nvSpPr>
          <p:spPr>
            <a:xfrm>
              <a:off x="2135560" y="4427048"/>
              <a:ext cx="56504" cy="132082"/>
            </a:xfrm>
            <a:custGeom>
              <a:avLst/>
              <a:gdLst/>
              <a:ahLst/>
              <a:cxnLst/>
              <a:rect l="l" t="t" r="r" b="b"/>
              <a:pathLst>
                <a:path w="2518" h="5886" extrusionOk="0">
                  <a:moveTo>
                    <a:pt x="0" y="1"/>
                  </a:moveTo>
                  <a:lnTo>
                    <a:pt x="0" y="5885"/>
                  </a:lnTo>
                  <a:lnTo>
                    <a:pt x="2518" y="5885"/>
                  </a:lnTo>
                  <a:lnTo>
                    <a:pt x="2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5"/>
            <p:cNvSpPr/>
            <p:nvPr/>
          </p:nvSpPr>
          <p:spPr>
            <a:xfrm>
              <a:off x="2220468" y="4389620"/>
              <a:ext cx="56504" cy="169512"/>
            </a:xfrm>
            <a:custGeom>
              <a:avLst/>
              <a:gdLst/>
              <a:ahLst/>
              <a:cxnLst/>
              <a:rect l="l" t="t" r="r" b="b"/>
              <a:pathLst>
                <a:path w="2518" h="7554" extrusionOk="0">
                  <a:moveTo>
                    <a:pt x="0" y="0"/>
                  </a:moveTo>
                  <a:lnTo>
                    <a:pt x="0" y="7553"/>
                  </a:lnTo>
                  <a:lnTo>
                    <a:pt x="2518" y="7553"/>
                  </a:lnTo>
                  <a:lnTo>
                    <a:pt x="2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5"/>
            <p:cNvSpPr/>
            <p:nvPr/>
          </p:nvSpPr>
          <p:spPr>
            <a:xfrm>
              <a:off x="2305376" y="4351833"/>
              <a:ext cx="56504" cy="207301"/>
            </a:xfrm>
            <a:custGeom>
              <a:avLst/>
              <a:gdLst/>
              <a:ahLst/>
              <a:cxnLst/>
              <a:rect l="l" t="t" r="r" b="b"/>
              <a:pathLst>
                <a:path w="2518" h="9238" extrusionOk="0">
                  <a:moveTo>
                    <a:pt x="0" y="1"/>
                  </a:moveTo>
                  <a:lnTo>
                    <a:pt x="0" y="9237"/>
                  </a:lnTo>
                  <a:lnTo>
                    <a:pt x="2518" y="9237"/>
                  </a:lnTo>
                  <a:lnTo>
                    <a:pt x="2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5"/>
            <p:cNvSpPr/>
            <p:nvPr/>
          </p:nvSpPr>
          <p:spPr>
            <a:xfrm>
              <a:off x="2074167" y="4266274"/>
              <a:ext cx="297756" cy="173843"/>
            </a:xfrm>
            <a:custGeom>
              <a:avLst/>
              <a:gdLst/>
              <a:ahLst/>
              <a:cxnLst/>
              <a:rect l="l" t="t" r="r" b="b"/>
              <a:pathLst>
                <a:path w="13269" h="7747" extrusionOk="0">
                  <a:moveTo>
                    <a:pt x="12434" y="0"/>
                  </a:moveTo>
                  <a:lnTo>
                    <a:pt x="12434" y="685"/>
                  </a:lnTo>
                  <a:cubicBezTo>
                    <a:pt x="11936" y="257"/>
                    <a:pt x="11315" y="34"/>
                    <a:pt x="10691" y="34"/>
                  </a:cubicBezTo>
                  <a:cubicBezTo>
                    <a:pt x="10251" y="34"/>
                    <a:pt x="9810" y="145"/>
                    <a:pt x="9410" y="373"/>
                  </a:cubicBezTo>
                  <a:cubicBezTo>
                    <a:pt x="8650" y="790"/>
                    <a:pt x="8144" y="1564"/>
                    <a:pt x="8084" y="2428"/>
                  </a:cubicBezTo>
                  <a:cubicBezTo>
                    <a:pt x="7696" y="2229"/>
                    <a:pt x="7291" y="2137"/>
                    <a:pt x="6894" y="2137"/>
                  </a:cubicBezTo>
                  <a:cubicBezTo>
                    <a:pt x="5602" y="2137"/>
                    <a:pt x="4414" y="3115"/>
                    <a:pt x="4300" y="4529"/>
                  </a:cubicBezTo>
                  <a:cubicBezTo>
                    <a:pt x="3905" y="4327"/>
                    <a:pt x="3501" y="4236"/>
                    <a:pt x="3111" y="4236"/>
                  </a:cubicBezTo>
                  <a:cubicBezTo>
                    <a:pt x="1427" y="4236"/>
                    <a:pt x="0" y="5933"/>
                    <a:pt x="665" y="7747"/>
                  </a:cubicBezTo>
                  <a:lnTo>
                    <a:pt x="1455" y="7449"/>
                  </a:lnTo>
                  <a:cubicBezTo>
                    <a:pt x="980" y="6137"/>
                    <a:pt x="2031" y="5068"/>
                    <a:pt x="3137" y="5068"/>
                  </a:cubicBezTo>
                  <a:cubicBezTo>
                    <a:pt x="3626" y="5068"/>
                    <a:pt x="4125" y="5277"/>
                    <a:pt x="4509" y="5765"/>
                  </a:cubicBezTo>
                  <a:lnTo>
                    <a:pt x="5239" y="5348"/>
                  </a:lnTo>
                  <a:cubicBezTo>
                    <a:pt x="4753" y="4036"/>
                    <a:pt x="5808" y="2968"/>
                    <a:pt x="6918" y="2968"/>
                  </a:cubicBezTo>
                  <a:cubicBezTo>
                    <a:pt x="7408" y="2968"/>
                    <a:pt x="7909" y="3176"/>
                    <a:pt x="8293" y="3665"/>
                  </a:cubicBezTo>
                  <a:lnTo>
                    <a:pt x="9008" y="3248"/>
                  </a:lnTo>
                  <a:cubicBezTo>
                    <a:pt x="8710" y="2428"/>
                    <a:pt x="9053" y="1520"/>
                    <a:pt x="9812" y="1103"/>
                  </a:cubicBezTo>
                  <a:cubicBezTo>
                    <a:pt x="10088" y="952"/>
                    <a:pt x="10389" y="878"/>
                    <a:pt x="10689" y="878"/>
                  </a:cubicBezTo>
                  <a:cubicBezTo>
                    <a:pt x="11104" y="878"/>
                    <a:pt x="11516" y="1020"/>
                    <a:pt x="11853" y="1296"/>
                  </a:cubicBezTo>
                  <a:lnTo>
                    <a:pt x="11168" y="1296"/>
                  </a:lnTo>
                  <a:lnTo>
                    <a:pt x="11168" y="2145"/>
                  </a:lnTo>
                  <a:lnTo>
                    <a:pt x="13269" y="2145"/>
                  </a:lnTo>
                  <a:lnTo>
                    <a:pt x="132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3" name="Google Shape;823;p45"/>
          <p:cNvSpPr/>
          <p:nvPr/>
        </p:nvSpPr>
        <p:spPr>
          <a:xfrm>
            <a:off x="7772325" y="1188700"/>
            <a:ext cx="103800" cy="103800"/>
          </a:xfrm>
          <a:prstGeom prst="rect">
            <a:avLst/>
          </a:prstGeom>
          <a:no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5"/>
          <p:cNvSpPr/>
          <p:nvPr/>
        </p:nvSpPr>
        <p:spPr>
          <a:xfrm>
            <a:off x="8252675" y="4235150"/>
            <a:ext cx="103800" cy="103800"/>
          </a:xfrm>
          <a:prstGeom prst="rect">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5"/>
          <p:cNvSpPr/>
          <p:nvPr/>
        </p:nvSpPr>
        <p:spPr>
          <a:xfrm>
            <a:off x="4893650" y="4454075"/>
            <a:ext cx="103800" cy="103800"/>
          </a:xfrm>
          <a:prstGeom prst="rect">
            <a:avLst/>
          </a:prstGeom>
          <a:no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a:extLst>
              <a:ext uri="{FF2B5EF4-FFF2-40B4-BE49-F238E27FC236}">
                <a16:creationId xmlns:a16="http://schemas.microsoft.com/office/drawing/2014/main" id="{13F19634-2AE2-3200-2763-692BD5565452}"/>
              </a:ext>
            </a:extLst>
          </p:cNvPr>
          <p:cNvPicPr>
            <a:picLocks noChangeAspect="1" noChangeArrowheads="1"/>
          </p:cNvPicPr>
          <p:nvPr/>
        </p:nvPicPr>
        <p:blipFill>
          <a:blip r:embed="rId3"/>
          <a:srcRect/>
          <a:stretch/>
        </p:blipFill>
        <p:spPr bwMode="auto">
          <a:xfrm>
            <a:off x="190290" y="1245529"/>
            <a:ext cx="6324597" cy="3001293"/>
          </a:xfrm>
          <a:prstGeom prst="rect">
            <a:avLst/>
          </a:prstGeom>
          <a:noFill/>
          <a:ln>
            <a:solidFill>
              <a:schemeClr val="tx1">
                <a:lumMod val="50000"/>
              </a:schemeClr>
            </a:solidFill>
          </a:ln>
          <a:extLst>
            <a:ext uri="{909E8E84-426E-40DD-AFC4-6F175D3DCCD1}">
              <a14:hiddenFill xmlns:a14="http://schemas.microsoft.com/office/drawing/2010/main">
                <a:solidFill>
                  <a:srgbClr val="FFFFFF"/>
                </a:solidFill>
              </a14:hiddenFill>
            </a:ext>
          </a:extLst>
        </p:spPr>
      </p:pic>
      <p:sp>
        <p:nvSpPr>
          <p:cNvPr id="2" name="Google Shape;429;p43">
            <a:extLst>
              <a:ext uri="{FF2B5EF4-FFF2-40B4-BE49-F238E27FC236}">
                <a16:creationId xmlns:a16="http://schemas.microsoft.com/office/drawing/2014/main" id="{0A48F112-12FF-4A54-91DD-6884D2D1C9BE}"/>
              </a:ext>
            </a:extLst>
          </p:cNvPr>
          <p:cNvSpPr txBox="1">
            <a:spLocks/>
          </p:cNvSpPr>
          <p:nvPr/>
        </p:nvSpPr>
        <p:spPr>
          <a:xfrm>
            <a:off x="6592297" y="804550"/>
            <a:ext cx="2298942" cy="3888141"/>
          </a:xfrm>
          <a:prstGeom prst="rect">
            <a:avLst/>
          </a:prstGeom>
          <a:solidFill>
            <a:schemeClr val="accent2"/>
          </a:solidFill>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buFont typeface="Arial" panose="020B0604020202020204" pitchFamily="34" charset="0"/>
              <a:buChar char="•"/>
            </a:pPr>
            <a:r>
              <a:rPr lang="en-US" sz="1050">
                <a:latin typeface="Poppins" panose="00000500000000000000" pitchFamily="2" charset="0"/>
                <a:cs typeface="Poppins" panose="00000500000000000000" pitchFamily="2" charset="0"/>
              </a:rPr>
              <a:t>From the line chart, it is clear taking a bus is the most popular form of public transport, with the highest ridership numbers, ranging from 3000000 to 3980000, while LRTs is the least popular mode.</a:t>
            </a:r>
          </a:p>
          <a:p>
            <a:pPr marL="171450" indent="-171450">
              <a:buFont typeface="Arial" panose="020B0604020202020204" pitchFamily="34" charset="0"/>
              <a:buChar char="•"/>
            </a:pPr>
            <a:endParaRPr lang="en-US" sz="105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US" sz="1050">
                <a:latin typeface="Poppins" panose="00000500000000000000" pitchFamily="2" charset="0"/>
                <a:cs typeface="Poppins" panose="00000500000000000000" pitchFamily="2" charset="0"/>
              </a:rPr>
              <a:t>Buses offer more versatility for both long and short commutes, making them a more convenient choice for commuters compared to LRTs, which are typically designed for short trips.</a:t>
            </a:r>
          </a:p>
          <a:p>
            <a:pPr marL="171450" indent="-171450">
              <a:buFont typeface="Arial" panose="020B0604020202020204" pitchFamily="34" charset="0"/>
              <a:buChar char="•"/>
            </a:pPr>
            <a:endParaRPr lang="en-US" sz="105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US" sz="1050">
                <a:latin typeface="Poppins" panose="00000500000000000000" pitchFamily="2" charset="0"/>
                <a:cs typeface="Poppins" panose="00000500000000000000" pitchFamily="2" charset="0"/>
              </a:rPr>
              <a:t>Taxis are less favored, usually due to higher fares, while MRT stations are mainly in central areas in Singapore, while bus stations usually reach extensively throughout the neighborhood.</a:t>
            </a:r>
          </a:p>
          <a:p>
            <a:pPr marL="171450" indent="-171450">
              <a:buFont typeface="Arial" panose="020B0604020202020204" pitchFamily="34" charset="0"/>
              <a:buChar char="•"/>
            </a:pPr>
            <a:endParaRPr lang="en-US" sz="105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endParaRPr lang="en-US" sz="110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endParaRPr lang="en-US" sz="110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endParaRPr lang="en-US" sz="110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endParaRPr lang="en-US" sz="1100">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endParaRPr lang="en-US">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58046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5" name="Google Shape;805;p45"/>
          <p:cNvSpPr txBox="1">
            <a:spLocks noGrp="1"/>
          </p:cNvSpPr>
          <p:nvPr>
            <p:ph type="title"/>
          </p:nvPr>
        </p:nvSpPr>
        <p:spPr>
          <a:xfrm>
            <a:off x="190290" y="102601"/>
            <a:ext cx="616936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Objective 1 : </a:t>
            </a:r>
            <a:r>
              <a:rPr lang="en-US" sz="1800"/>
              <a:t>Identify the preferred public transportation modes and distinguish the ones favored for long or short commutes.</a:t>
            </a:r>
            <a:endParaRPr sz="1800"/>
          </a:p>
        </p:txBody>
      </p:sp>
      <p:grpSp>
        <p:nvGrpSpPr>
          <p:cNvPr id="817" name="Google Shape;817;p45"/>
          <p:cNvGrpSpPr/>
          <p:nvPr/>
        </p:nvGrpSpPr>
        <p:grpSpPr>
          <a:xfrm>
            <a:off x="6165454" y="1877118"/>
            <a:ext cx="440604" cy="401189"/>
            <a:chOff x="2050315" y="4266274"/>
            <a:chExt cx="321609" cy="292860"/>
          </a:xfrm>
        </p:grpSpPr>
        <p:sp>
          <p:nvSpPr>
            <p:cNvPr id="818" name="Google Shape;818;p45"/>
            <p:cNvSpPr/>
            <p:nvPr/>
          </p:nvSpPr>
          <p:spPr>
            <a:xfrm>
              <a:off x="2050315" y="4464834"/>
              <a:ext cx="57177" cy="94293"/>
            </a:xfrm>
            <a:custGeom>
              <a:avLst/>
              <a:gdLst/>
              <a:ahLst/>
              <a:cxnLst/>
              <a:rect l="l" t="t" r="r" b="b"/>
              <a:pathLst>
                <a:path w="2548" h="4202" extrusionOk="0">
                  <a:moveTo>
                    <a:pt x="0" y="0"/>
                  </a:moveTo>
                  <a:lnTo>
                    <a:pt x="0" y="4201"/>
                  </a:lnTo>
                  <a:lnTo>
                    <a:pt x="2548" y="4201"/>
                  </a:lnTo>
                  <a:lnTo>
                    <a:pt x="25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5"/>
            <p:cNvSpPr/>
            <p:nvPr/>
          </p:nvSpPr>
          <p:spPr>
            <a:xfrm>
              <a:off x="2135560" y="4427048"/>
              <a:ext cx="56504" cy="132082"/>
            </a:xfrm>
            <a:custGeom>
              <a:avLst/>
              <a:gdLst/>
              <a:ahLst/>
              <a:cxnLst/>
              <a:rect l="l" t="t" r="r" b="b"/>
              <a:pathLst>
                <a:path w="2518" h="5886" extrusionOk="0">
                  <a:moveTo>
                    <a:pt x="0" y="1"/>
                  </a:moveTo>
                  <a:lnTo>
                    <a:pt x="0" y="5885"/>
                  </a:lnTo>
                  <a:lnTo>
                    <a:pt x="2518" y="5885"/>
                  </a:lnTo>
                  <a:lnTo>
                    <a:pt x="2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5"/>
            <p:cNvSpPr/>
            <p:nvPr/>
          </p:nvSpPr>
          <p:spPr>
            <a:xfrm>
              <a:off x="2220468" y="4389620"/>
              <a:ext cx="56504" cy="169512"/>
            </a:xfrm>
            <a:custGeom>
              <a:avLst/>
              <a:gdLst/>
              <a:ahLst/>
              <a:cxnLst/>
              <a:rect l="l" t="t" r="r" b="b"/>
              <a:pathLst>
                <a:path w="2518" h="7554" extrusionOk="0">
                  <a:moveTo>
                    <a:pt x="0" y="0"/>
                  </a:moveTo>
                  <a:lnTo>
                    <a:pt x="0" y="7553"/>
                  </a:lnTo>
                  <a:lnTo>
                    <a:pt x="2518" y="7553"/>
                  </a:lnTo>
                  <a:lnTo>
                    <a:pt x="2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5"/>
            <p:cNvSpPr/>
            <p:nvPr/>
          </p:nvSpPr>
          <p:spPr>
            <a:xfrm>
              <a:off x="2305376" y="4351833"/>
              <a:ext cx="56504" cy="207301"/>
            </a:xfrm>
            <a:custGeom>
              <a:avLst/>
              <a:gdLst/>
              <a:ahLst/>
              <a:cxnLst/>
              <a:rect l="l" t="t" r="r" b="b"/>
              <a:pathLst>
                <a:path w="2518" h="9238" extrusionOk="0">
                  <a:moveTo>
                    <a:pt x="0" y="1"/>
                  </a:moveTo>
                  <a:lnTo>
                    <a:pt x="0" y="9237"/>
                  </a:lnTo>
                  <a:lnTo>
                    <a:pt x="2518" y="9237"/>
                  </a:lnTo>
                  <a:lnTo>
                    <a:pt x="2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5"/>
            <p:cNvSpPr/>
            <p:nvPr/>
          </p:nvSpPr>
          <p:spPr>
            <a:xfrm>
              <a:off x="2074167" y="4266274"/>
              <a:ext cx="297756" cy="173843"/>
            </a:xfrm>
            <a:custGeom>
              <a:avLst/>
              <a:gdLst/>
              <a:ahLst/>
              <a:cxnLst/>
              <a:rect l="l" t="t" r="r" b="b"/>
              <a:pathLst>
                <a:path w="13269" h="7747" extrusionOk="0">
                  <a:moveTo>
                    <a:pt x="12434" y="0"/>
                  </a:moveTo>
                  <a:lnTo>
                    <a:pt x="12434" y="685"/>
                  </a:lnTo>
                  <a:cubicBezTo>
                    <a:pt x="11936" y="257"/>
                    <a:pt x="11315" y="34"/>
                    <a:pt x="10691" y="34"/>
                  </a:cubicBezTo>
                  <a:cubicBezTo>
                    <a:pt x="10251" y="34"/>
                    <a:pt x="9810" y="145"/>
                    <a:pt x="9410" y="373"/>
                  </a:cubicBezTo>
                  <a:cubicBezTo>
                    <a:pt x="8650" y="790"/>
                    <a:pt x="8144" y="1564"/>
                    <a:pt x="8084" y="2428"/>
                  </a:cubicBezTo>
                  <a:cubicBezTo>
                    <a:pt x="7696" y="2229"/>
                    <a:pt x="7291" y="2137"/>
                    <a:pt x="6894" y="2137"/>
                  </a:cubicBezTo>
                  <a:cubicBezTo>
                    <a:pt x="5602" y="2137"/>
                    <a:pt x="4414" y="3115"/>
                    <a:pt x="4300" y="4529"/>
                  </a:cubicBezTo>
                  <a:cubicBezTo>
                    <a:pt x="3905" y="4327"/>
                    <a:pt x="3501" y="4236"/>
                    <a:pt x="3111" y="4236"/>
                  </a:cubicBezTo>
                  <a:cubicBezTo>
                    <a:pt x="1427" y="4236"/>
                    <a:pt x="0" y="5933"/>
                    <a:pt x="665" y="7747"/>
                  </a:cubicBezTo>
                  <a:lnTo>
                    <a:pt x="1455" y="7449"/>
                  </a:lnTo>
                  <a:cubicBezTo>
                    <a:pt x="980" y="6137"/>
                    <a:pt x="2031" y="5068"/>
                    <a:pt x="3137" y="5068"/>
                  </a:cubicBezTo>
                  <a:cubicBezTo>
                    <a:pt x="3626" y="5068"/>
                    <a:pt x="4125" y="5277"/>
                    <a:pt x="4509" y="5765"/>
                  </a:cubicBezTo>
                  <a:lnTo>
                    <a:pt x="5239" y="5348"/>
                  </a:lnTo>
                  <a:cubicBezTo>
                    <a:pt x="4753" y="4036"/>
                    <a:pt x="5808" y="2968"/>
                    <a:pt x="6918" y="2968"/>
                  </a:cubicBezTo>
                  <a:cubicBezTo>
                    <a:pt x="7408" y="2968"/>
                    <a:pt x="7909" y="3176"/>
                    <a:pt x="8293" y="3665"/>
                  </a:cubicBezTo>
                  <a:lnTo>
                    <a:pt x="9008" y="3248"/>
                  </a:lnTo>
                  <a:cubicBezTo>
                    <a:pt x="8710" y="2428"/>
                    <a:pt x="9053" y="1520"/>
                    <a:pt x="9812" y="1103"/>
                  </a:cubicBezTo>
                  <a:cubicBezTo>
                    <a:pt x="10088" y="952"/>
                    <a:pt x="10389" y="878"/>
                    <a:pt x="10689" y="878"/>
                  </a:cubicBezTo>
                  <a:cubicBezTo>
                    <a:pt x="11104" y="878"/>
                    <a:pt x="11516" y="1020"/>
                    <a:pt x="11853" y="1296"/>
                  </a:cubicBezTo>
                  <a:lnTo>
                    <a:pt x="11168" y="1296"/>
                  </a:lnTo>
                  <a:lnTo>
                    <a:pt x="11168" y="2145"/>
                  </a:lnTo>
                  <a:lnTo>
                    <a:pt x="13269" y="2145"/>
                  </a:lnTo>
                  <a:lnTo>
                    <a:pt x="132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3" name="Google Shape;823;p45"/>
          <p:cNvSpPr/>
          <p:nvPr/>
        </p:nvSpPr>
        <p:spPr>
          <a:xfrm>
            <a:off x="7772325" y="1188700"/>
            <a:ext cx="103800" cy="103800"/>
          </a:xfrm>
          <a:prstGeom prst="rect">
            <a:avLst/>
          </a:prstGeom>
          <a:no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5"/>
          <p:cNvSpPr/>
          <p:nvPr/>
        </p:nvSpPr>
        <p:spPr>
          <a:xfrm>
            <a:off x="8252675" y="4235150"/>
            <a:ext cx="103800" cy="103800"/>
          </a:xfrm>
          <a:prstGeom prst="rect">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5"/>
          <p:cNvSpPr/>
          <p:nvPr/>
        </p:nvSpPr>
        <p:spPr>
          <a:xfrm>
            <a:off x="4893650" y="4454075"/>
            <a:ext cx="103800" cy="103800"/>
          </a:xfrm>
          <a:prstGeom prst="rect">
            <a:avLst/>
          </a:prstGeom>
          <a:no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429;p43">
            <a:extLst>
              <a:ext uri="{FF2B5EF4-FFF2-40B4-BE49-F238E27FC236}">
                <a16:creationId xmlns:a16="http://schemas.microsoft.com/office/drawing/2014/main" id="{0A48F112-12FF-4A54-91DD-6884D2D1C9BE}"/>
              </a:ext>
            </a:extLst>
          </p:cNvPr>
          <p:cNvSpPr txBox="1">
            <a:spLocks/>
          </p:cNvSpPr>
          <p:nvPr/>
        </p:nvSpPr>
        <p:spPr>
          <a:xfrm>
            <a:off x="6443759" y="1080731"/>
            <a:ext cx="2360481" cy="3753492"/>
          </a:xfrm>
          <a:prstGeom prst="rect">
            <a:avLst/>
          </a:prstGeom>
          <a:solidFill>
            <a:schemeClr val="accent2"/>
          </a:solidFill>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buFont typeface="Arial" panose="020B0604020202020204" pitchFamily="34" charset="0"/>
              <a:buChar char="•"/>
            </a:pPr>
            <a:r>
              <a:rPr lang="en-US" sz="1050">
                <a:latin typeface="Poppins" panose="00000500000000000000" pitchFamily="2" charset="0"/>
                <a:cs typeface="Poppins" panose="00000500000000000000" pitchFamily="2" charset="0"/>
              </a:rPr>
              <a:t>The KDE-</a:t>
            </a:r>
            <a:r>
              <a:rPr lang="en-US" sz="1050" err="1">
                <a:latin typeface="Poppins" panose="00000500000000000000" pitchFamily="2" charset="0"/>
                <a:cs typeface="Poppins" panose="00000500000000000000" pitchFamily="2" charset="0"/>
              </a:rPr>
              <a:t>rugplot</a:t>
            </a:r>
            <a:r>
              <a:rPr lang="en-US" sz="1050">
                <a:latin typeface="Poppins" panose="00000500000000000000" pitchFamily="2" charset="0"/>
                <a:cs typeface="Poppins" panose="00000500000000000000" pitchFamily="2" charset="0"/>
              </a:rPr>
              <a:t> reveals that most trips taken by buses and taxis have a similar and concentrated average distance, with a high-density value. </a:t>
            </a:r>
            <a:r>
              <a:rPr lang="en-US" sz="1050">
                <a:latin typeface="Poppins" panose="00000500000000000000" pitchFamily="2" charset="0"/>
                <a:cs typeface="Poppins" panose="00000500000000000000" pitchFamily="2" charset="0"/>
                <a:sym typeface="Wingdings" panose="05000000000000000000" pitchFamily="2" charset="2"/>
              </a:rPr>
              <a:t> </a:t>
            </a:r>
            <a:r>
              <a:rPr lang="en-US" sz="1050" b="1">
                <a:latin typeface="Poppins" panose="00000500000000000000" pitchFamily="2" charset="0"/>
                <a:cs typeface="Poppins" panose="00000500000000000000" pitchFamily="2" charset="0"/>
                <a:sym typeface="Wingdings" panose="05000000000000000000" pitchFamily="2" charset="2"/>
              </a:rPr>
              <a:t>Buses </a:t>
            </a:r>
            <a:r>
              <a:rPr lang="en-US" sz="1050" b="1">
                <a:latin typeface="Poppins" panose="00000500000000000000" pitchFamily="2" charset="0"/>
                <a:cs typeface="Poppins" panose="00000500000000000000" pitchFamily="2" charset="0"/>
              </a:rPr>
              <a:t>and taxis have fixed routes and schedules, leading to limited variability in their travel distances.</a:t>
            </a:r>
          </a:p>
          <a:p>
            <a:pPr marL="171450" indent="-171450">
              <a:buFont typeface="Arial" panose="020B0604020202020204" pitchFamily="34" charset="0"/>
              <a:buChar char="•"/>
            </a:pPr>
            <a:endParaRPr lang="en-US" sz="105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US" sz="1050">
                <a:latin typeface="Poppins" panose="00000500000000000000" pitchFamily="2" charset="0"/>
                <a:cs typeface="Poppins" panose="00000500000000000000" pitchFamily="2" charset="0"/>
              </a:rPr>
              <a:t>LRTs and MRTs have a wider spread in average distances per trip, with LRTs covering shorter distances ranging from 1-2 km, while MRTs tend to travel much longer distances of 8-12 km. </a:t>
            </a:r>
            <a:r>
              <a:rPr lang="en-US" sz="1050">
                <a:latin typeface="Poppins" panose="00000500000000000000" pitchFamily="2" charset="0"/>
                <a:cs typeface="Poppins" panose="00000500000000000000" pitchFamily="2" charset="0"/>
                <a:sym typeface="Wingdings" panose="05000000000000000000" pitchFamily="2" charset="2"/>
              </a:rPr>
              <a:t> </a:t>
            </a:r>
            <a:r>
              <a:rPr lang="en-US" sz="1050" b="1">
                <a:latin typeface="Poppins" panose="00000500000000000000" pitchFamily="2" charset="0"/>
                <a:cs typeface="Poppins" panose="00000500000000000000" pitchFamily="2" charset="0"/>
              </a:rPr>
              <a:t>MRT stations are usually located in the major city areas, and commuters likely take MRTs travel longer distances.</a:t>
            </a:r>
          </a:p>
          <a:p>
            <a:pPr marL="171450" indent="-171450">
              <a:buFont typeface="Arial" panose="020B0604020202020204" pitchFamily="34" charset="0"/>
              <a:buChar char="•"/>
            </a:pPr>
            <a:endParaRPr lang="en-US" sz="105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endParaRPr lang="en-US" sz="105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endParaRPr lang="en-US" sz="105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endParaRPr lang="en-US" sz="110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endParaRPr lang="en-US" sz="110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endParaRPr lang="en-US" sz="110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endParaRPr lang="en-US" sz="1100">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endParaRPr lang="en-US">
              <a:latin typeface="Poppins" panose="00000500000000000000" pitchFamily="2" charset="0"/>
              <a:cs typeface="Poppins" panose="00000500000000000000" pitchFamily="2" charset="0"/>
            </a:endParaRPr>
          </a:p>
        </p:txBody>
      </p:sp>
      <p:pic>
        <p:nvPicPr>
          <p:cNvPr id="2050" name="Picture 2">
            <a:extLst>
              <a:ext uri="{FF2B5EF4-FFF2-40B4-BE49-F238E27FC236}">
                <a16:creationId xmlns:a16="http://schemas.microsoft.com/office/drawing/2014/main" id="{5D834E49-D6D7-6517-9C6F-02C88CB92F20}"/>
              </a:ext>
            </a:extLst>
          </p:cNvPr>
          <p:cNvPicPr>
            <a:picLocks noChangeAspect="1" noChangeArrowheads="1"/>
          </p:cNvPicPr>
          <p:nvPr/>
        </p:nvPicPr>
        <p:blipFill>
          <a:blip r:embed="rId3"/>
          <a:srcRect/>
          <a:stretch/>
        </p:blipFill>
        <p:spPr bwMode="auto">
          <a:xfrm>
            <a:off x="208174" y="1292500"/>
            <a:ext cx="6169361" cy="3329955"/>
          </a:xfrm>
          <a:prstGeom prst="rect">
            <a:avLst/>
          </a:prstGeom>
          <a:noFill/>
          <a:ln>
            <a:solidFill>
              <a:schemeClr val="tx1">
                <a:lumMod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901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5" name="Google Shape;805;p45"/>
          <p:cNvSpPr txBox="1">
            <a:spLocks noGrp="1"/>
          </p:cNvSpPr>
          <p:nvPr>
            <p:ph type="title"/>
          </p:nvPr>
        </p:nvSpPr>
        <p:spPr>
          <a:xfrm>
            <a:off x="190290" y="102601"/>
            <a:ext cx="616936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Objective 1 : </a:t>
            </a:r>
            <a:r>
              <a:rPr lang="en-US" sz="1800"/>
              <a:t>Identify the preferred public transportation modes and distinguish the ones favored for long or short commutes.</a:t>
            </a:r>
            <a:endParaRPr sz="1800"/>
          </a:p>
        </p:txBody>
      </p:sp>
      <p:grpSp>
        <p:nvGrpSpPr>
          <p:cNvPr id="817" name="Google Shape;817;p45"/>
          <p:cNvGrpSpPr/>
          <p:nvPr/>
        </p:nvGrpSpPr>
        <p:grpSpPr>
          <a:xfrm>
            <a:off x="6165454" y="1877118"/>
            <a:ext cx="440604" cy="401189"/>
            <a:chOff x="2050315" y="4266274"/>
            <a:chExt cx="321609" cy="292860"/>
          </a:xfrm>
        </p:grpSpPr>
        <p:sp>
          <p:nvSpPr>
            <p:cNvPr id="818" name="Google Shape;818;p45"/>
            <p:cNvSpPr/>
            <p:nvPr/>
          </p:nvSpPr>
          <p:spPr>
            <a:xfrm>
              <a:off x="2050315" y="4464834"/>
              <a:ext cx="57177" cy="94293"/>
            </a:xfrm>
            <a:custGeom>
              <a:avLst/>
              <a:gdLst/>
              <a:ahLst/>
              <a:cxnLst/>
              <a:rect l="l" t="t" r="r" b="b"/>
              <a:pathLst>
                <a:path w="2548" h="4202" extrusionOk="0">
                  <a:moveTo>
                    <a:pt x="0" y="0"/>
                  </a:moveTo>
                  <a:lnTo>
                    <a:pt x="0" y="4201"/>
                  </a:lnTo>
                  <a:lnTo>
                    <a:pt x="2548" y="4201"/>
                  </a:lnTo>
                  <a:lnTo>
                    <a:pt x="25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5"/>
            <p:cNvSpPr/>
            <p:nvPr/>
          </p:nvSpPr>
          <p:spPr>
            <a:xfrm>
              <a:off x="2135560" y="4427048"/>
              <a:ext cx="56504" cy="132082"/>
            </a:xfrm>
            <a:custGeom>
              <a:avLst/>
              <a:gdLst/>
              <a:ahLst/>
              <a:cxnLst/>
              <a:rect l="l" t="t" r="r" b="b"/>
              <a:pathLst>
                <a:path w="2518" h="5886" extrusionOk="0">
                  <a:moveTo>
                    <a:pt x="0" y="1"/>
                  </a:moveTo>
                  <a:lnTo>
                    <a:pt x="0" y="5885"/>
                  </a:lnTo>
                  <a:lnTo>
                    <a:pt x="2518" y="5885"/>
                  </a:lnTo>
                  <a:lnTo>
                    <a:pt x="2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5"/>
            <p:cNvSpPr/>
            <p:nvPr/>
          </p:nvSpPr>
          <p:spPr>
            <a:xfrm>
              <a:off x="2220468" y="4389620"/>
              <a:ext cx="56504" cy="169512"/>
            </a:xfrm>
            <a:custGeom>
              <a:avLst/>
              <a:gdLst/>
              <a:ahLst/>
              <a:cxnLst/>
              <a:rect l="l" t="t" r="r" b="b"/>
              <a:pathLst>
                <a:path w="2518" h="7554" extrusionOk="0">
                  <a:moveTo>
                    <a:pt x="0" y="0"/>
                  </a:moveTo>
                  <a:lnTo>
                    <a:pt x="0" y="7553"/>
                  </a:lnTo>
                  <a:lnTo>
                    <a:pt x="2518" y="7553"/>
                  </a:lnTo>
                  <a:lnTo>
                    <a:pt x="2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5"/>
            <p:cNvSpPr/>
            <p:nvPr/>
          </p:nvSpPr>
          <p:spPr>
            <a:xfrm>
              <a:off x="2305376" y="4351833"/>
              <a:ext cx="56504" cy="207301"/>
            </a:xfrm>
            <a:custGeom>
              <a:avLst/>
              <a:gdLst/>
              <a:ahLst/>
              <a:cxnLst/>
              <a:rect l="l" t="t" r="r" b="b"/>
              <a:pathLst>
                <a:path w="2518" h="9238" extrusionOk="0">
                  <a:moveTo>
                    <a:pt x="0" y="1"/>
                  </a:moveTo>
                  <a:lnTo>
                    <a:pt x="0" y="9237"/>
                  </a:lnTo>
                  <a:lnTo>
                    <a:pt x="2518" y="9237"/>
                  </a:lnTo>
                  <a:lnTo>
                    <a:pt x="2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5"/>
            <p:cNvSpPr/>
            <p:nvPr/>
          </p:nvSpPr>
          <p:spPr>
            <a:xfrm>
              <a:off x="2074167" y="4266274"/>
              <a:ext cx="297756" cy="173843"/>
            </a:xfrm>
            <a:custGeom>
              <a:avLst/>
              <a:gdLst/>
              <a:ahLst/>
              <a:cxnLst/>
              <a:rect l="l" t="t" r="r" b="b"/>
              <a:pathLst>
                <a:path w="13269" h="7747" extrusionOk="0">
                  <a:moveTo>
                    <a:pt x="12434" y="0"/>
                  </a:moveTo>
                  <a:lnTo>
                    <a:pt x="12434" y="685"/>
                  </a:lnTo>
                  <a:cubicBezTo>
                    <a:pt x="11936" y="257"/>
                    <a:pt x="11315" y="34"/>
                    <a:pt x="10691" y="34"/>
                  </a:cubicBezTo>
                  <a:cubicBezTo>
                    <a:pt x="10251" y="34"/>
                    <a:pt x="9810" y="145"/>
                    <a:pt x="9410" y="373"/>
                  </a:cubicBezTo>
                  <a:cubicBezTo>
                    <a:pt x="8650" y="790"/>
                    <a:pt x="8144" y="1564"/>
                    <a:pt x="8084" y="2428"/>
                  </a:cubicBezTo>
                  <a:cubicBezTo>
                    <a:pt x="7696" y="2229"/>
                    <a:pt x="7291" y="2137"/>
                    <a:pt x="6894" y="2137"/>
                  </a:cubicBezTo>
                  <a:cubicBezTo>
                    <a:pt x="5602" y="2137"/>
                    <a:pt x="4414" y="3115"/>
                    <a:pt x="4300" y="4529"/>
                  </a:cubicBezTo>
                  <a:cubicBezTo>
                    <a:pt x="3905" y="4327"/>
                    <a:pt x="3501" y="4236"/>
                    <a:pt x="3111" y="4236"/>
                  </a:cubicBezTo>
                  <a:cubicBezTo>
                    <a:pt x="1427" y="4236"/>
                    <a:pt x="0" y="5933"/>
                    <a:pt x="665" y="7747"/>
                  </a:cubicBezTo>
                  <a:lnTo>
                    <a:pt x="1455" y="7449"/>
                  </a:lnTo>
                  <a:cubicBezTo>
                    <a:pt x="980" y="6137"/>
                    <a:pt x="2031" y="5068"/>
                    <a:pt x="3137" y="5068"/>
                  </a:cubicBezTo>
                  <a:cubicBezTo>
                    <a:pt x="3626" y="5068"/>
                    <a:pt x="4125" y="5277"/>
                    <a:pt x="4509" y="5765"/>
                  </a:cubicBezTo>
                  <a:lnTo>
                    <a:pt x="5239" y="5348"/>
                  </a:lnTo>
                  <a:cubicBezTo>
                    <a:pt x="4753" y="4036"/>
                    <a:pt x="5808" y="2968"/>
                    <a:pt x="6918" y="2968"/>
                  </a:cubicBezTo>
                  <a:cubicBezTo>
                    <a:pt x="7408" y="2968"/>
                    <a:pt x="7909" y="3176"/>
                    <a:pt x="8293" y="3665"/>
                  </a:cubicBezTo>
                  <a:lnTo>
                    <a:pt x="9008" y="3248"/>
                  </a:lnTo>
                  <a:cubicBezTo>
                    <a:pt x="8710" y="2428"/>
                    <a:pt x="9053" y="1520"/>
                    <a:pt x="9812" y="1103"/>
                  </a:cubicBezTo>
                  <a:cubicBezTo>
                    <a:pt x="10088" y="952"/>
                    <a:pt x="10389" y="878"/>
                    <a:pt x="10689" y="878"/>
                  </a:cubicBezTo>
                  <a:cubicBezTo>
                    <a:pt x="11104" y="878"/>
                    <a:pt x="11516" y="1020"/>
                    <a:pt x="11853" y="1296"/>
                  </a:cubicBezTo>
                  <a:lnTo>
                    <a:pt x="11168" y="1296"/>
                  </a:lnTo>
                  <a:lnTo>
                    <a:pt x="11168" y="2145"/>
                  </a:lnTo>
                  <a:lnTo>
                    <a:pt x="13269" y="2145"/>
                  </a:lnTo>
                  <a:lnTo>
                    <a:pt x="132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3" name="Google Shape;823;p45"/>
          <p:cNvSpPr/>
          <p:nvPr/>
        </p:nvSpPr>
        <p:spPr>
          <a:xfrm>
            <a:off x="7772325" y="1188700"/>
            <a:ext cx="103800" cy="103800"/>
          </a:xfrm>
          <a:prstGeom prst="rect">
            <a:avLst/>
          </a:prstGeom>
          <a:no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5"/>
          <p:cNvSpPr/>
          <p:nvPr/>
        </p:nvSpPr>
        <p:spPr>
          <a:xfrm>
            <a:off x="8252675" y="4235150"/>
            <a:ext cx="103800" cy="103800"/>
          </a:xfrm>
          <a:prstGeom prst="rect">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5"/>
          <p:cNvSpPr/>
          <p:nvPr/>
        </p:nvSpPr>
        <p:spPr>
          <a:xfrm>
            <a:off x="4893650" y="4454075"/>
            <a:ext cx="103800" cy="103800"/>
          </a:xfrm>
          <a:prstGeom prst="rect">
            <a:avLst/>
          </a:prstGeom>
          <a:no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429;p43">
            <a:extLst>
              <a:ext uri="{FF2B5EF4-FFF2-40B4-BE49-F238E27FC236}">
                <a16:creationId xmlns:a16="http://schemas.microsoft.com/office/drawing/2014/main" id="{0A48F112-12FF-4A54-91DD-6884D2D1C9BE}"/>
              </a:ext>
            </a:extLst>
          </p:cNvPr>
          <p:cNvSpPr txBox="1">
            <a:spLocks/>
          </p:cNvSpPr>
          <p:nvPr/>
        </p:nvSpPr>
        <p:spPr>
          <a:xfrm>
            <a:off x="6428306" y="626410"/>
            <a:ext cx="2360481" cy="4379929"/>
          </a:xfrm>
          <a:prstGeom prst="rect">
            <a:avLst/>
          </a:prstGeom>
          <a:solidFill>
            <a:schemeClr val="accent2"/>
          </a:solidFill>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buFont typeface="Arial" panose="020B0604020202020204" pitchFamily="34" charset="0"/>
              <a:buChar char="•"/>
            </a:pPr>
            <a:r>
              <a:rPr lang="en-US" sz="1050">
                <a:latin typeface="Poppins" panose="00000500000000000000" pitchFamily="2" charset="0"/>
                <a:cs typeface="Poppins" panose="00000500000000000000" pitchFamily="2" charset="0"/>
              </a:rPr>
              <a:t>The pie charts show that buses and LRTs are mostly used for short-distance trips of less than 5km, while MRTs are commonly utilized for longer journeys.</a:t>
            </a:r>
          </a:p>
          <a:p>
            <a:pPr marL="171450" indent="-171450">
              <a:buFont typeface="Arial" panose="020B0604020202020204" pitchFamily="34" charset="0"/>
              <a:buChar char="•"/>
            </a:pPr>
            <a:endParaRPr lang="en-US" sz="105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US" sz="1050">
                <a:latin typeface="Poppins" panose="00000500000000000000" pitchFamily="2" charset="0"/>
                <a:cs typeface="Poppins" panose="00000500000000000000" pitchFamily="2" charset="0"/>
              </a:rPr>
              <a:t>For short-distance commuting, buses account for 94.3% of the total ridership, with LRTs accounting for only 5.73%. </a:t>
            </a:r>
            <a:r>
              <a:rPr lang="en-US" sz="1050">
                <a:latin typeface="Poppins" panose="00000500000000000000" pitchFamily="2" charset="0"/>
                <a:cs typeface="Poppins" panose="00000500000000000000" pitchFamily="2" charset="0"/>
                <a:sym typeface="Wingdings" panose="05000000000000000000" pitchFamily="2" charset="2"/>
              </a:rPr>
              <a:t> </a:t>
            </a:r>
            <a:r>
              <a:rPr lang="en-US" sz="1050" b="1">
                <a:latin typeface="Poppins" panose="00000500000000000000" pitchFamily="2" charset="0"/>
                <a:cs typeface="Poppins" panose="00000500000000000000" pitchFamily="2" charset="0"/>
              </a:rPr>
              <a:t>Buses have an extensive network of bus stops that are widely available in Singapore</a:t>
            </a:r>
            <a:r>
              <a:rPr lang="en-US" sz="1050">
                <a:latin typeface="Poppins" panose="00000500000000000000" pitchFamily="2" charset="0"/>
                <a:cs typeface="Poppins" panose="00000500000000000000" pitchFamily="2" charset="0"/>
              </a:rPr>
              <a:t>.</a:t>
            </a:r>
          </a:p>
          <a:p>
            <a:pPr marL="171450" indent="-171450">
              <a:buFont typeface="Arial" panose="020B0604020202020204" pitchFamily="34" charset="0"/>
              <a:buChar char="•"/>
            </a:pPr>
            <a:endParaRPr lang="en-US" sz="105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US" sz="1050">
                <a:latin typeface="Poppins" panose="00000500000000000000" pitchFamily="2" charset="0"/>
                <a:cs typeface="Poppins" panose="00000500000000000000" pitchFamily="2" charset="0"/>
              </a:rPr>
              <a:t>For long-distance commuting, MRTs are the preferred choice for 43.4% of the riders, while buses and taxis account for 35.6% and 21% respectively. </a:t>
            </a:r>
            <a:r>
              <a:rPr lang="en-US" sz="1050">
                <a:latin typeface="Poppins" panose="00000500000000000000" pitchFamily="2" charset="0"/>
                <a:cs typeface="Poppins" panose="00000500000000000000" pitchFamily="2" charset="0"/>
                <a:sym typeface="Wingdings" panose="05000000000000000000" pitchFamily="2" charset="2"/>
              </a:rPr>
              <a:t> </a:t>
            </a:r>
            <a:r>
              <a:rPr lang="en-US" sz="1050" b="1">
                <a:latin typeface="Poppins" panose="00000500000000000000" pitchFamily="2" charset="0"/>
                <a:cs typeface="Poppins" panose="00000500000000000000" pitchFamily="2" charset="0"/>
              </a:rPr>
              <a:t>MRTs are typically located in major areas of Singapore, making it a popular option for long-distance travel</a:t>
            </a:r>
            <a:r>
              <a:rPr lang="en-US" sz="1050">
                <a:latin typeface="Poppins" panose="00000500000000000000" pitchFamily="2" charset="0"/>
                <a:cs typeface="Poppins" panose="00000500000000000000" pitchFamily="2" charset="0"/>
              </a:rPr>
              <a:t>.</a:t>
            </a:r>
            <a:endParaRPr lang="en-US" sz="110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endParaRPr lang="en-US" sz="110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endParaRPr lang="en-US" sz="110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endParaRPr lang="en-US" sz="1100">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endParaRPr lang="en-US">
              <a:latin typeface="Poppins" panose="00000500000000000000" pitchFamily="2" charset="0"/>
              <a:cs typeface="Poppins" panose="00000500000000000000" pitchFamily="2" charset="0"/>
            </a:endParaRPr>
          </a:p>
        </p:txBody>
      </p:sp>
      <p:pic>
        <p:nvPicPr>
          <p:cNvPr id="6" name="Picture 5">
            <a:extLst>
              <a:ext uri="{FF2B5EF4-FFF2-40B4-BE49-F238E27FC236}">
                <a16:creationId xmlns:a16="http://schemas.microsoft.com/office/drawing/2014/main" id="{D0D290D8-C11B-6F4C-05C7-96B329AA9DEB}"/>
              </a:ext>
            </a:extLst>
          </p:cNvPr>
          <p:cNvPicPr>
            <a:picLocks noChangeAspect="1"/>
          </p:cNvPicPr>
          <p:nvPr/>
        </p:nvPicPr>
        <p:blipFill>
          <a:blip r:embed="rId3"/>
          <a:srcRect/>
          <a:stretch/>
        </p:blipFill>
        <p:spPr>
          <a:xfrm>
            <a:off x="151586" y="1292500"/>
            <a:ext cx="6169358" cy="3265375"/>
          </a:xfrm>
          <a:prstGeom prst="rect">
            <a:avLst/>
          </a:prstGeom>
          <a:ln>
            <a:solidFill>
              <a:schemeClr val="tx1">
                <a:lumMod val="50000"/>
              </a:schemeClr>
            </a:solidFill>
          </a:ln>
        </p:spPr>
      </p:pic>
    </p:spTree>
    <p:extLst>
      <p:ext uri="{BB962C8B-B14F-4D97-AF65-F5344CB8AC3E}">
        <p14:creationId xmlns:p14="http://schemas.microsoft.com/office/powerpoint/2010/main" val="954020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5" name="Google Shape;805;p45"/>
          <p:cNvSpPr txBox="1">
            <a:spLocks noGrp="1"/>
          </p:cNvSpPr>
          <p:nvPr>
            <p:ph type="title"/>
          </p:nvPr>
        </p:nvSpPr>
        <p:spPr>
          <a:xfrm>
            <a:off x="133526" y="134175"/>
            <a:ext cx="7901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a:t>RECOMMENDATIONS &amp; CONCLUSIONS</a:t>
            </a:r>
            <a:endParaRPr sz="2300"/>
          </a:p>
        </p:txBody>
      </p:sp>
      <p:grpSp>
        <p:nvGrpSpPr>
          <p:cNvPr id="817" name="Google Shape;817;p45"/>
          <p:cNvGrpSpPr/>
          <p:nvPr/>
        </p:nvGrpSpPr>
        <p:grpSpPr>
          <a:xfrm>
            <a:off x="6165454" y="1877118"/>
            <a:ext cx="440604" cy="401189"/>
            <a:chOff x="2050315" y="4266274"/>
            <a:chExt cx="321609" cy="292860"/>
          </a:xfrm>
        </p:grpSpPr>
        <p:sp>
          <p:nvSpPr>
            <p:cNvPr id="818" name="Google Shape;818;p45"/>
            <p:cNvSpPr/>
            <p:nvPr/>
          </p:nvSpPr>
          <p:spPr>
            <a:xfrm>
              <a:off x="2050315" y="4464834"/>
              <a:ext cx="57177" cy="94293"/>
            </a:xfrm>
            <a:custGeom>
              <a:avLst/>
              <a:gdLst/>
              <a:ahLst/>
              <a:cxnLst/>
              <a:rect l="l" t="t" r="r" b="b"/>
              <a:pathLst>
                <a:path w="2548" h="4202" extrusionOk="0">
                  <a:moveTo>
                    <a:pt x="0" y="0"/>
                  </a:moveTo>
                  <a:lnTo>
                    <a:pt x="0" y="4201"/>
                  </a:lnTo>
                  <a:lnTo>
                    <a:pt x="2548" y="4201"/>
                  </a:lnTo>
                  <a:lnTo>
                    <a:pt x="25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5"/>
            <p:cNvSpPr/>
            <p:nvPr/>
          </p:nvSpPr>
          <p:spPr>
            <a:xfrm>
              <a:off x="2135560" y="4427048"/>
              <a:ext cx="56504" cy="132082"/>
            </a:xfrm>
            <a:custGeom>
              <a:avLst/>
              <a:gdLst/>
              <a:ahLst/>
              <a:cxnLst/>
              <a:rect l="l" t="t" r="r" b="b"/>
              <a:pathLst>
                <a:path w="2518" h="5886" extrusionOk="0">
                  <a:moveTo>
                    <a:pt x="0" y="1"/>
                  </a:moveTo>
                  <a:lnTo>
                    <a:pt x="0" y="5885"/>
                  </a:lnTo>
                  <a:lnTo>
                    <a:pt x="2518" y="5885"/>
                  </a:lnTo>
                  <a:lnTo>
                    <a:pt x="2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5"/>
            <p:cNvSpPr/>
            <p:nvPr/>
          </p:nvSpPr>
          <p:spPr>
            <a:xfrm>
              <a:off x="2220468" y="4389620"/>
              <a:ext cx="56504" cy="169512"/>
            </a:xfrm>
            <a:custGeom>
              <a:avLst/>
              <a:gdLst/>
              <a:ahLst/>
              <a:cxnLst/>
              <a:rect l="l" t="t" r="r" b="b"/>
              <a:pathLst>
                <a:path w="2518" h="7554" extrusionOk="0">
                  <a:moveTo>
                    <a:pt x="0" y="0"/>
                  </a:moveTo>
                  <a:lnTo>
                    <a:pt x="0" y="7553"/>
                  </a:lnTo>
                  <a:lnTo>
                    <a:pt x="2518" y="7553"/>
                  </a:lnTo>
                  <a:lnTo>
                    <a:pt x="2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5"/>
            <p:cNvSpPr/>
            <p:nvPr/>
          </p:nvSpPr>
          <p:spPr>
            <a:xfrm>
              <a:off x="2305376" y="4351833"/>
              <a:ext cx="56504" cy="207301"/>
            </a:xfrm>
            <a:custGeom>
              <a:avLst/>
              <a:gdLst/>
              <a:ahLst/>
              <a:cxnLst/>
              <a:rect l="l" t="t" r="r" b="b"/>
              <a:pathLst>
                <a:path w="2518" h="9238" extrusionOk="0">
                  <a:moveTo>
                    <a:pt x="0" y="1"/>
                  </a:moveTo>
                  <a:lnTo>
                    <a:pt x="0" y="9237"/>
                  </a:lnTo>
                  <a:lnTo>
                    <a:pt x="2518" y="9237"/>
                  </a:lnTo>
                  <a:lnTo>
                    <a:pt x="2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5"/>
            <p:cNvSpPr/>
            <p:nvPr/>
          </p:nvSpPr>
          <p:spPr>
            <a:xfrm>
              <a:off x="2074167" y="4266274"/>
              <a:ext cx="297756" cy="173843"/>
            </a:xfrm>
            <a:custGeom>
              <a:avLst/>
              <a:gdLst/>
              <a:ahLst/>
              <a:cxnLst/>
              <a:rect l="l" t="t" r="r" b="b"/>
              <a:pathLst>
                <a:path w="13269" h="7747" extrusionOk="0">
                  <a:moveTo>
                    <a:pt x="12434" y="0"/>
                  </a:moveTo>
                  <a:lnTo>
                    <a:pt x="12434" y="685"/>
                  </a:lnTo>
                  <a:cubicBezTo>
                    <a:pt x="11936" y="257"/>
                    <a:pt x="11315" y="34"/>
                    <a:pt x="10691" y="34"/>
                  </a:cubicBezTo>
                  <a:cubicBezTo>
                    <a:pt x="10251" y="34"/>
                    <a:pt x="9810" y="145"/>
                    <a:pt x="9410" y="373"/>
                  </a:cubicBezTo>
                  <a:cubicBezTo>
                    <a:pt x="8650" y="790"/>
                    <a:pt x="8144" y="1564"/>
                    <a:pt x="8084" y="2428"/>
                  </a:cubicBezTo>
                  <a:cubicBezTo>
                    <a:pt x="7696" y="2229"/>
                    <a:pt x="7291" y="2137"/>
                    <a:pt x="6894" y="2137"/>
                  </a:cubicBezTo>
                  <a:cubicBezTo>
                    <a:pt x="5602" y="2137"/>
                    <a:pt x="4414" y="3115"/>
                    <a:pt x="4300" y="4529"/>
                  </a:cubicBezTo>
                  <a:cubicBezTo>
                    <a:pt x="3905" y="4327"/>
                    <a:pt x="3501" y="4236"/>
                    <a:pt x="3111" y="4236"/>
                  </a:cubicBezTo>
                  <a:cubicBezTo>
                    <a:pt x="1427" y="4236"/>
                    <a:pt x="0" y="5933"/>
                    <a:pt x="665" y="7747"/>
                  </a:cubicBezTo>
                  <a:lnTo>
                    <a:pt x="1455" y="7449"/>
                  </a:lnTo>
                  <a:cubicBezTo>
                    <a:pt x="980" y="6137"/>
                    <a:pt x="2031" y="5068"/>
                    <a:pt x="3137" y="5068"/>
                  </a:cubicBezTo>
                  <a:cubicBezTo>
                    <a:pt x="3626" y="5068"/>
                    <a:pt x="4125" y="5277"/>
                    <a:pt x="4509" y="5765"/>
                  </a:cubicBezTo>
                  <a:lnTo>
                    <a:pt x="5239" y="5348"/>
                  </a:lnTo>
                  <a:cubicBezTo>
                    <a:pt x="4753" y="4036"/>
                    <a:pt x="5808" y="2968"/>
                    <a:pt x="6918" y="2968"/>
                  </a:cubicBezTo>
                  <a:cubicBezTo>
                    <a:pt x="7408" y="2968"/>
                    <a:pt x="7909" y="3176"/>
                    <a:pt x="8293" y="3665"/>
                  </a:cubicBezTo>
                  <a:lnTo>
                    <a:pt x="9008" y="3248"/>
                  </a:lnTo>
                  <a:cubicBezTo>
                    <a:pt x="8710" y="2428"/>
                    <a:pt x="9053" y="1520"/>
                    <a:pt x="9812" y="1103"/>
                  </a:cubicBezTo>
                  <a:cubicBezTo>
                    <a:pt x="10088" y="952"/>
                    <a:pt x="10389" y="878"/>
                    <a:pt x="10689" y="878"/>
                  </a:cubicBezTo>
                  <a:cubicBezTo>
                    <a:pt x="11104" y="878"/>
                    <a:pt x="11516" y="1020"/>
                    <a:pt x="11853" y="1296"/>
                  </a:cubicBezTo>
                  <a:lnTo>
                    <a:pt x="11168" y="1296"/>
                  </a:lnTo>
                  <a:lnTo>
                    <a:pt x="11168" y="2145"/>
                  </a:lnTo>
                  <a:lnTo>
                    <a:pt x="13269" y="2145"/>
                  </a:lnTo>
                  <a:lnTo>
                    <a:pt x="132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3" name="Google Shape;823;p45"/>
          <p:cNvSpPr/>
          <p:nvPr/>
        </p:nvSpPr>
        <p:spPr>
          <a:xfrm>
            <a:off x="7772325" y="1188700"/>
            <a:ext cx="103800" cy="103800"/>
          </a:xfrm>
          <a:prstGeom prst="rect">
            <a:avLst/>
          </a:prstGeom>
          <a:no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5"/>
          <p:cNvSpPr/>
          <p:nvPr/>
        </p:nvSpPr>
        <p:spPr>
          <a:xfrm>
            <a:off x="8252675" y="4235150"/>
            <a:ext cx="103800" cy="103800"/>
          </a:xfrm>
          <a:prstGeom prst="rect">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5"/>
          <p:cNvSpPr/>
          <p:nvPr/>
        </p:nvSpPr>
        <p:spPr>
          <a:xfrm>
            <a:off x="4893650" y="4454075"/>
            <a:ext cx="103800" cy="103800"/>
          </a:xfrm>
          <a:prstGeom prst="rect">
            <a:avLst/>
          </a:prstGeom>
          <a:no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Graphic 12" descr="Woman wearing a suit">
            <a:extLst>
              <a:ext uri="{FF2B5EF4-FFF2-40B4-BE49-F238E27FC236}">
                <a16:creationId xmlns:a16="http://schemas.microsoft.com/office/drawing/2014/main" id="{B16433CB-D220-A6F5-AE4F-17A5690BE5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8396" y="1292500"/>
            <a:ext cx="1493013" cy="3110993"/>
          </a:xfrm>
          <a:prstGeom prst="rect">
            <a:avLst/>
          </a:prstGeom>
          <a:effectLst/>
        </p:spPr>
      </p:pic>
      <p:sp>
        <p:nvSpPr>
          <p:cNvPr id="14" name="Google Shape;429;p43">
            <a:extLst>
              <a:ext uri="{FF2B5EF4-FFF2-40B4-BE49-F238E27FC236}">
                <a16:creationId xmlns:a16="http://schemas.microsoft.com/office/drawing/2014/main" id="{DDD7187F-DBEB-F7FF-C59E-1AA7E0F3FF7F}"/>
              </a:ext>
            </a:extLst>
          </p:cNvPr>
          <p:cNvSpPr txBox="1">
            <a:spLocks/>
          </p:cNvSpPr>
          <p:nvPr/>
        </p:nvSpPr>
        <p:spPr>
          <a:xfrm>
            <a:off x="2211409" y="673224"/>
            <a:ext cx="6543970" cy="4470275"/>
          </a:xfrm>
          <a:prstGeom prst="rect">
            <a:avLst/>
          </a:prstGeom>
          <a:solidFill>
            <a:schemeClr val="accent2"/>
          </a:solidFill>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b="1">
                <a:latin typeface="Poppins" panose="00000500000000000000" pitchFamily="2" charset="0"/>
                <a:cs typeface="Poppins" panose="00000500000000000000" pitchFamily="2" charset="0"/>
              </a:rPr>
              <a:t>Conclusions</a:t>
            </a:r>
            <a:r>
              <a:rPr lang="en-US" sz="1200">
                <a:latin typeface="Poppins" panose="00000500000000000000" pitchFamily="2" charset="0"/>
                <a:cs typeface="Poppins" panose="00000500000000000000" pitchFamily="2" charset="0"/>
              </a:rPr>
              <a:t> :</a:t>
            </a:r>
          </a:p>
          <a:p>
            <a:endParaRPr lang="en-US" sz="120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US" sz="1200">
                <a:latin typeface="Poppins" panose="00000500000000000000" pitchFamily="2" charset="0"/>
                <a:cs typeface="Poppins" panose="00000500000000000000" pitchFamily="2" charset="0"/>
              </a:rPr>
              <a:t>Generally, buses are the preferred mode of transportation among commuters, as they are used for both short and long trips.</a:t>
            </a:r>
          </a:p>
          <a:p>
            <a:pPr marL="171450" indent="-171450">
              <a:buFont typeface="Arial" panose="020B0604020202020204" pitchFamily="34" charset="0"/>
              <a:buChar char="•"/>
            </a:pPr>
            <a:endParaRPr lang="en-US" sz="120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US" sz="1200">
                <a:latin typeface="Poppins" panose="00000500000000000000" pitchFamily="2" charset="0"/>
                <a:cs typeface="Poppins" panose="00000500000000000000" pitchFamily="2" charset="0"/>
              </a:rPr>
              <a:t>Compared to LRTs and MRTs, buses and taxis have more consistent average distances per trip, as their routes and schedules are fixed.</a:t>
            </a:r>
          </a:p>
          <a:p>
            <a:pPr marL="171450" indent="-171450">
              <a:buFont typeface="Arial" panose="020B0604020202020204" pitchFamily="34" charset="0"/>
              <a:buChar char="•"/>
            </a:pPr>
            <a:endParaRPr lang="en-US" sz="120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US" sz="1200">
                <a:latin typeface="Poppins" panose="00000500000000000000" pitchFamily="2" charset="0"/>
                <a:cs typeface="Poppins" panose="00000500000000000000" pitchFamily="2" charset="0"/>
              </a:rPr>
              <a:t>For longer trips, MRTs are usually favored by commuters as they are typically located in major areas of Singapore. For shorter trips, buses are more popular due to the vast network of bus stops that are closely located, making it more convenient.</a:t>
            </a:r>
          </a:p>
          <a:p>
            <a:pPr marL="171450" indent="-171450">
              <a:buFont typeface="Arial" panose="020B0604020202020204" pitchFamily="34" charset="0"/>
              <a:buChar char="•"/>
            </a:pPr>
            <a:endParaRPr lang="en-US" sz="1200" b="1">
              <a:latin typeface="Poppins" panose="00000500000000000000" pitchFamily="2" charset="0"/>
              <a:cs typeface="Poppins" panose="00000500000000000000" pitchFamily="2" charset="0"/>
            </a:endParaRPr>
          </a:p>
          <a:p>
            <a:r>
              <a:rPr lang="en-US" sz="1200" b="1">
                <a:latin typeface="Poppins" panose="00000500000000000000" pitchFamily="2" charset="0"/>
                <a:cs typeface="Poppins" panose="00000500000000000000" pitchFamily="2" charset="0"/>
              </a:rPr>
              <a:t>Recommendations </a:t>
            </a:r>
            <a:r>
              <a:rPr lang="en-US" sz="1200">
                <a:latin typeface="Poppins" panose="00000500000000000000" pitchFamily="2" charset="0"/>
                <a:cs typeface="Poppins" panose="00000500000000000000" pitchFamily="2" charset="0"/>
              </a:rPr>
              <a:t>:</a:t>
            </a:r>
          </a:p>
          <a:p>
            <a:endParaRPr lang="en-US" sz="120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US" sz="1200">
                <a:latin typeface="Poppins" panose="00000500000000000000" pitchFamily="2" charset="0"/>
                <a:cs typeface="Poppins" panose="00000500000000000000" pitchFamily="2" charset="0"/>
              </a:rPr>
              <a:t>Singapore Government: Invest more capital in improving and upgrading bus infrastructure, providing more efficient facilities for commuters to encourage further growth in ridership.</a:t>
            </a:r>
          </a:p>
          <a:p>
            <a:pPr marL="171450" indent="-171450">
              <a:buFont typeface="Arial" panose="020B0604020202020204" pitchFamily="34" charset="0"/>
              <a:buChar char="•"/>
            </a:pPr>
            <a:endParaRPr lang="en-US" sz="120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US" sz="1200">
                <a:latin typeface="Poppins" panose="00000500000000000000" pitchFamily="2" charset="0"/>
                <a:cs typeface="Poppins" panose="00000500000000000000" pitchFamily="2" charset="0"/>
              </a:rPr>
              <a:t>SMRT: To reach a wider network of people, expand and build more MRT stations in neighborhood regions of Singapore. </a:t>
            </a:r>
            <a:r>
              <a:rPr lang="en-US" sz="1200" err="1">
                <a:latin typeface="Poppins" panose="00000500000000000000" pitchFamily="2" charset="0"/>
                <a:cs typeface="Poppins" panose="00000500000000000000" pitchFamily="2" charset="0"/>
              </a:rPr>
              <a:t>E.g</a:t>
            </a:r>
            <a:r>
              <a:rPr lang="en-US" sz="1200">
                <a:latin typeface="Poppins" panose="00000500000000000000" pitchFamily="2" charset="0"/>
                <a:cs typeface="Poppins" panose="00000500000000000000" pitchFamily="2" charset="0"/>
              </a:rPr>
              <a:t> Thomson East-Coast Line, provides MRT accessibility to the East Coast Area. This enables more areas in Singapore to gain access to convenient travel.</a:t>
            </a:r>
          </a:p>
        </p:txBody>
      </p:sp>
    </p:spTree>
    <p:extLst>
      <p:ext uri="{BB962C8B-B14F-4D97-AF65-F5344CB8AC3E}">
        <p14:creationId xmlns:p14="http://schemas.microsoft.com/office/powerpoint/2010/main" val="725782768"/>
      </p:ext>
    </p:extLst>
  </p:cSld>
  <p:clrMapOvr>
    <a:masterClrMapping/>
  </p:clrMapOvr>
</p:sld>
</file>

<file path=ppt/theme/theme1.xml><?xml version="1.0" encoding="utf-8"?>
<a:theme xmlns:a="http://schemas.openxmlformats.org/drawingml/2006/main" name="Political Science &amp; International Relations Major by Slidesgo">
  <a:themeElements>
    <a:clrScheme name="Simple Light">
      <a:dk1>
        <a:srgbClr val="5B5946"/>
      </a:dk1>
      <a:lt1>
        <a:srgbClr val="FFFFFF"/>
      </a:lt1>
      <a:dk2>
        <a:srgbClr val="E0AC44"/>
      </a:dk2>
      <a:lt2>
        <a:srgbClr val="DDBCA3"/>
      </a:lt2>
      <a:accent1>
        <a:srgbClr val="FFFFFF"/>
      </a:accent1>
      <a:accent2>
        <a:srgbClr val="FFFFFF"/>
      </a:accent2>
      <a:accent3>
        <a:srgbClr val="FFFFFF"/>
      </a:accent3>
      <a:accent4>
        <a:srgbClr val="FFFFFF"/>
      </a:accent4>
      <a:accent5>
        <a:srgbClr val="FFFFFF"/>
      </a:accent5>
      <a:accent6>
        <a:srgbClr val="FFFFFF"/>
      </a:accent6>
      <a:hlink>
        <a:srgbClr val="5B594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15</Slides>
  <Notes>15</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Political Science &amp; International Relations Major by Slidesgo</vt:lpstr>
      <vt:lpstr>SINGAPORE’S LAND PUBLIC TRANSPORTATION ANALYSIS</vt:lpstr>
      <vt:lpstr>OBJECTIVE</vt:lpstr>
      <vt:lpstr>DATA DICTIONARY</vt:lpstr>
      <vt:lpstr>DATA DICTIONARY</vt:lpstr>
      <vt:lpstr>PECULARITIES IN DATA</vt:lpstr>
      <vt:lpstr>Objective 1 : Identify the preferred public transportation modes and distinguish the ones favored for long or short commutes.</vt:lpstr>
      <vt:lpstr>Objective 1 : Identify the preferred public transportation modes and distinguish the ones favored for long or short commutes.</vt:lpstr>
      <vt:lpstr>Objective 1 : Identify the preferred public transportation modes and distinguish the ones favored for long or short commutes.</vt:lpstr>
      <vt:lpstr>RECOMMENDATIONS &amp; CONCLUSIONS</vt:lpstr>
      <vt:lpstr>Objective 2 : Study the fare structures and the value of concession passes for MRTs and LRTs in Singapore</vt:lpstr>
      <vt:lpstr>PowerPoint Presentation</vt:lpstr>
      <vt:lpstr>PowerPoint Presentation</vt:lpstr>
      <vt:lpstr>RECOMMENDATIONS &amp; CONCLUSIONS</vt:lpstr>
      <vt:lpstr>DATASET 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SINGAPORE’S LAND PUBLIC TRANSPORTATION</dc:title>
  <cp:revision>1</cp:revision>
  <dcterms:modified xsi:type="dcterms:W3CDTF">2023-02-09T05:32:37Z</dcterms:modified>
</cp:coreProperties>
</file>