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sldIdLst>
    <p:sldId id="256" r:id="rId2"/>
    <p:sldId id="263" r:id="rId3"/>
    <p:sldId id="269" r:id="rId4"/>
    <p:sldId id="270" r:id="rId5"/>
    <p:sldId id="271" r:id="rId6"/>
    <p:sldId id="272" r:id="rId7"/>
    <p:sldId id="273" r:id="rId8"/>
    <p:sldId id="274" r:id="rId9"/>
    <p:sldId id="275" r:id="rId10"/>
    <p:sldId id="276" r:id="rId11"/>
    <p:sldId id="277" r:id="rId12"/>
    <p:sldId id="278" r:id="rId13"/>
    <p:sldId id="291" r:id="rId14"/>
    <p:sldId id="279" r:id="rId15"/>
    <p:sldId id="280" r:id="rId16"/>
    <p:sldId id="283" r:id="rId17"/>
    <p:sldId id="286" r:id="rId18"/>
    <p:sldId id="284" r:id="rId19"/>
    <p:sldId id="288" r:id="rId20"/>
    <p:sldId id="285" r:id="rId21"/>
    <p:sldId id="292" r:id="rId22"/>
    <p:sldId id="290" r:id="rId23"/>
    <p:sldId id="282" r:id="rId24"/>
    <p:sldId id="287" r:id="rId25"/>
  </p:sldIdLst>
  <p:sldSz cx="9144000" cy="5143500" type="screen16x9"/>
  <p:notesSz cx="6858000" cy="9144000"/>
  <p:embeddedFontLst>
    <p:embeddedFont>
      <p:font typeface="Bebas Neue" panose="020B0606020202050201" pitchFamily="34" charset="0"/>
      <p:regular r:id="rId27"/>
    </p:embeddedFont>
    <p:embeddedFont>
      <p:font typeface="Lato" panose="020F0502020204030203" pitchFamily="34"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Poppins ExtraBold" panose="00000900000000000000" pitchFamily="2"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06D117-472A-4EFB-B37C-1BF84A81468C}">
  <a:tblStyle styleId="{8B06D117-472A-4EFB-B37C-1BF84A8146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0" autoAdjust="0"/>
    <p:restoredTop sz="94660"/>
  </p:normalViewPr>
  <p:slideViewPr>
    <p:cSldViewPr snapToGrid="0">
      <p:cViewPr varScale="1">
        <p:scale>
          <a:sx n="103" d="100"/>
          <a:sy n="103" d="100"/>
        </p:scale>
        <p:origin x="9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PRAWARA TEH WEI RONG" userId="1332e4ec-ce71-475b-a32a-299703817a3d" providerId="ADAL" clId="{21B26BF3-3CD9-43A9-98F3-3615514E0351}"/>
    <pc:docChg chg="modSld">
      <pc:chgData name="DARIO PRAWARA TEH WEI RONG" userId="1332e4ec-ce71-475b-a32a-299703817a3d" providerId="ADAL" clId="{21B26BF3-3CD9-43A9-98F3-3615514E0351}" dt="2023-08-08T11:32:23.478" v="1" actId="1036"/>
      <pc:docMkLst>
        <pc:docMk/>
      </pc:docMkLst>
      <pc:sldChg chg="modSp mod">
        <pc:chgData name="DARIO PRAWARA TEH WEI RONG" userId="1332e4ec-ce71-475b-a32a-299703817a3d" providerId="ADAL" clId="{21B26BF3-3CD9-43A9-98F3-3615514E0351}" dt="2023-08-08T11:32:23.478" v="1" actId="1036"/>
        <pc:sldMkLst>
          <pc:docMk/>
          <pc:sldMk cId="0" sldId="269"/>
        </pc:sldMkLst>
        <pc:spChg chg="mod">
          <ac:chgData name="DARIO PRAWARA TEH WEI RONG" userId="1332e4ec-ce71-475b-a32a-299703817a3d" providerId="ADAL" clId="{21B26BF3-3CD9-43A9-98F3-3615514E0351}" dt="2023-08-08T11:32:23.478" v="1" actId="1036"/>
          <ac:spMkLst>
            <pc:docMk/>
            <pc:sldMk cId="0" sldId="269"/>
            <ac:spMk id="8" creationId="{3F41CA57-D53B-C410-E219-02CC77D44738}"/>
          </ac:spMkLst>
        </pc:spChg>
      </pc:sldChg>
    </pc:docChg>
  </pc:docChgLst>
  <pc:docChgLst>
    <pc:chgData name="DARIO PRAWARA TEH WEI RONG" userId="1332e4ec-ce71-475b-a32a-299703817a3d" providerId="ADAL" clId="{D74571A8-044B-483F-959E-183E18DC1981}"/>
    <pc:docChg chg="undo redo custSel addSld delSld modSld">
      <pc:chgData name="DARIO PRAWARA TEH WEI RONG" userId="1332e4ec-ce71-475b-a32a-299703817a3d" providerId="ADAL" clId="{D74571A8-044B-483F-959E-183E18DC1981}" dt="2023-05-07T19:45:24.406" v="217" actId="47"/>
      <pc:docMkLst>
        <pc:docMk/>
      </pc:docMkLst>
      <pc:sldChg chg="addSp delSp modSp mod">
        <pc:chgData name="DARIO PRAWARA TEH WEI RONG" userId="1332e4ec-ce71-475b-a32a-299703817a3d" providerId="ADAL" clId="{D74571A8-044B-483F-959E-183E18DC1981}" dt="2023-05-07T19:45:09.722" v="214" actId="208"/>
        <pc:sldMkLst>
          <pc:docMk/>
          <pc:sldMk cId="0" sldId="256"/>
        </pc:sldMkLst>
        <pc:spChg chg="add del mod">
          <ac:chgData name="DARIO PRAWARA TEH WEI RONG" userId="1332e4ec-ce71-475b-a32a-299703817a3d" providerId="ADAL" clId="{D74571A8-044B-483F-959E-183E18DC1981}" dt="2023-05-07T19:40:29.527" v="52" actId="478"/>
          <ac:spMkLst>
            <pc:docMk/>
            <pc:sldMk cId="0" sldId="256"/>
            <ac:spMk id="3" creationId="{6C4909DC-8073-3A50-AE37-BA1F23457F82}"/>
          </ac:spMkLst>
        </pc:spChg>
        <pc:spChg chg="add mod">
          <ac:chgData name="DARIO PRAWARA TEH WEI RONG" userId="1332e4ec-ce71-475b-a32a-299703817a3d" providerId="ADAL" clId="{D74571A8-044B-483F-959E-183E18DC1981}" dt="2023-05-07T19:42:31.816" v="189" actId="1076"/>
          <ac:spMkLst>
            <pc:docMk/>
            <pc:sldMk cId="0" sldId="256"/>
            <ac:spMk id="4" creationId="{445DA52C-37DD-AE3E-77E8-5FAD4F70B4B8}"/>
          </ac:spMkLst>
        </pc:spChg>
        <pc:spChg chg="add mod">
          <ac:chgData name="DARIO PRAWARA TEH WEI RONG" userId="1332e4ec-ce71-475b-a32a-299703817a3d" providerId="ADAL" clId="{D74571A8-044B-483F-959E-183E18DC1981}" dt="2023-05-07T19:45:07.401" v="210" actId="1076"/>
          <ac:spMkLst>
            <pc:docMk/>
            <pc:sldMk cId="0" sldId="256"/>
            <ac:spMk id="5" creationId="{043B632F-AA2D-F39F-CEC5-D245CDD1C023}"/>
          </ac:spMkLst>
        </pc:spChg>
        <pc:spChg chg="mod">
          <ac:chgData name="DARIO PRAWARA TEH WEI RONG" userId="1332e4ec-ce71-475b-a32a-299703817a3d" providerId="ADAL" clId="{D74571A8-044B-483F-959E-183E18DC1981}" dt="2023-05-07T19:45:09.722" v="214" actId="208"/>
          <ac:spMkLst>
            <pc:docMk/>
            <pc:sldMk cId="0" sldId="256"/>
            <ac:spMk id="449" creationId="{00000000-0000-0000-0000-000000000000}"/>
          </ac:spMkLst>
        </pc:spChg>
        <pc:spChg chg="del">
          <ac:chgData name="DARIO PRAWARA TEH WEI RONG" userId="1332e4ec-ce71-475b-a32a-299703817a3d" providerId="ADAL" clId="{D74571A8-044B-483F-959E-183E18DC1981}" dt="2023-05-07T19:40:26.023" v="51" actId="478"/>
          <ac:spMkLst>
            <pc:docMk/>
            <pc:sldMk cId="0" sldId="256"/>
            <ac:spMk id="450" creationId="{00000000-0000-0000-0000-000000000000}"/>
          </ac:spMkLst>
        </pc:spChg>
      </pc:sldChg>
      <pc:sldChg chg="add del">
        <pc:chgData name="DARIO PRAWARA TEH WEI RONG" userId="1332e4ec-ce71-475b-a32a-299703817a3d" providerId="ADAL" clId="{D74571A8-044B-483F-959E-183E18DC1981}" dt="2023-05-07T19:45:12.555" v="215" actId="47"/>
        <pc:sldMkLst>
          <pc:docMk/>
          <pc:sldMk cId="0" sldId="257"/>
        </pc:sldMkLst>
      </pc:sldChg>
      <pc:sldChg chg="del">
        <pc:chgData name="DARIO PRAWARA TEH WEI RONG" userId="1332e4ec-ce71-475b-a32a-299703817a3d" providerId="ADAL" clId="{D74571A8-044B-483F-959E-183E18DC1981}" dt="2023-05-07T19:45:13.742" v="216" actId="47"/>
        <pc:sldMkLst>
          <pc:docMk/>
          <pc:sldMk cId="0" sldId="258"/>
        </pc:sldMkLst>
      </pc:sldChg>
      <pc:sldChg chg="del">
        <pc:chgData name="DARIO PRAWARA TEH WEI RONG" userId="1332e4ec-ce71-475b-a32a-299703817a3d" providerId="ADAL" clId="{D74571A8-044B-483F-959E-183E18DC1981}" dt="2023-05-07T19:45:24.406" v="217" actId="47"/>
        <pc:sldMkLst>
          <pc:docMk/>
          <pc:sldMk cId="0" sldId="259"/>
        </pc:sldMkLst>
      </pc:sldChg>
      <pc:sldMasterChg chg="delSldLayout">
        <pc:chgData name="DARIO PRAWARA TEH WEI RONG" userId="1332e4ec-ce71-475b-a32a-299703817a3d" providerId="ADAL" clId="{D74571A8-044B-483F-959E-183E18DC1981}" dt="2023-05-07T19:45:24.406" v="217" actId="47"/>
        <pc:sldMasterMkLst>
          <pc:docMk/>
          <pc:sldMasterMk cId="0" sldId="2147483681"/>
        </pc:sldMasterMkLst>
        <pc:sldLayoutChg chg="del">
          <pc:chgData name="DARIO PRAWARA TEH WEI RONG" userId="1332e4ec-ce71-475b-a32a-299703817a3d" providerId="ADAL" clId="{D74571A8-044B-483F-959E-183E18DC1981}" dt="2023-05-07T19:45:24.406" v="217" actId="47"/>
          <pc:sldLayoutMkLst>
            <pc:docMk/>
            <pc:sldMasterMk cId="0" sldId="2147483681"/>
            <pc:sldLayoutMk cId="0" sldId="2147483659"/>
          </pc:sldLayoutMkLst>
        </pc:sldLayoutChg>
        <pc:sldLayoutChg chg="del">
          <pc:chgData name="DARIO PRAWARA TEH WEI RONG" userId="1332e4ec-ce71-475b-a32a-299703817a3d" providerId="ADAL" clId="{D74571A8-044B-483F-959E-183E18DC1981}" dt="2023-05-07T19:45:13.742" v="216" actId="47"/>
          <pc:sldLayoutMkLst>
            <pc:docMk/>
            <pc:sldMasterMk cId="0" sldId="2147483681"/>
            <pc:sldLayoutMk cId="0" sldId="2147483673"/>
          </pc:sldLayoutMkLst>
        </pc:sldLayoutChg>
      </pc:sldMasterChg>
    </pc:docChg>
  </pc:docChgLst>
  <pc:docChgLst>
    <pc:chgData name="DARIO PRAWARA TEH WEI RONG" userId="1332e4ec-ce71-475b-a32a-299703817a3d" providerId="ADAL" clId="{B2BA24B4-C23B-45AB-A2DF-80F569EFFC18}"/>
    <pc:docChg chg="undo redo custSel addSld delSld modSld sldOrd delMainMaster">
      <pc:chgData name="DARIO PRAWARA TEH WEI RONG" userId="1332e4ec-ce71-475b-a32a-299703817a3d" providerId="ADAL" clId="{B2BA24B4-C23B-45AB-A2DF-80F569EFFC18}" dt="2023-06-19T15:05:30.860" v="14044" actId="20577"/>
      <pc:docMkLst>
        <pc:docMk/>
      </pc:docMkLst>
      <pc:sldChg chg="del">
        <pc:chgData name="DARIO PRAWARA TEH WEI RONG" userId="1332e4ec-ce71-475b-a32a-299703817a3d" providerId="ADAL" clId="{B2BA24B4-C23B-45AB-A2DF-80F569EFFC18}" dt="2023-06-07T19:00:44.393" v="0" actId="47"/>
        <pc:sldMkLst>
          <pc:docMk/>
          <pc:sldMk cId="0" sldId="260"/>
        </pc:sldMkLst>
      </pc:sldChg>
      <pc:sldChg chg="del">
        <pc:chgData name="DARIO PRAWARA TEH WEI RONG" userId="1332e4ec-ce71-475b-a32a-299703817a3d" providerId="ADAL" clId="{B2BA24B4-C23B-45AB-A2DF-80F569EFFC18}" dt="2023-06-07T19:00:48.287" v="1" actId="47"/>
        <pc:sldMkLst>
          <pc:docMk/>
          <pc:sldMk cId="0" sldId="261"/>
        </pc:sldMkLst>
      </pc:sldChg>
      <pc:sldChg chg="del">
        <pc:chgData name="DARIO PRAWARA TEH WEI RONG" userId="1332e4ec-ce71-475b-a32a-299703817a3d" providerId="ADAL" clId="{B2BA24B4-C23B-45AB-A2DF-80F569EFFC18}" dt="2023-06-07T19:00:49.155" v="2" actId="47"/>
        <pc:sldMkLst>
          <pc:docMk/>
          <pc:sldMk cId="0" sldId="262"/>
        </pc:sldMkLst>
      </pc:sldChg>
      <pc:sldChg chg="addSp delSp modSp mod">
        <pc:chgData name="DARIO PRAWARA TEH WEI RONG" userId="1332e4ec-ce71-475b-a32a-299703817a3d" providerId="ADAL" clId="{B2BA24B4-C23B-45AB-A2DF-80F569EFFC18}" dt="2023-06-07T19:57:29.337" v="1295" actId="478"/>
        <pc:sldMkLst>
          <pc:docMk/>
          <pc:sldMk cId="0" sldId="263"/>
        </pc:sldMkLst>
        <pc:spChg chg="add del mod">
          <ac:chgData name="DARIO PRAWARA TEH WEI RONG" userId="1332e4ec-ce71-475b-a32a-299703817a3d" providerId="ADAL" clId="{B2BA24B4-C23B-45AB-A2DF-80F569EFFC18}" dt="2023-06-07T19:04:48.621" v="109" actId="478"/>
          <ac:spMkLst>
            <pc:docMk/>
            <pc:sldMk cId="0" sldId="263"/>
            <ac:spMk id="3" creationId="{C91D5F4C-C552-3C49-0B1D-71B04D83B755}"/>
          </ac:spMkLst>
        </pc:spChg>
        <pc:spChg chg="add del mod">
          <ac:chgData name="DARIO PRAWARA TEH WEI RONG" userId="1332e4ec-ce71-475b-a32a-299703817a3d" providerId="ADAL" clId="{B2BA24B4-C23B-45AB-A2DF-80F569EFFC18}" dt="2023-06-07T19:04:50.660" v="110" actId="478"/>
          <ac:spMkLst>
            <pc:docMk/>
            <pc:sldMk cId="0" sldId="263"/>
            <ac:spMk id="5" creationId="{D56A0052-6BEB-C4EB-A012-1E546FB59649}"/>
          </ac:spMkLst>
        </pc:spChg>
        <pc:spChg chg="add del">
          <ac:chgData name="DARIO PRAWARA TEH WEI RONG" userId="1332e4ec-ce71-475b-a32a-299703817a3d" providerId="ADAL" clId="{B2BA24B4-C23B-45AB-A2DF-80F569EFFC18}" dt="2023-06-07T19:04:57.221" v="112" actId="22"/>
          <ac:spMkLst>
            <pc:docMk/>
            <pc:sldMk cId="0" sldId="263"/>
            <ac:spMk id="7" creationId="{BEA0A388-3A55-D7F3-B445-2B8EB36B0E38}"/>
          </ac:spMkLst>
        </pc:spChg>
        <pc:spChg chg="add mod">
          <ac:chgData name="DARIO PRAWARA TEH WEI RONG" userId="1332e4ec-ce71-475b-a32a-299703817a3d" providerId="ADAL" clId="{B2BA24B4-C23B-45AB-A2DF-80F569EFFC18}" dt="2023-06-07T19:07:11.454" v="154" actId="1076"/>
          <ac:spMkLst>
            <pc:docMk/>
            <pc:sldMk cId="0" sldId="263"/>
            <ac:spMk id="9" creationId="{2D46652A-32CB-BE32-BD76-7D4449E73C02}"/>
          </ac:spMkLst>
        </pc:spChg>
        <pc:spChg chg="mod">
          <ac:chgData name="DARIO PRAWARA TEH WEI RONG" userId="1332e4ec-ce71-475b-a32a-299703817a3d" providerId="ADAL" clId="{B2BA24B4-C23B-45AB-A2DF-80F569EFFC18}" dt="2023-06-07T19:03:12.936" v="61" actId="1076"/>
          <ac:spMkLst>
            <pc:docMk/>
            <pc:sldMk cId="0" sldId="263"/>
            <ac:spMk id="535" creationId="{00000000-0000-0000-0000-000000000000}"/>
          </ac:spMkLst>
        </pc:spChg>
        <pc:spChg chg="del">
          <ac:chgData name="DARIO PRAWARA TEH WEI RONG" userId="1332e4ec-ce71-475b-a32a-299703817a3d" providerId="ADAL" clId="{B2BA24B4-C23B-45AB-A2DF-80F569EFFC18}" dt="2023-06-07T19:03:15.648" v="62" actId="478"/>
          <ac:spMkLst>
            <pc:docMk/>
            <pc:sldMk cId="0" sldId="263"/>
            <ac:spMk id="536" creationId="{00000000-0000-0000-0000-000000000000}"/>
          </ac:spMkLst>
        </pc:spChg>
        <pc:grpChg chg="add del">
          <ac:chgData name="DARIO PRAWARA TEH WEI RONG" userId="1332e4ec-ce71-475b-a32a-299703817a3d" providerId="ADAL" clId="{B2BA24B4-C23B-45AB-A2DF-80F569EFFC18}" dt="2023-06-07T19:57:29.337" v="1295" actId="478"/>
          <ac:grpSpMkLst>
            <pc:docMk/>
            <pc:sldMk cId="0" sldId="263"/>
            <ac:grpSpMk id="537" creationId="{00000000-0000-0000-0000-000000000000}"/>
          </ac:grpSpMkLst>
        </pc:grpChg>
      </pc:sldChg>
      <pc:sldChg chg="del">
        <pc:chgData name="DARIO PRAWARA TEH WEI RONG" userId="1332e4ec-ce71-475b-a32a-299703817a3d" providerId="ADAL" clId="{B2BA24B4-C23B-45AB-A2DF-80F569EFFC18}" dt="2023-06-07T19:07:34.806" v="159" actId="47"/>
        <pc:sldMkLst>
          <pc:docMk/>
          <pc:sldMk cId="0" sldId="264"/>
        </pc:sldMkLst>
      </pc:sldChg>
      <pc:sldChg chg="del">
        <pc:chgData name="DARIO PRAWARA TEH WEI RONG" userId="1332e4ec-ce71-475b-a32a-299703817a3d" providerId="ADAL" clId="{B2BA24B4-C23B-45AB-A2DF-80F569EFFC18}" dt="2023-06-07T19:07:26.519" v="155" actId="47"/>
        <pc:sldMkLst>
          <pc:docMk/>
          <pc:sldMk cId="0" sldId="265"/>
        </pc:sldMkLst>
      </pc:sldChg>
      <pc:sldChg chg="del">
        <pc:chgData name="DARIO PRAWARA TEH WEI RONG" userId="1332e4ec-ce71-475b-a32a-299703817a3d" providerId="ADAL" clId="{B2BA24B4-C23B-45AB-A2DF-80F569EFFC18}" dt="2023-06-07T19:07:27.399" v="156" actId="47"/>
        <pc:sldMkLst>
          <pc:docMk/>
          <pc:sldMk cId="0" sldId="266"/>
        </pc:sldMkLst>
      </pc:sldChg>
      <pc:sldChg chg="del">
        <pc:chgData name="DARIO PRAWARA TEH WEI RONG" userId="1332e4ec-ce71-475b-a32a-299703817a3d" providerId="ADAL" clId="{B2BA24B4-C23B-45AB-A2DF-80F569EFFC18}" dt="2023-06-07T19:07:29.631" v="157" actId="47"/>
        <pc:sldMkLst>
          <pc:docMk/>
          <pc:sldMk cId="0" sldId="267"/>
        </pc:sldMkLst>
      </pc:sldChg>
      <pc:sldChg chg="del">
        <pc:chgData name="DARIO PRAWARA TEH WEI RONG" userId="1332e4ec-ce71-475b-a32a-299703817a3d" providerId="ADAL" clId="{B2BA24B4-C23B-45AB-A2DF-80F569EFFC18}" dt="2023-06-07T19:07:31.628" v="158" actId="47"/>
        <pc:sldMkLst>
          <pc:docMk/>
          <pc:sldMk cId="0" sldId="268"/>
        </pc:sldMkLst>
      </pc:sldChg>
      <pc:sldChg chg="addSp delSp modSp add del mod">
        <pc:chgData name="DARIO PRAWARA TEH WEI RONG" userId="1332e4ec-ce71-475b-a32a-299703817a3d" providerId="ADAL" clId="{B2BA24B4-C23B-45AB-A2DF-80F569EFFC18}" dt="2023-06-07T19:11:41.512" v="264" actId="1076"/>
        <pc:sldMkLst>
          <pc:docMk/>
          <pc:sldMk cId="0" sldId="269"/>
        </pc:sldMkLst>
        <pc:spChg chg="add del mod">
          <ac:chgData name="DARIO PRAWARA TEH WEI RONG" userId="1332e4ec-ce71-475b-a32a-299703817a3d" providerId="ADAL" clId="{B2BA24B4-C23B-45AB-A2DF-80F569EFFC18}" dt="2023-06-07T19:07:50.808" v="206" actId="478"/>
          <ac:spMkLst>
            <pc:docMk/>
            <pc:sldMk cId="0" sldId="269"/>
            <ac:spMk id="3" creationId="{DBE6B74C-42D2-E2A9-B99F-89E81EB0B148}"/>
          </ac:spMkLst>
        </pc:spChg>
        <pc:spChg chg="add del mod">
          <ac:chgData name="DARIO PRAWARA TEH WEI RONG" userId="1332e4ec-ce71-475b-a32a-299703817a3d" providerId="ADAL" clId="{B2BA24B4-C23B-45AB-A2DF-80F569EFFC18}" dt="2023-06-07T19:07:54.461" v="208" actId="478"/>
          <ac:spMkLst>
            <pc:docMk/>
            <pc:sldMk cId="0" sldId="269"/>
            <ac:spMk id="5" creationId="{13385795-9DA8-203E-D072-5A56920C117E}"/>
          </ac:spMkLst>
        </pc:spChg>
        <pc:spChg chg="add mod">
          <ac:chgData name="DARIO PRAWARA TEH WEI RONG" userId="1332e4ec-ce71-475b-a32a-299703817a3d" providerId="ADAL" clId="{B2BA24B4-C23B-45AB-A2DF-80F569EFFC18}" dt="2023-06-07T19:11:17.407" v="257" actId="1076"/>
          <ac:spMkLst>
            <pc:docMk/>
            <pc:sldMk cId="0" sldId="269"/>
            <ac:spMk id="6" creationId="{4DF31726-53E6-BA25-79CB-51F650F27D0F}"/>
          </ac:spMkLst>
        </pc:spChg>
        <pc:spChg chg="add del mod">
          <ac:chgData name="DARIO PRAWARA TEH WEI RONG" userId="1332e4ec-ce71-475b-a32a-299703817a3d" providerId="ADAL" clId="{B2BA24B4-C23B-45AB-A2DF-80F569EFFC18}" dt="2023-06-07T19:11:37.484" v="263" actId="1076"/>
          <ac:spMkLst>
            <pc:docMk/>
            <pc:sldMk cId="0" sldId="269"/>
            <ac:spMk id="8" creationId="{3F41CA57-D53B-C410-E219-02CC77D44738}"/>
          </ac:spMkLst>
        </pc:spChg>
        <pc:spChg chg="del">
          <ac:chgData name="DARIO PRAWARA TEH WEI RONG" userId="1332e4ec-ce71-475b-a32a-299703817a3d" providerId="ADAL" clId="{B2BA24B4-C23B-45AB-A2DF-80F569EFFC18}" dt="2023-06-07T19:07:52.457" v="207" actId="478"/>
          <ac:spMkLst>
            <pc:docMk/>
            <pc:sldMk cId="0" sldId="269"/>
            <ac:spMk id="719" creationId="{00000000-0000-0000-0000-000000000000}"/>
          </ac:spMkLst>
        </pc:spChg>
        <pc:spChg chg="del">
          <ac:chgData name="DARIO PRAWARA TEH WEI RONG" userId="1332e4ec-ce71-475b-a32a-299703817a3d" providerId="ADAL" clId="{B2BA24B4-C23B-45AB-A2DF-80F569EFFC18}" dt="2023-06-07T19:07:47.535" v="205" actId="478"/>
          <ac:spMkLst>
            <pc:docMk/>
            <pc:sldMk cId="0" sldId="269"/>
            <ac:spMk id="720" creationId="{00000000-0000-0000-0000-000000000000}"/>
          </ac:spMkLst>
        </pc:spChg>
        <pc:picChg chg="add mod">
          <ac:chgData name="DARIO PRAWARA TEH WEI RONG" userId="1332e4ec-ce71-475b-a32a-299703817a3d" providerId="ADAL" clId="{B2BA24B4-C23B-45AB-A2DF-80F569EFFC18}" dt="2023-06-07T19:11:41.512" v="264" actId="1076"/>
          <ac:picMkLst>
            <pc:docMk/>
            <pc:sldMk cId="0" sldId="269"/>
            <ac:picMk id="7" creationId="{086003E3-DFD8-372A-8D1E-37A7A8C5AAA9}"/>
          </ac:picMkLst>
        </pc:picChg>
      </pc:sldChg>
      <pc:sldChg chg="addSp delSp modSp add mod">
        <pc:chgData name="DARIO PRAWARA TEH WEI RONG" userId="1332e4ec-ce71-475b-a32a-299703817a3d" providerId="ADAL" clId="{B2BA24B4-C23B-45AB-A2DF-80F569EFFC18}" dt="2023-06-07T19:34:24.057" v="391" actId="1076"/>
        <pc:sldMkLst>
          <pc:docMk/>
          <pc:sldMk cId="4103561937" sldId="270"/>
        </pc:sldMkLst>
        <pc:spChg chg="add mod">
          <ac:chgData name="DARIO PRAWARA TEH WEI RONG" userId="1332e4ec-ce71-475b-a32a-299703817a3d" providerId="ADAL" clId="{B2BA24B4-C23B-45AB-A2DF-80F569EFFC18}" dt="2023-06-07T19:34:11.823" v="389" actId="1076"/>
          <ac:spMkLst>
            <pc:docMk/>
            <pc:sldMk cId="4103561937" sldId="270"/>
            <ac:spMk id="2" creationId="{7250BA8F-B93F-274B-9CB4-7C8BE9A589DE}"/>
          </ac:spMkLst>
        </pc:spChg>
        <pc:spChg chg="mod">
          <ac:chgData name="DARIO PRAWARA TEH WEI RONG" userId="1332e4ec-ce71-475b-a32a-299703817a3d" providerId="ADAL" clId="{B2BA24B4-C23B-45AB-A2DF-80F569EFFC18}" dt="2023-06-07T19:33:56.093" v="386" actId="1076"/>
          <ac:spMkLst>
            <pc:docMk/>
            <pc:sldMk cId="4103561937" sldId="270"/>
            <ac:spMk id="6" creationId="{4DF31726-53E6-BA25-79CB-51F650F27D0F}"/>
          </ac:spMkLst>
        </pc:spChg>
        <pc:spChg chg="del">
          <ac:chgData name="DARIO PRAWARA TEH WEI RONG" userId="1332e4ec-ce71-475b-a32a-299703817a3d" providerId="ADAL" clId="{B2BA24B4-C23B-45AB-A2DF-80F569EFFC18}" dt="2023-06-07T19:24:19.943" v="301" actId="478"/>
          <ac:spMkLst>
            <pc:docMk/>
            <pc:sldMk cId="4103561937" sldId="270"/>
            <ac:spMk id="8" creationId="{3F41CA57-D53B-C410-E219-02CC77D44738}"/>
          </ac:spMkLst>
        </pc:spChg>
        <pc:picChg chg="add mod">
          <ac:chgData name="DARIO PRAWARA TEH WEI RONG" userId="1332e4ec-ce71-475b-a32a-299703817a3d" providerId="ADAL" clId="{B2BA24B4-C23B-45AB-A2DF-80F569EFFC18}" dt="2023-06-07T19:34:24.057" v="391" actId="1076"/>
          <ac:picMkLst>
            <pc:docMk/>
            <pc:sldMk cId="4103561937" sldId="270"/>
            <ac:picMk id="4" creationId="{695A7529-C3FA-5BDF-5C95-633925354970}"/>
          </ac:picMkLst>
        </pc:picChg>
        <pc:picChg chg="del">
          <ac:chgData name="DARIO PRAWARA TEH WEI RONG" userId="1332e4ec-ce71-475b-a32a-299703817a3d" providerId="ADAL" clId="{B2BA24B4-C23B-45AB-A2DF-80F569EFFC18}" dt="2023-06-07T19:24:18.072" v="300" actId="478"/>
          <ac:picMkLst>
            <pc:docMk/>
            <pc:sldMk cId="4103561937" sldId="270"/>
            <ac:picMk id="7" creationId="{086003E3-DFD8-372A-8D1E-37A7A8C5AAA9}"/>
          </ac:picMkLst>
        </pc:picChg>
      </pc:sldChg>
      <pc:sldChg chg="del">
        <pc:chgData name="DARIO PRAWARA TEH WEI RONG" userId="1332e4ec-ce71-475b-a32a-299703817a3d" providerId="ADAL" clId="{B2BA24B4-C23B-45AB-A2DF-80F569EFFC18}" dt="2023-06-07T19:07:43.220" v="201" actId="47"/>
        <pc:sldMkLst>
          <pc:docMk/>
          <pc:sldMk cId="1907935985" sldId="271"/>
        </pc:sldMkLst>
        <pc:spChg chg="mod">
          <ac:chgData name="DARIO PRAWARA TEH WEI RONG" userId="1332e4ec-ce71-475b-a32a-299703817a3d" providerId="ADAL" clId="{B2BA24B4-C23B-45AB-A2DF-80F569EFFC18}" dt="2023-06-07T19:46:50.949" v="798" actId="1076"/>
          <ac:spMkLst>
            <pc:docMk/>
            <pc:sldMk cId="1907935985" sldId="271"/>
            <ac:spMk id="2" creationId="{7250BA8F-B93F-274B-9CB4-7C8BE9A589DE}"/>
          </ac:spMkLst>
        </pc:spChg>
        <pc:spChg chg="mod">
          <ac:chgData name="DARIO PRAWARA TEH WEI RONG" userId="1332e4ec-ce71-475b-a32a-299703817a3d" providerId="ADAL" clId="{B2BA24B4-C23B-45AB-A2DF-80F569EFFC18}" dt="2023-06-07T19:46:14.692" v="793" actId="1076"/>
          <ac:spMkLst>
            <pc:docMk/>
            <pc:sldMk cId="1907935985" sldId="271"/>
            <ac:spMk id="6" creationId="{4DF31726-53E6-BA25-79CB-51F650F27D0F}"/>
          </ac:spMkLst>
        </pc:spChg>
        <pc:picChg chg="del">
          <ac:chgData name="DARIO PRAWARA TEH WEI RONG" userId="1332e4ec-ce71-475b-a32a-299703817a3d" providerId="ADAL" clId="{B2BA24B4-C23B-45AB-A2DF-80F569EFFC18}" dt="2023-06-07T19:38:23.530" v="411" actId="478"/>
          <ac:picMkLst>
            <pc:docMk/>
            <pc:sldMk cId="1907935985" sldId="271"/>
            <ac:picMk id="4" creationId="{695A7529-C3FA-5BDF-5C95-633925354970}"/>
          </ac:picMkLst>
        </pc:picChg>
        <pc:picChg chg="add mod">
          <ac:chgData name="DARIO PRAWARA TEH WEI RONG" userId="1332e4ec-ce71-475b-a32a-299703817a3d" providerId="ADAL" clId="{B2BA24B4-C23B-45AB-A2DF-80F569EFFC18}" dt="2023-06-07T19:46:29.741" v="794" actId="1076"/>
          <ac:picMkLst>
            <pc:docMk/>
            <pc:sldMk cId="1907935985" sldId="271"/>
            <ac:picMk id="5" creationId="{0A05D2AC-5D23-747A-8FEE-5BA5F79C2D8D}"/>
          </ac:picMkLst>
        </pc:picChg>
        <pc:picChg chg="add mod">
          <ac:chgData name="DARIO PRAWARA TEH WEI RONG" userId="1332e4ec-ce71-475b-a32a-299703817a3d" providerId="ADAL" clId="{B2BA24B4-C23B-45AB-A2DF-80F569EFFC18}" dt="2023-06-07T19:46:29.741" v="794" actId="1076"/>
          <ac:picMkLst>
            <pc:docMk/>
            <pc:sldMk cId="1907935985" sldId="271"/>
            <ac:picMk id="8" creationId="{88B2DE94-791B-16C0-E30D-3506169472BA}"/>
          </ac:picMkLst>
        </pc:picChg>
        <pc:picChg chg="add mod">
          <ac:chgData name="DARIO PRAWARA TEH WEI RONG" userId="1332e4ec-ce71-475b-a32a-299703817a3d" providerId="ADAL" clId="{B2BA24B4-C23B-45AB-A2DF-80F569EFFC18}" dt="2023-06-07T19:46:29.741" v="794" actId="1076"/>
          <ac:picMkLst>
            <pc:docMk/>
            <pc:sldMk cId="1907935985" sldId="271"/>
            <ac:picMk id="10" creationId="{5874AF30-1B87-87FC-1196-88C861A0A5B6}"/>
          </ac:picMkLst>
        </pc:picChg>
      </pc:sldChg>
      <pc:sldChg chg="del">
        <pc:chgData name="DARIO PRAWARA TEH WEI RONG" userId="1332e4ec-ce71-475b-a32a-299703817a3d" providerId="ADAL" clId="{B2BA24B4-C23B-45AB-A2DF-80F569EFFC18}" dt="2023-06-07T19:07:42.985" v="200" actId="47"/>
        <pc:sldMkLst>
          <pc:docMk/>
          <pc:sldMk cId="3096768425" sldId="272"/>
        </pc:sldMkLst>
        <pc:spChg chg="del">
          <ac:chgData name="DARIO PRAWARA TEH WEI RONG" userId="1332e4ec-ce71-475b-a32a-299703817a3d" providerId="ADAL" clId="{B2BA24B4-C23B-45AB-A2DF-80F569EFFC18}" dt="2023-06-07T19:48:30.693" v="813" actId="478"/>
          <ac:spMkLst>
            <pc:docMk/>
            <pc:sldMk cId="3096768425" sldId="272"/>
            <ac:spMk id="2" creationId="{7250BA8F-B93F-274B-9CB4-7C8BE9A589DE}"/>
          </ac:spMkLst>
        </pc:spChg>
        <pc:spChg chg="mod">
          <ac:chgData name="DARIO PRAWARA TEH WEI RONG" userId="1332e4ec-ce71-475b-a32a-299703817a3d" providerId="ADAL" clId="{B2BA24B4-C23B-45AB-A2DF-80F569EFFC18}" dt="2023-06-07T19:56:44.197" v="1283" actId="1076"/>
          <ac:spMkLst>
            <pc:docMk/>
            <pc:sldMk cId="3096768425" sldId="272"/>
            <ac:spMk id="6" creationId="{4DF31726-53E6-BA25-79CB-51F650F27D0F}"/>
          </ac:spMkLst>
        </pc:spChg>
        <pc:spChg chg="add del mod">
          <ac:chgData name="DARIO PRAWARA TEH WEI RONG" userId="1332e4ec-ce71-475b-a32a-299703817a3d" providerId="ADAL" clId="{B2BA24B4-C23B-45AB-A2DF-80F569EFFC18}" dt="2023-06-07T19:49:51.770" v="836" actId="478"/>
          <ac:spMkLst>
            <pc:docMk/>
            <pc:sldMk cId="3096768425" sldId="272"/>
            <ac:spMk id="7" creationId="{3C47FF17-3770-52E0-84C0-259DA62D4404}"/>
          </ac:spMkLst>
        </pc:spChg>
        <pc:spChg chg="add mod">
          <ac:chgData name="DARIO PRAWARA TEH WEI RONG" userId="1332e4ec-ce71-475b-a32a-299703817a3d" providerId="ADAL" clId="{B2BA24B4-C23B-45AB-A2DF-80F569EFFC18}" dt="2023-06-07T19:58:59.803" v="1308" actId="207"/>
          <ac:spMkLst>
            <pc:docMk/>
            <pc:sldMk cId="3096768425" sldId="272"/>
            <ac:spMk id="11" creationId="{56168E10-9C72-BF7A-91FC-9441A2B5EFA9}"/>
          </ac:spMkLst>
        </pc:spChg>
        <pc:picChg chg="add mod">
          <ac:chgData name="DARIO PRAWARA TEH WEI RONG" userId="1332e4ec-ce71-475b-a32a-299703817a3d" providerId="ADAL" clId="{B2BA24B4-C23B-45AB-A2DF-80F569EFFC18}" dt="2023-06-07T19:58:16.398" v="1299" actId="1076"/>
          <ac:picMkLst>
            <pc:docMk/>
            <pc:sldMk cId="3096768425" sldId="272"/>
            <ac:picMk id="3" creationId="{439E9337-0F48-7178-2A44-9D266BB5354E}"/>
          </ac:picMkLst>
        </pc:picChg>
        <pc:picChg chg="add mod modCrop">
          <ac:chgData name="DARIO PRAWARA TEH WEI RONG" userId="1332e4ec-ce71-475b-a32a-299703817a3d" providerId="ADAL" clId="{B2BA24B4-C23B-45AB-A2DF-80F569EFFC18}" dt="2023-06-07T19:58:19.116" v="1300" actId="1076"/>
          <ac:picMkLst>
            <pc:docMk/>
            <pc:sldMk cId="3096768425" sldId="272"/>
            <ac:picMk id="4" creationId="{D45BA031-25C2-F428-997A-B33CBD70BE0C}"/>
          </ac:picMkLst>
        </pc:picChg>
        <pc:picChg chg="del">
          <ac:chgData name="DARIO PRAWARA TEH WEI RONG" userId="1332e4ec-ce71-475b-a32a-299703817a3d" providerId="ADAL" clId="{B2BA24B4-C23B-45AB-A2DF-80F569EFFC18}" dt="2023-06-07T19:48:26.322" v="810" actId="478"/>
          <ac:picMkLst>
            <pc:docMk/>
            <pc:sldMk cId="3096768425" sldId="272"/>
            <ac:picMk id="5" creationId="{0A05D2AC-5D23-747A-8FEE-5BA5F79C2D8D}"/>
          </ac:picMkLst>
        </pc:picChg>
        <pc:picChg chg="del">
          <ac:chgData name="DARIO PRAWARA TEH WEI RONG" userId="1332e4ec-ce71-475b-a32a-299703817a3d" providerId="ADAL" clId="{B2BA24B4-C23B-45AB-A2DF-80F569EFFC18}" dt="2023-06-07T19:48:28.857" v="812" actId="478"/>
          <ac:picMkLst>
            <pc:docMk/>
            <pc:sldMk cId="3096768425" sldId="272"/>
            <ac:picMk id="8" creationId="{88B2DE94-791B-16C0-E30D-3506169472BA}"/>
          </ac:picMkLst>
        </pc:picChg>
        <pc:picChg chg="del">
          <ac:chgData name="DARIO PRAWARA TEH WEI RONG" userId="1332e4ec-ce71-475b-a32a-299703817a3d" providerId="ADAL" clId="{B2BA24B4-C23B-45AB-A2DF-80F569EFFC18}" dt="2023-06-07T19:48:27.426" v="811" actId="478"/>
          <ac:picMkLst>
            <pc:docMk/>
            <pc:sldMk cId="3096768425" sldId="272"/>
            <ac:picMk id="10" creationId="{5874AF30-1B87-87FC-1196-88C861A0A5B6}"/>
          </ac:picMkLst>
        </pc:picChg>
      </pc:sldChg>
      <pc:sldChg chg="addSp delSp modSp add mod">
        <pc:chgData name="DARIO PRAWARA TEH WEI RONG" userId="1332e4ec-ce71-475b-a32a-299703817a3d" providerId="ADAL" clId="{B2BA24B4-C23B-45AB-A2DF-80F569EFFC18}" dt="2023-06-07T20:01:21.627" v="1350" actId="22"/>
        <pc:sldMkLst>
          <pc:docMk/>
          <pc:sldMk cId="883490623" sldId="273"/>
        </pc:sldMkLst>
        <pc:spChg chg="mod">
          <ac:chgData name="DARIO PRAWARA TEH WEI RONG" userId="1332e4ec-ce71-475b-a32a-299703817a3d" providerId="ADAL" clId="{B2BA24B4-C23B-45AB-A2DF-80F569EFFC18}" dt="2023-06-07T20:00:31.862" v="1341" actId="14100"/>
          <ac:spMkLst>
            <pc:docMk/>
            <pc:sldMk cId="883490623" sldId="273"/>
            <ac:spMk id="6" creationId="{4DF31726-53E6-BA25-79CB-51F650F27D0F}"/>
          </ac:spMkLst>
        </pc:spChg>
        <pc:spChg chg="del">
          <ac:chgData name="DARIO PRAWARA TEH WEI RONG" userId="1332e4ec-ce71-475b-a32a-299703817a3d" providerId="ADAL" clId="{B2BA24B4-C23B-45AB-A2DF-80F569EFFC18}" dt="2023-06-07T20:00:14.205" v="1312" actId="478"/>
          <ac:spMkLst>
            <pc:docMk/>
            <pc:sldMk cId="883490623" sldId="273"/>
            <ac:spMk id="11" creationId="{56168E10-9C72-BF7A-91FC-9441A2B5EFA9}"/>
          </ac:spMkLst>
        </pc:spChg>
        <pc:picChg chg="del">
          <ac:chgData name="DARIO PRAWARA TEH WEI RONG" userId="1332e4ec-ce71-475b-a32a-299703817a3d" providerId="ADAL" clId="{B2BA24B4-C23B-45AB-A2DF-80F569EFFC18}" dt="2023-06-07T20:00:11.487" v="1310" actId="478"/>
          <ac:picMkLst>
            <pc:docMk/>
            <pc:sldMk cId="883490623" sldId="273"/>
            <ac:picMk id="3" creationId="{439E9337-0F48-7178-2A44-9D266BB5354E}"/>
          </ac:picMkLst>
        </pc:picChg>
        <pc:picChg chg="del">
          <ac:chgData name="DARIO PRAWARA TEH WEI RONG" userId="1332e4ec-ce71-475b-a32a-299703817a3d" providerId="ADAL" clId="{B2BA24B4-C23B-45AB-A2DF-80F569EFFC18}" dt="2023-06-07T20:00:12.339" v="1311" actId="478"/>
          <ac:picMkLst>
            <pc:docMk/>
            <pc:sldMk cId="883490623" sldId="273"/>
            <ac:picMk id="4" creationId="{D45BA031-25C2-F428-997A-B33CBD70BE0C}"/>
          </ac:picMkLst>
        </pc:picChg>
        <pc:picChg chg="add mod">
          <ac:chgData name="DARIO PRAWARA TEH WEI RONG" userId="1332e4ec-ce71-475b-a32a-299703817a3d" providerId="ADAL" clId="{B2BA24B4-C23B-45AB-A2DF-80F569EFFC18}" dt="2023-06-07T20:01:16.475" v="1348" actId="1076"/>
          <ac:picMkLst>
            <pc:docMk/>
            <pc:sldMk cId="883490623" sldId="273"/>
            <ac:picMk id="5" creationId="{4C8F77E4-91AB-51BB-AE02-FB2E6DC48DB3}"/>
          </ac:picMkLst>
        </pc:picChg>
        <pc:picChg chg="add del">
          <ac:chgData name="DARIO PRAWARA TEH WEI RONG" userId="1332e4ec-ce71-475b-a32a-299703817a3d" providerId="ADAL" clId="{B2BA24B4-C23B-45AB-A2DF-80F569EFFC18}" dt="2023-06-07T20:01:21.627" v="1350" actId="22"/>
          <ac:picMkLst>
            <pc:docMk/>
            <pc:sldMk cId="883490623" sldId="273"/>
            <ac:picMk id="8" creationId="{7A8116E1-442E-BF0B-DF28-CF02607A12FC}"/>
          </ac:picMkLst>
        </pc:picChg>
      </pc:sldChg>
      <pc:sldChg chg="add del">
        <pc:chgData name="DARIO PRAWARA TEH WEI RONG" userId="1332e4ec-ce71-475b-a32a-299703817a3d" providerId="ADAL" clId="{B2BA24B4-C23B-45AB-A2DF-80F569EFFC18}" dt="2023-06-07T19:48:34.815" v="815"/>
        <pc:sldMkLst>
          <pc:docMk/>
          <pc:sldMk cId="2311863147" sldId="273"/>
        </pc:sldMkLst>
      </pc:sldChg>
      <pc:sldChg chg="add del ord">
        <pc:chgData name="DARIO PRAWARA TEH WEI RONG" userId="1332e4ec-ce71-475b-a32a-299703817a3d" providerId="ADAL" clId="{B2BA24B4-C23B-45AB-A2DF-80F569EFFC18}" dt="2023-06-07T19:58:44.093" v="1306" actId="47"/>
        <pc:sldMkLst>
          <pc:docMk/>
          <pc:sldMk cId="3052978510" sldId="273"/>
        </pc:sldMkLst>
      </pc:sldChg>
      <pc:sldChg chg="addSp delSp modSp add mod">
        <pc:chgData name="DARIO PRAWARA TEH WEI RONG" userId="1332e4ec-ce71-475b-a32a-299703817a3d" providerId="ADAL" clId="{B2BA24B4-C23B-45AB-A2DF-80F569EFFC18}" dt="2023-06-19T12:54:13.752" v="13386" actId="20577"/>
        <pc:sldMkLst>
          <pc:docMk/>
          <pc:sldMk cId="2439533953" sldId="274"/>
        </pc:sldMkLst>
        <pc:spChg chg="mod">
          <ac:chgData name="DARIO PRAWARA TEH WEI RONG" userId="1332e4ec-ce71-475b-a32a-299703817a3d" providerId="ADAL" clId="{B2BA24B4-C23B-45AB-A2DF-80F569EFFC18}" dt="2023-06-07T20:20:17.655" v="1880" actId="1076"/>
          <ac:spMkLst>
            <pc:docMk/>
            <pc:sldMk cId="2439533953" sldId="274"/>
            <ac:spMk id="6" creationId="{4DF31726-53E6-BA25-79CB-51F650F27D0F}"/>
          </ac:spMkLst>
        </pc:spChg>
        <pc:spChg chg="add del">
          <ac:chgData name="DARIO PRAWARA TEH WEI RONG" userId="1332e4ec-ce71-475b-a32a-299703817a3d" providerId="ADAL" clId="{B2BA24B4-C23B-45AB-A2DF-80F569EFFC18}" dt="2023-06-07T20:11:06.531" v="1452" actId="22"/>
          <ac:spMkLst>
            <pc:docMk/>
            <pc:sldMk cId="2439533953" sldId="274"/>
            <ac:spMk id="7" creationId="{75F6097F-E00A-DF07-000B-648F1C655066}"/>
          </ac:spMkLst>
        </pc:spChg>
        <pc:spChg chg="add mod">
          <ac:chgData name="DARIO PRAWARA TEH WEI RONG" userId="1332e4ec-ce71-475b-a32a-299703817a3d" providerId="ADAL" clId="{B2BA24B4-C23B-45AB-A2DF-80F569EFFC18}" dt="2023-06-19T12:54:13.752" v="13386" actId="20577"/>
          <ac:spMkLst>
            <pc:docMk/>
            <pc:sldMk cId="2439533953" sldId="274"/>
            <ac:spMk id="9" creationId="{2E86B46E-D107-F57B-5101-58779A23A10B}"/>
          </ac:spMkLst>
        </pc:spChg>
        <pc:picChg chg="add del mod">
          <ac:chgData name="DARIO PRAWARA TEH WEI RONG" userId="1332e4ec-ce71-475b-a32a-299703817a3d" providerId="ADAL" clId="{B2BA24B4-C23B-45AB-A2DF-80F569EFFC18}" dt="2023-06-07T20:04:56.210" v="1408" actId="478"/>
          <ac:picMkLst>
            <pc:docMk/>
            <pc:sldMk cId="2439533953" sldId="274"/>
            <ac:picMk id="3" creationId="{61A9D4DD-6FB0-46F0-EE15-04C8323D9A1D}"/>
          </ac:picMkLst>
        </pc:picChg>
        <pc:picChg chg="del">
          <ac:chgData name="DARIO PRAWARA TEH WEI RONG" userId="1332e4ec-ce71-475b-a32a-299703817a3d" providerId="ADAL" clId="{B2BA24B4-C23B-45AB-A2DF-80F569EFFC18}" dt="2023-06-07T20:01:53.527" v="1383" actId="478"/>
          <ac:picMkLst>
            <pc:docMk/>
            <pc:sldMk cId="2439533953" sldId="274"/>
            <ac:picMk id="5" creationId="{4C8F77E4-91AB-51BB-AE02-FB2E6DC48DB3}"/>
          </ac:picMkLst>
        </pc:picChg>
        <pc:picChg chg="add del mod">
          <ac:chgData name="DARIO PRAWARA TEH WEI RONG" userId="1332e4ec-ce71-475b-a32a-299703817a3d" providerId="ADAL" clId="{B2BA24B4-C23B-45AB-A2DF-80F569EFFC18}" dt="2023-06-07T20:14:16.607" v="1517" actId="478"/>
          <ac:picMkLst>
            <pc:docMk/>
            <pc:sldMk cId="2439533953" sldId="274"/>
            <ac:picMk id="10" creationId="{5EFA5796-0304-FC14-94B6-41D348691750}"/>
          </ac:picMkLst>
        </pc:picChg>
        <pc:picChg chg="add del mod">
          <ac:chgData name="DARIO PRAWARA TEH WEI RONG" userId="1332e4ec-ce71-475b-a32a-299703817a3d" providerId="ADAL" clId="{B2BA24B4-C23B-45AB-A2DF-80F569EFFC18}" dt="2023-06-07T20:03:14.978" v="1394" actId="478"/>
          <ac:picMkLst>
            <pc:docMk/>
            <pc:sldMk cId="2439533953" sldId="274"/>
            <ac:picMk id="1026" creationId="{8324A854-863B-BD96-46BE-C400BE592BC9}"/>
          </ac:picMkLst>
        </pc:picChg>
        <pc:picChg chg="add del mod">
          <ac:chgData name="DARIO PRAWARA TEH WEI RONG" userId="1332e4ec-ce71-475b-a32a-299703817a3d" providerId="ADAL" clId="{B2BA24B4-C23B-45AB-A2DF-80F569EFFC18}" dt="2023-06-07T20:03:17.867" v="1396" actId="478"/>
          <ac:picMkLst>
            <pc:docMk/>
            <pc:sldMk cId="2439533953" sldId="274"/>
            <ac:picMk id="1028" creationId="{424F4D3F-F785-7626-3C6C-4E443A160710}"/>
          </ac:picMkLst>
        </pc:picChg>
        <pc:picChg chg="add mod">
          <ac:chgData name="DARIO PRAWARA TEH WEI RONG" userId="1332e4ec-ce71-475b-a32a-299703817a3d" providerId="ADAL" clId="{B2BA24B4-C23B-45AB-A2DF-80F569EFFC18}" dt="2023-06-07T20:12:01.696" v="1464" actId="1076"/>
          <ac:picMkLst>
            <pc:docMk/>
            <pc:sldMk cId="2439533953" sldId="274"/>
            <ac:picMk id="1030" creationId="{EC168B92-37BD-1EA1-694B-42C2FA0513E9}"/>
          </ac:picMkLst>
        </pc:picChg>
      </pc:sldChg>
      <pc:sldChg chg="del">
        <pc:chgData name="DARIO PRAWARA TEH WEI RONG" userId="1332e4ec-ce71-475b-a32a-299703817a3d" providerId="ADAL" clId="{B2BA24B4-C23B-45AB-A2DF-80F569EFFC18}" dt="2023-06-07T19:07:41.930" v="197" actId="47"/>
        <pc:sldMkLst>
          <pc:docMk/>
          <pc:sldMk cId="3389771741" sldId="275"/>
        </pc:sldMkLst>
        <pc:spChg chg="add del mod">
          <ac:chgData name="DARIO PRAWARA TEH WEI RONG" userId="1332e4ec-ce71-475b-a32a-299703817a3d" providerId="ADAL" clId="{B2BA24B4-C23B-45AB-A2DF-80F569EFFC18}" dt="2023-06-07T20:06:47.790" v="1433" actId="478"/>
          <ac:spMkLst>
            <pc:docMk/>
            <pc:sldMk cId="3389771741" sldId="275"/>
            <ac:spMk id="3" creationId="{B33BFE2B-71F9-4AAC-4F3E-198992746F68}"/>
          </ac:spMkLst>
        </pc:spChg>
        <pc:spChg chg="add mod">
          <ac:chgData name="DARIO PRAWARA TEH WEI RONG" userId="1332e4ec-ce71-475b-a32a-299703817a3d" providerId="ADAL" clId="{B2BA24B4-C23B-45AB-A2DF-80F569EFFC18}" dt="2023-06-07T20:23:58.622" v="1890" actId="1076"/>
          <ac:spMkLst>
            <pc:docMk/>
            <pc:sldMk cId="3389771741" sldId="275"/>
            <ac:spMk id="4" creationId="{7500D360-C40E-C814-9C96-F559F67B67E4}"/>
          </ac:spMkLst>
        </pc:spChg>
        <pc:spChg chg="add mod">
          <ac:chgData name="DARIO PRAWARA TEH WEI RONG" userId="1332e4ec-ce71-475b-a32a-299703817a3d" providerId="ADAL" clId="{B2BA24B4-C23B-45AB-A2DF-80F569EFFC18}" dt="2023-06-07T20:36:05.605" v="2876" actId="20577"/>
          <ac:spMkLst>
            <pc:docMk/>
            <pc:sldMk cId="3389771741" sldId="275"/>
            <ac:spMk id="5" creationId="{CBDBA9AA-3B39-D89D-ADA7-36989BEBCF71}"/>
          </ac:spMkLst>
        </pc:spChg>
        <pc:spChg chg="del">
          <ac:chgData name="DARIO PRAWARA TEH WEI RONG" userId="1332e4ec-ce71-475b-a32a-299703817a3d" providerId="ADAL" clId="{B2BA24B4-C23B-45AB-A2DF-80F569EFFC18}" dt="2023-06-07T20:06:37.363" v="1431" actId="478"/>
          <ac:spMkLst>
            <pc:docMk/>
            <pc:sldMk cId="3389771741" sldId="275"/>
            <ac:spMk id="6" creationId="{4DF31726-53E6-BA25-79CB-51F650F27D0F}"/>
          </ac:spMkLst>
        </pc:spChg>
        <pc:picChg chg="add del mod">
          <ac:chgData name="DARIO PRAWARA TEH WEI RONG" userId="1332e4ec-ce71-475b-a32a-299703817a3d" providerId="ADAL" clId="{B2BA24B4-C23B-45AB-A2DF-80F569EFFC18}" dt="2023-06-07T20:05:15.256" v="1412" actId="478"/>
          <ac:picMkLst>
            <pc:docMk/>
            <pc:sldMk cId="3389771741" sldId="275"/>
            <ac:picMk id="2050" creationId="{5107EB5A-97B4-85BA-A84F-0173BED9744E}"/>
          </ac:picMkLst>
        </pc:picChg>
        <pc:picChg chg="add mod">
          <ac:chgData name="DARIO PRAWARA TEH WEI RONG" userId="1332e4ec-ce71-475b-a32a-299703817a3d" providerId="ADAL" clId="{B2BA24B4-C23B-45AB-A2DF-80F569EFFC18}" dt="2023-06-07T20:23:55.752" v="1889" actId="1076"/>
          <ac:picMkLst>
            <pc:docMk/>
            <pc:sldMk cId="3389771741" sldId="275"/>
            <ac:picMk id="2052" creationId="{82A8CA53-2E92-2596-7ADD-D3CB1C980B96}"/>
          </ac:picMkLst>
        </pc:picChg>
      </pc:sldChg>
      <pc:sldChg chg="addSp delSp modSp add mod">
        <pc:chgData name="DARIO PRAWARA TEH WEI RONG" userId="1332e4ec-ce71-475b-a32a-299703817a3d" providerId="ADAL" clId="{B2BA24B4-C23B-45AB-A2DF-80F569EFFC18}" dt="2023-06-07T20:36:34.046" v="2878" actId="1076"/>
        <pc:sldMkLst>
          <pc:docMk/>
          <pc:sldMk cId="2196276703" sldId="276"/>
        </pc:sldMkLst>
        <pc:spChg chg="add del mod">
          <ac:chgData name="DARIO PRAWARA TEH WEI RONG" userId="1332e4ec-ce71-475b-a32a-299703817a3d" providerId="ADAL" clId="{B2BA24B4-C23B-45AB-A2DF-80F569EFFC18}" dt="2023-06-07T20:07:16.459" v="1441" actId="478"/>
          <ac:spMkLst>
            <pc:docMk/>
            <pc:sldMk cId="2196276703" sldId="276"/>
            <ac:spMk id="3" creationId="{D27BA7A9-0EC2-29AD-4497-C28C34C1E808}"/>
          </ac:spMkLst>
        </pc:spChg>
        <pc:spChg chg="add mod">
          <ac:chgData name="DARIO PRAWARA TEH WEI RONG" userId="1332e4ec-ce71-475b-a32a-299703817a3d" providerId="ADAL" clId="{B2BA24B4-C23B-45AB-A2DF-80F569EFFC18}" dt="2023-06-07T20:07:13.398" v="1440"/>
          <ac:spMkLst>
            <pc:docMk/>
            <pc:sldMk cId="2196276703" sldId="276"/>
            <ac:spMk id="4" creationId="{FD78033E-40BA-2022-980B-6704F563630E}"/>
          </ac:spMkLst>
        </pc:spChg>
        <pc:spChg chg="add mod">
          <ac:chgData name="DARIO PRAWARA TEH WEI RONG" userId="1332e4ec-ce71-475b-a32a-299703817a3d" providerId="ADAL" clId="{B2BA24B4-C23B-45AB-A2DF-80F569EFFC18}" dt="2023-06-07T20:36:28.232" v="2877"/>
          <ac:spMkLst>
            <pc:docMk/>
            <pc:sldMk cId="2196276703" sldId="276"/>
            <ac:spMk id="5" creationId="{1C9CAC6C-0A93-D046-69D8-FE0FD6FB0545}"/>
          </ac:spMkLst>
        </pc:spChg>
        <pc:spChg chg="del">
          <ac:chgData name="DARIO PRAWARA TEH WEI RONG" userId="1332e4ec-ce71-475b-a32a-299703817a3d" providerId="ADAL" clId="{B2BA24B4-C23B-45AB-A2DF-80F569EFFC18}" dt="2023-06-07T20:07:08.132" v="1439" actId="478"/>
          <ac:spMkLst>
            <pc:docMk/>
            <pc:sldMk cId="2196276703" sldId="276"/>
            <ac:spMk id="6" creationId="{4DF31726-53E6-BA25-79CB-51F650F27D0F}"/>
          </ac:spMkLst>
        </pc:spChg>
        <pc:picChg chg="add mod">
          <ac:chgData name="DARIO PRAWARA TEH WEI RONG" userId="1332e4ec-ce71-475b-a32a-299703817a3d" providerId="ADAL" clId="{B2BA24B4-C23B-45AB-A2DF-80F569EFFC18}" dt="2023-06-07T20:36:34.046" v="2878" actId="1076"/>
          <ac:picMkLst>
            <pc:docMk/>
            <pc:sldMk cId="2196276703" sldId="276"/>
            <ac:picMk id="3074" creationId="{E18F832B-D63B-2012-0812-5CA9A3FBB6B4}"/>
          </ac:picMkLst>
        </pc:picChg>
      </pc:sldChg>
      <pc:sldChg chg="del">
        <pc:chgData name="DARIO PRAWARA TEH WEI RONG" userId="1332e4ec-ce71-475b-a32a-299703817a3d" providerId="ADAL" clId="{B2BA24B4-C23B-45AB-A2DF-80F569EFFC18}" dt="2023-06-07T19:07:41.878" v="195" actId="47"/>
        <pc:sldMkLst>
          <pc:docMk/>
          <pc:sldMk cId="2842590625" sldId="277"/>
        </pc:sldMkLst>
        <pc:spChg chg="mod">
          <ac:chgData name="DARIO PRAWARA TEH WEI RONG" userId="1332e4ec-ce71-475b-a32a-299703817a3d" providerId="ADAL" clId="{B2BA24B4-C23B-45AB-A2DF-80F569EFFC18}" dt="2023-06-08T12:49:45.549" v="3736" actId="1076"/>
          <ac:spMkLst>
            <pc:docMk/>
            <pc:sldMk cId="2842590625" sldId="277"/>
            <ac:spMk id="4" creationId="{FD78033E-40BA-2022-980B-6704F563630E}"/>
          </ac:spMkLst>
        </pc:spChg>
        <pc:spChg chg="del">
          <ac:chgData name="DARIO PRAWARA TEH WEI RONG" userId="1332e4ec-ce71-475b-a32a-299703817a3d" providerId="ADAL" clId="{B2BA24B4-C23B-45AB-A2DF-80F569EFFC18}" dt="2023-06-08T12:43:03.115" v="3569" actId="478"/>
          <ac:spMkLst>
            <pc:docMk/>
            <pc:sldMk cId="2842590625" sldId="277"/>
            <ac:spMk id="5" creationId="{1C9CAC6C-0A93-D046-69D8-FE0FD6FB0545}"/>
          </ac:spMkLst>
        </pc:spChg>
        <pc:spChg chg="add mod">
          <ac:chgData name="DARIO PRAWARA TEH WEI RONG" userId="1332e4ec-ce71-475b-a32a-299703817a3d" providerId="ADAL" clId="{B2BA24B4-C23B-45AB-A2DF-80F569EFFC18}" dt="2023-06-08T12:49:52.602" v="3740" actId="1076"/>
          <ac:spMkLst>
            <pc:docMk/>
            <pc:sldMk cId="2842590625" sldId="277"/>
            <ac:spMk id="11" creationId="{3FB74289-03D2-93CD-53DA-ED6392DC26D4}"/>
          </ac:spMkLst>
        </pc:spChg>
        <pc:spChg chg="add mod">
          <ac:chgData name="DARIO PRAWARA TEH WEI RONG" userId="1332e4ec-ce71-475b-a32a-299703817a3d" providerId="ADAL" clId="{B2BA24B4-C23B-45AB-A2DF-80F569EFFC18}" dt="2023-06-08T12:50:35.699" v="3889" actId="113"/>
          <ac:spMkLst>
            <pc:docMk/>
            <pc:sldMk cId="2842590625" sldId="277"/>
            <ac:spMk id="12" creationId="{C8EFC9EC-1748-6B92-CD52-4D2AA33A86B6}"/>
          </ac:spMkLst>
        </pc:spChg>
        <pc:spChg chg="add mod">
          <ac:chgData name="DARIO PRAWARA TEH WEI RONG" userId="1332e4ec-ce71-475b-a32a-299703817a3d" providerId="ADAL" clId="{B2BA24B4-C23B-45AB-A2DF-80F569EFFC18}" dt="2023-06-08T12:51:37.362" v="3987" actId="14100"/>
          <ac:spMkLst>
            <pc:docMk/>
            <pc:sldMk cId="2842590625" sldId="277"/>
            <ac:spMk id="13" creationId="{030B5310-9064-BC8F-1728-8A0B6A038138}"/>
          </ac:spMkLst>
        </pc:spChg>
        <pc:spChg chg="add del mod">
          <ac:chgData name="DARIO PRAWARA TEH WEI RONG" userId="1332e4ec-ce71-475b-a32a-299703817a3d" providerId="ADAL" clId="{B2BA24B4-C23B-45AB-A2DF-80F569EFFC18}" dt="2023-06-08T12:52:04.226" v="3989"/>
          <ac:spMkLst>
            <pc:docMk/>
            <pc:sldMk cId="2842590625" sldId="277"/>
            <ac:spMk id="14" creationId="{35AF84CA-8F17-DC7B-6D38-86D29A53F32D}"/>
          </ac:spMkLst>
        </pc:spChg>
        <pc:picChg chg="add mod">
          <ac:chgData name="DARIO PRAWARA TEH WEI RONG" userId="1332e4ec-ce71-475b-a32a-299703817a3d" providerId="ADAL" clId="{B2BA24B4-C23B-45AB-A2DF-80F569EFFC18}" dt="2023-06-08T12:49:47.422" v="3737" actId="1076"/>
          <ac:picMkLst>
            <pc:docMk/>
            <pc:sldMk cId="2842590625" sldId="277"/>
            <ac:picMk id="3" creationId="{0F38811A-D42E-6C76-5597-C068A8A57F34}"/>
          </ac:picMkLst>
        </pc:picChg>
        <pc:picChg chg="add mod">
          <ac:chgData name="DARIO PRAWARA TEH WEI RONG" userId="1332e4ec-ce71-475b-a32a-299703817a3d" providerId="ADAL" clId="{B2BA24B4-C23B-45AB-A2DF-80F569EFFC18}" dt="2023-06-08T12:49:50.374" v="3739" actId="1076"/>
          <ac:picMkLst>
            <pc:docMk/>
            <pc:sldMk cId="2842590625" sldId="277"/>
            <ac:picMk id="7" creationId="{FD7AD019-4769-577F-98D1-7FF710CCC1F1}"/>
          </ac:picMkLst>
        </pc:picChg>
        <pc:picChg chg="add mod">
          <ac:chgData name="DARIO PRAWARA TEH WEI RONG" userId="1332e4ec-ce71-475b-a32a-299703817a3d" providerId="ADAL" clId="{B2BA24B4-C23B-45AB-A2DF-80F569EFFC18}" dt="2023-06-08T12:50:55.562" v="3891" actId="14100"/>
          <ac:picMkLst>
            <pc:docMk/>
            <pc:sldMk cId="2842590625" sldId="277"/>
            <ac:picMk id="9" creationId="{C4854860-6316-4959-7642-7144D27C662A}"/>
          </ac:picMkLst>
        </pc:picChg>
        <pc:picChg chg="del">
          <ac:chgData name="DARIO PRAWARA TEH WEI RONG" userId="1332e4ec-ce71-475b-a32a-299703817a3d" providerId="ADAL" clId="{B2BA24B4-C23B-45AB-A2DF-80F569EFFC18}" dt="2023-06-08T12:42:58.963" v="3568" actId="478"/>
          <ac:picMkLst>
            <pc:docMk/>
            <pc:sldMk cId="2842590625" sldId="277"/>
            <ac:picMk id="3074" creationId="{E18F832B-D63B-2012-0812-5CA9A3FBB6B4}"/>
          </ac:picMkLst>
        </pc:picChg>
      </pc:sldChg>
      <pc:sldChg chg="addSp delSp modSp del mod">
        <pc:chgData name="DARIO PRAWARA TEH WEI RONG" userId="1332e4ec-ce71-475b-a32a-299703817a3d" providerId="ADAL" clId="{B2BA24B4-C23B-45AB-A2DF-80F569EFFC18}" dt="2023-06-09T15:14:01.514" v="12968" actId="22"/>
        <pc:sldMkLst>
          <pc:docMk/>
          <pc:sldMk cId="2170188773" sldId="278"/>
        </pc:sldMkLst>
        <pc:spChg chg="mod">
          <ac:chgData name="DARIO PRAWARA TEH WEI RONG" userId="1332e4ec-ce71-475b-a32a-299703817a3d" providerId="ADAL" clId="{B2BA24B4-C23B-45AB-A2DF-80F569EFFC18}" dt="2023-06-08T12:57:41.595" v="4647" actId="113"/>
          <ac:spMkLst>
            <pc:docMk/>
            <pc:sldMk cId="2170188773" sldId="278"/>
            <ac:spMk id="11" creationId="{3FB74289-03D2-93CD-53DA-ED6392DC26D4}"/>
          </ac:spMkLst>
        </pc:spChg>
        <pc:spChg chg="mod">
          <ac:chgData name="DARIO PRAWARA TEH WEI RONG" userId="1332e4ec-ce71-475b-a32a-299703817a3d" providerId="ADAL" clId="{B2BA24B4-C23B-45AB-A2DF-80F569EFFC18}" dt="2023-06-09T10:53:41.203" v="7744" actId="20577"/>
          <ac:spMkLst>
            <pc:docMk/>
            <pc:sldMk cId="2170188773" sldId="278"/>
            <ac:spMk id="12" creationId="{C8EFC9EC-1748-6B92-CD52-4D2AA33A86B6}"/>
          </ac:spMkLst>
        </pc:spChg>
        <pc:spChg chg="del mod">
          <ac:chgData name="DARIO PRAWARA TEH WEI RONG" userId="1332e4ec-ce71-475b-a32a-299703817a3d" providerId="ADAL" clId="{B2BA24B4-C23B-45AB-A2DF-80F569EFFC18}" dt="2023-06-08T12:54:48.780" v="4218" actId="478"/>
          <ac:spMkLst>
            <pc:docMk/>
            <pc:sldMk cId="2170188773" sldId="278"/>
            <ac:spMk id="13" creationId="{030B5310-9064-BC8F-1728-8A0B6A038138}"/>
          </ac:spMkLst>
        </pc:spChg>
        <pc:picChg chg="del">
          <ac:chgData name="DARIO PRAWARA TEH WEI RONG" userId="1332e4ec-ce71-475b-a32a-299703817a3d" providerId="ADAL" clId="{B2BA24B4-C23B-45AB-A2DF-80F569EFFC18}" dt="2023-06-08T12:53:07.166" v="3991" actId="478"/>
          <ac:picMkLst>
            <pc:docMk/>
            <pc:sldMk cId="2170188773" sldId="278"/>
            <ac:picMk id="3" creationId="{0F38811A-D42E-6C76-5597-C068A8A57F34}"/>
          </ac:picMkLst>
        </pc:picChg>
        <pc:picChg chg="add del">
          <ac:chgData name="DARIO PRAWARA TEH WEI RONG" userId="1332e4ec-ce71-475b-a32a-299703817a3d" providerId="ADAL" clId="{B2BA24B4-C23B-45AB-A2DF-80F569EFFC18}" dt="2023-06-09T15:14:01.514" v="12968" actId="22"/>
          <ac:picMkLst>
            <pc:docMk/>
            <pc:sldMk cId="2170188773" sldId="278"/>
            <ac:picMk id="3" creationId="{35E9E6D5-B1B7-7FB0-13FD-38420B13BE8E}"/>
          </ac:picMkLst>
        </pc:picChg>
        <pc:picChg chg="add mod">
          <ac:chgData name="DARIO PRAWARA TEH WEI RONG" userId="1332e4ec-ce71-475b-a32a-299703817a3d" providerId="ADAL" clId="{B2BA24B4-C23B-45AB-A2DF-80F569EFFC18}" dt="2023-06-08T12:53:33.373" v="3999" actId="1076"/>
          <ac:picMkLst>
            <pc:docMk/>
            <pc:sldMk cId="2170188773" sldId="278"/>
            <ac:picMk id="5" creationId="{57F558FC-A5CD-847B-FC96-547970F58338}"/>
          </ac:picMkLst>
        </pc:picChg>
        <pc:picChg chg="del">
          <ac:chgData name="DARIO PRAWARA TEH WEI RONG" userId="1332e4ec-ce71-475b-a32a-299703817a3d" providerId="ADAL" clId="{B2BA24B4-C23B-45AB-A2DF-80F569EFFC18}" dt="2023-06-08T12:53:08.668" v="3992" actId="478"/>
          <ac:picMkLst>
            <pc:docMk/>
            <pc:sldMk cId="2170188773" sldId="278"/>
            <ac:picMk id="7" creationId="{FD7AD019-4769-577F-98D1-7FF710CCC1F1}"/>
          </ac:picMkLst>
        </pc:picChg>
        <pc:picChg chg="mod">
          <ac:chgData name="DARIO PRAWARA TEH WEI RONG" userId="1332e4ec-ce71-475b-a32a-299703817a3d" providerId="ADAL" clId="{B2BA24B4-C23B-45AB-A2DF-80F569EFFC18}" dt="2023-06-09T15:13:57.827" v="12966" actId="208"/>
          <ac:picMkLst>
            <pc:docMk/>
            <pc:sldMk cId="2170188773" sldId="278"/>
            <ac:picMk id="8" creationId="{F62BE0B6-160A-8B7F-AF63-F2ADEF223ABA}"/>
          </ac:picMkLst>
        </pc:picChg>
        <pc:picChg chg="del">
          <ac:chgData name="DARIO PRAWARA TEH WEI RONG" userId="1332e4ec-ce71-475b-a32a-299703817a3d" providerId="ADAL" clId="{B2BA24B4-C23B-45AB-A2DF-80F569EFFC18}" dt="2023-06-08T12:53:09.860" v="3993" actId="478"/>
          <ac:picMkLst>
            <pc:docMk/>
            <pc:sldMk cId="2170188773" sldId="278"/>
            <ac:picMk id="9" creationId="{C4854860-6316-4959-7642-7144D27C662A}"/>
          </ac:picMkLst>
        </pc:picChg>
      </pc:sldChg>
      <pc:sldChg chg="addSp delSp modSp del mod">
        <pc:chgData name="DARIO PRAWARA TEH WEI RONG" userId="1332e4ec-ce71-475b-a32a-299703817a3d" providerId="ADAL" clId="{B2BA24B4-C23B-45AB-A2DF-80F569EFFC18}" dt="2023-06-09T10:25:27.151" v="6136" actId="14100"/>
        <pc:sldMkLst>
          <pc:docMk/>
          <pc:sldMk cId="2375791254" sldId="279"/>
        </pc:sldMkLst>
        <pc:spChg chg="mod">
          <ac:chgData name="DARIO PRAWARA TEH WEI RONG" userId="1332e4ec-ce71-475b-a32a-299703817a3d" providerId="ADAL" clId="{B2BA24B4-C23B-45AB-A2DF-80F569EFFC18}" dt="2023-06-09T04:38:29.441" v="5141" actId="1076"/>
          <ac:spMkLst>
            <pc:docMk/>
            <pc:sldMk cId="2375791254" sldId="279"/>
            <ac:spMk id="4" creationId="{FD78033E-40BA-2022-980B-6704F563630E}"/>
          </ac:spMkLst>
        </pc:spChg>
        <pc:spChg chg="del">
          <ac:chgData name="DARIO PRAWARA TEH WEI RONG" userId="1332e4ec-ce71-475b-a32a-299703817a3d" providerId="ADAL" clId="{B2BA24B4-C23B-45AB-A2DF-80F569EFFC18}" dt="2023-06-08T12:58:54.127" v="4660" actId="478"/>
          <ac:spMkLst>
            <pc:docMk/>
            <pc:sldMk cId="2375791254" sldId="279"/>
            <ac:spMk id="11" creationId="{3FB74289-03D2-93CD-53DA-ED6392DC26D4}"/>
          </ac:spMkLst>
        </pc:spChg>
        <pc:spChg chg="mod">
          <ac:chgData name="DARIO PRAWARA TEH WEI RONG" userId="1332e4ec-ce71-475b-a32a-299703817a3d" providerId="ADAL" clId="{B2BA24B4-C23B-45AB-A2DF-80F569EFFC18}" dt="2023-06-09T10:24:22.717" v="6116" actId="1076"/>
          <ac:spMkLst>
            <pc:docMk/>
            <pc:sldMk cId="2375791254" sldId="279"/>
            <ac:spMk id="12" creationId="{C8EFC9EC-1748-6B92-CD52-4D2AA33A86B6}"/>
          </ac:spMkLst>
        </pc:spChg>
        <pc:spChg chg="add del">
          <ac:chgData name="DARIO PRAWARA TEH WEI RONG" userId="1332e4ec-ce71-475b-a32a-299703817a3d" providerId="ADAL" clId="{B2BA24B4-C23B-45AB-A2DF-80F569EFFC18}" dt="2023-06-09T10:24:26.356" v="6118" actId="22"/>
          <ac:spMkLst>
            <pc:docMk/>
            <pc:sldMk cId="2375791254" sldId="279"/>
            <ac:spMk id="13" creationId="{FA6917C5-690E-5FF6-C854-0E3AD391BFA3}"/>
          </ac:spMkLst>
        </pc:spChg>
        <pc:spChg chg="add mod">
          <ac:chgData name="DARIO PRAWARA TEH WEI RONG" userId="1332e4ec-ce71-475b-a32a-299703817a3d" providerId="ADAL" clId="{B2BA24B4-C23B-45AB-A2DF-80F569EFFC18}" dt="2023-06-09T10:25:24.968" v="6135" actId="1076"/>
          <ac:spMkLst>
            <pc:docMk/>
            <pc:sldMk cId="2375791254" sldId="279"/>
            <ac:spMk id="15" creationId="{B3669A62-54A4-A33F-A607-3D5AFAAFC811}"/>
          </ac:spMkLst>
        </pc:spChg>
        <pc:picChg chg="add del mod">
          <ac:chgData name="DARIO PRAWARA TEH WEI RONG" userId="1332e4ec-ce71-475b-a32a-299703817a3d" providerId="ADAL" clId="{B2BA24B4-C23B-45AB-A2DF-80F569EFFC18}" dt="2023-06-09T04:38:50.697" v="5149" actId="478"/>
          <ac:picMkLst>
            <pc:docMk/>
            <pc:sldMk cId="2375791254" sldId="279"/>
            <ac:picMk id="3" creationId="{8C24BB48-617C-B6A2-FEC4-E42C858E7FCF}"/>
          </ac:picMkLst>
        </pc:picChg>
        <pc:picChg chg="add del mod">
          <ac:chgData name="DARIO PRAWARA TEH WEI RONG" userId="1332e4ec-ce71-475b-a32a-299703817a3d" providerId="ADAL" clId="{B2BA24B4-C23B-45AB-A2DF-80F569EFFC18}" dt="2023-06-08T13:02:39.019" v="5094" actId="478"/>
          <ac:picMkLst>
            <pc:docMk/>
            <pc:sldMk cId="2375791254" sldId="279"/>
            <ac:picMk id="3" creationId="{B1560387-8390-1621-50FC-45F2A5BB2AFA}"/>
          </ac:picMkLst>
        </pc:picChg>
        <pc:picChg chg="del">
          <ac:chgData name="DARIO PRAWARA TEH WEI RONG" userId="1332e4ec-ce71-475b-a32a-299703817a3d" providerId="ADAL" clId="{B2BA24B4-C23B-45AB-A2DF-80F569EFFC18}" dt="2023-06-08T12:58:52.885" v="4659" actId="478"/>
          <ac:picMkLst>
            <pc:docMk/>
            <pc:sldMk cId="2375791254" sldId="279"/>
            <ac:picMk id="5" creationId="{57F558FC-A5CD-847B-FC96-547970F58338}"/>
          </ac:picMkLst>
        </pc:picChg>
        <pc:picChg chg="add del mod">
          <ac:chgData name="DARIO PRAWARA TEH WEI RONG" userId="1332e4ec-ce71-475b-a32a-299703817a3d" providerId="ADAL" clId="{B2BA24B4-C23B-45AB-A2DF-80F569EFFC18}" dt="2023-06-09T10:19:06.374" v="5789" actId="478"/>
          <ac:picMkLst>
            <pc:docMk/>
            <pc:sldMk cId="2375791254" sldId="279"/>
            <ac:picMk id="6" creationId="{3F263069-5595-EEE7-029B-09230E16B2BE}"/>
          </ac:picMkLst>
        </pc:picChg>
        <pc:picChg chg="add del mod">
          <ac:chgData name="DARIO PRAWARA TEH WEI RONG" userId="1332e4ec-ce71-475b-a32a-299703817a3d" providerId="ADAL" clId="{B2BA24B4-C23B-45AB-A2DF-80F569EFFC18}" dt="2023-06-08T13:02:40.426" v="5095" actId="478"/>
          <ac:picMkLst>
            <pc:docMk/>
            <pc:sldMk cId="2375791254" sldId="279"/>
            <ac:picMk id="7" creationId="{D334629C-1732-1FDB-3F67-76BFE96C029D}"/>
          </ac:picMkLst>
        </pc:picChg>
        <pc:picChg chg="add mod">
          <ac:chgData name="DARIO PRAWARA TEH WEI RONG" userId="1332e4ec-ce71-475b-a32a-299703817a3d" providerId="ADAL" clId="{B2BA24B4-C23B-45AB-A2DF-80F569EFFC18}" dt="2023-06-09T10:25:17.597" v="6133" actId="1076"/>
          <ac:picMkLst>
            <pc:docMk/>
            <pc:sldMk cId="2375791254" sldId="279"/>
            <ac:picMk id="8" creationId="{D3BCE0AE-3626-CFCB-6571-311BC4402495}"/>
          </ac:picMkLst>
        </pc:picChg>
        <pc:picChg chg="del">
          <ac:chgData name="DARIO PRAWARA TEH WEI RONG" userId="1332e4ec-ce71-475b-a32a-299703817a3d" providerId="ADAL" clId="{B2BA24B4-C23B-45AB-A2DF-80F569EFFC18}" dt="2023-06-08T12:58:55.091" v="4661" actId="478"/>
          <ac:picMkLst>
            <pc:docMk/>
            <pc:sldMk cId="2375791254" sldId="279"/>
            <ac:picMk id="8" creationId="{F62BE0B6-160A-8B7F-AF63-F2ADEF223ABA}"/>
          </ac:picMkLst>
        </pc:picChg>
        <pc:picChg chg="add mod">
          <ac:chgData name="DARIO PRAWARA TEH WEI RONG" userId="1332e4ec-ce71-475b-a32a-299703817a3d" providerId="ADAL" clId="{B2BA24B4-C23B-45AB-A2DF-80F569EFFC18}" dt="2023-06-09T10:25:27.151" v="6136" actId="14100"/>
          <ac:picMkLst>
            <pc:docMk/>
            <pc:sldMk cId="2375791254" sldId="279"/>
            <ac:picMk id="10" creationId="{C805740F-2306-BFE5-B555-805A6A21CC25}"/>
          </ac:picMkLst>
        </pc:picChg>
        <pc:picChg chg="add del mod">
          <ac:chgData name="DARIO PRAWARA TEH WEI RONG" userId="1332e4ec-ce71-475b-a32a-299703817a3d" providerId="ADAL" clId="{B2BA24B4-C23B-45AB-A2DF-80F569EFFC18}" dt="2023-06-09T04:40:29.601" v="5150" actId="478"/>
          <ac:picMkLst>
            <pc:docMk/>
            <pc:sldMk cId="2375791254" sldId="279"/>
            <ac:picMk id="1026" creationId="{40CB2912-95BE-807E-7D69-E7B506EC4356}"/>
          </ac:picMkLst>
        </pc:picChg>
        <pc:picChg chg="add del mod">
          <ac:chgData name="DARIO PRAWARA TEH WEI RONG" userId="1332e4ec-ce71-475b-a32a-299703817a3d" providerId="ADAL" clId="{B2BA24B4-C23B-45AB-A2DF-80F569EFFC18}" dt="2023-06-09T10:18:31.156" v="5780" actId="478"/>
          <ac:picMkLst>
            <pc:docMk/>
            <pc:sldMk cId="2375791254" sldId="279"/>
            <ac:picMk id="1028" creationId="{D7D39D47-383C-E8E6-0213-C3124DFAF338}"/>
          </ac:picMkLst>
        </pc:picChg>
        <pc:picChg chg="add del mod">
          <ac:chgData name="DARIO PRAWARA TEH WEI RONG" userId="1332e4ec-ce71-475b-a32a-299703817a3d" providerId="ADAL" clId="{B2BA24B4-C23B-45AB-A2DF-80F569EFFC18}" dt="2023-06-09T10:19:03.699" v="5788" actId="478"/>
          <ac:picMkLst>
            <pc:docMk/>
            <pc:sldMk cId="2375791254" sldId="279"/>
            <ac:picMk id="1030" creationId="{39F6C30E-37E4-1ADD-794D-BF9BAFD67841}"/>
          </ac:picMkLst>
        </pc:picChg>
      </pc:sldChg>
      <pc:sldChg chg="add del">
        <pc:chgData name="DARIO PRAWARA TEH WEI RONG" userId="1332e4ec-ce71-475b-a32a-299703817a3d" providerId="ADAL" clId="{B2BA24B4-C23B-45AB-A2DF-80F569EFFC18}" dt="2023-06-08T13:02:37.457" v="5093" actId="47"/>
        <pc:sldMkLst>
          <pc:docMk/>
          <pc:sldMk cId="1660047488" sldId="280"/>
        </pc:sldMkLst>
      </pc:sldChg>
      <pc:sldChg chg="del">
        <pc:chgData name="DARIO PRAWARA TEH WEI RONG" userId="1332e4ec-ce71-475b-a32a-299703817a3d" providerId="ADAL" clId="{B2BA24B4-C23B-45AB-A2DF-80F569EFFC18}" dt="2023-06-07T19:07:41.287" v="192" actId="47"/>
        <pc:sldMkLst>
          <pc:docMk/>
          <pc:sldMk cId="2815143488" sldId="280"/>
        </pc:sldMkLst>
        <pc:spChg chg="add mod">
          <ac:chgData name="DARIO PRAWARA TEH WEI RONG" userId="1332e4ec-ce71-475b-a32a-299703817a3d" providerId="ADAL" clId="{B2BA24B4-C23B-45AB-A2DF-80F569EFFC18}" dt="2023-06-09T10:32:34.580" v="6790" actId="113"/>
          <ac:spMkLst>
            <pc:docMk/>
            <pc:sldMk cId="2815143488" sldId="280"/>
            <ac:spMk id="2" creationId="{D86DEFD7-A682-6601-A437-784D649F2810}"/>
          </ac:spMkLst>
        </pc:spChg>
        <pc:spChg chg="add del mod">
          <ac:chgData name="DARIO PRAWARA TEH WEI RONG" userId="1332e4ec-ce71-475b-a32a-299703817a3d" providerId="ADAL" clId="{B2BA24B4-C23B-45AB-A2DF-80F569EFFC18}" dt="2023-06-09T11:06:01.899" v="8570"/>
          <ac:spMkLst>
            <pc:docMk/>
            <pc:sldMk cId="2815143488" sldId="280"/>
            <ac:spMk id="7" creationId="{A0D15C71-571B-8E11-12E3-D44AA2BC66A6}"/>
          </ac:spMkLst>
        </pc:spChg>
        <pc:spChg chg="del">
          <ac:chgData name="DARIO PRAWARA TEH WEI RONG" userId="1332e4ec-ce71-475b-a32a-299703817a3d" providerId="ADAL" clId="{B2BA24B4-C23B-45AB-A2DF-80F569EFFC18}" dt="2023-06-09T04:47:39.290" v="5774" actId="478"/>
          <ac:spMkLst>
            <pc:docMk/>
            <pc:sldMk cId="2815143488" sldId="280"/>
            <ac:spMk id="12" creationId="{C8EFC9EC-1748-6B92-CD52-4D2AA33A86B6}"/>
          </ac:spMkLst>
        </pc:spChg>
        <pc:picChg chg="add mod">
          <ac:chgData name="DARIO PRAWARA TEH WEI RONG" userId="1332e4ec-ce71-475b-a32a-299703817a3d" providerId="ADAL" clId="{B2BA24B4-C23B-45AB-A2DF-80F569EFFC18}" dt="2023-06-09T10:32:24.876" v="6789" actId="14100"/>
          <ac:picMkLst>
            <pc:docMk/>
            <pc:sldMk cId="2815143488" sldId="280"/>
            <ac:picMk id="5" creationId="{C708D9B1-2B8B-33C1-40B8-B57C0AAAA2DE}"/>
          </ac:picMkLst>
        </pc:picChg>
        <pc:picChg chg="del">
          <ac:chgData name="DARIO PRAWARA TEH WEI RONG" userId="1332e4ec-ce71-475b-a32a-299703817a3d" providerId="ADAL" clId="{B2BA24B4-C23B-45AB-A2DF-80F569EFFC18}" dt="2023-06-09T04:47:03.148" v="5773" actId="478"/>
          <ac:picMkLst>
            <pc:docMk/>
            <pc:sldMk cId="2815143488" sldId="280"/>
            <ac:picMk id="6" creationId="{3F263069-5595-EEE7-029B-09230E16B2BE}"/>
          </ac:picMkLst>
        </pc:picChg>
        <pc:picChg chg="del">
          <ac:chgData name="DARIO PRAWARA TEH WEI RONG" userId="1332e4ec-ce71-475b-a32a-299703817a3d" providerId="ADAL" clId="{B2BA24B4-C23B-45AB-A2DF-80F569EFFC18}" dt="2023-06-09T04:47:02.128" v="5772" actId="478"/>
          <ac:picMkLst>
            <pc:docMk/>
            <pc:sldMk cId="2815143488" sldId="280"/>
            <ac:picMk id="1028" creationId="{D7D39D47-383C-E8E6-0213-C3124DFAF338}"/>
          </ac:picMkLst>
        </pc:picChg>
        <pc:picChg chg="add del mod">
          <ac:chgData name="DARIO PRAWARA TEH WEI RONG" userId="1332e4ec-ce71-475b-a32a-299703817a3d" providerId="ADAL" clId="{B2BA24B4-C23B-45AB-A2DF-80F569EFFC18}" dt="2023-06-09T05:15:21.126" v="5778" actId="478"/>
          <ac:picMkLst>
            <pc:docMk/>
            <pc:sldMk cId="2815143488" sldId="280"/>
            <ac:picMk id="2050" creationId="{8E121152-8BDE-051A-2977-D1F4798808D1}"/>
          </ac:picMkLst>
        </pc:picChg>
        <pc:picChg chg="add del mod">
          <ac:chgData name="DARIO PRAWARA TEH WEI RONG" userId="1332e4ec-ce71-475b-a32a-299703817a3d" providerId="ADAL" clId="{B2BA24B4-C23B-45AB-A2DF-80F569EFFC18}" dt="2023-06-09T10:26:48.348" v="6143" actId="478"/>
          <ac:picMkLst>
            <pc:docMk/>
            <pc:sldMk cId="2815143488" sldId="280"/>
            <ac:picMk id="2052" creationId="{EBDBFC44-98DE-A82D-A014-33087AD59C7E}"/>
          </ac:picMkLst>
        </pc:picChg>
        <pc:picChg chg="add mod">
          <ac:chgData name="DARIO PRAWARA TEH WEI RONG" userId="1332e4ec-ce71-475b-a32a-299703817a3d" providerId="ADAL" clId="{B2BA24B4-C23B-45AB-A2DF-80F569EFFC18}" dt="2023-06-09T10:31:40.060" v="6776" actId="1076"/>
          <ac:picMkLst>
            <pc:docMk/>
            <pc:sldMk cId="2815143488" sldId="280"/>
            <ac:picMk id="2054" creationId="{5572BF1C-4435-FD75-8332-A8A6C30771EC}"/>
          </ac:picMkLst>
        </pc:picChg>
      </pc:sldChg>
      <pc:sldChg chg="del">
        <pc:chgData name="DARIO PRAWARA TEH WEI RONG" userId="1332e4ec-ce71-475b-a32a-299703817a3d" providerId="ADAL" clId="{B2BA24B4-C23B-45AB-A2DF-80F569EFFC18}" dt="2023-06-07T19:07:40.691" v="191" actId="47"/>
        <pc:sldMkLst>
          <pc:docMk/>
          <pc:sldMk cId="0" sldId="281"/>
        </pc:sldMkLst>
      </pc:sldChg>
      <pc:sldChg chg="addSp delSp modSp add del mod">
        <pc:chgData name="DARIO PRAWARA TEH WEI RONG" userId="1332e4ec-ce71-475b-a32a-299703817a3d" providerId="ADAL" clId="{B2BA24B4-C23B-45AB-A2DF-80F569EFFC18}" dt="2023-06-09T11:39:17.488" v="9688" actId="47"/>
        <pc:sldMkLst>
          <pc:docMk/>
          <pc:sldMk cId="2736334522" sldId="281"/>
        </pc:sldMkLst>
        <pc:spChg chg="del">
          <ac:chgData name="DARIO PRAWARA TEH WEI RONG" userId="1332e4ec-ce71-475b-a32a-299703817a3d" providerId="ADAL" clId="{B2BA24B4-C23B-45AB-A2DF-80F569EFFC18}" dt="2023-06-09T10:33:44.893" v="6835" actId="478"/>
          <ac:spMkLst>
            <pc:docMk/>
            <pc:sldMk cId="2736334522" sldId="281"/>
            <ac:spMk id="2" creationId="{D86DEFD7-A682-6601-A437-784D649F2810}"/>
          </ac:spMkLst>
        </pc:spChg>
        <pc:spChg chg="add mod">
          <ac:chgData name="DARIO PRAWARA TEH WEI RONG" userId="1332e4ec-ce71-475b-a32a-299703817a3d" providerId="ADAL" clId="{B2BA24B4-C23B-45AB-A2DF-80F569EFFC18}" dt="2023-06-09T10:50:01.844" v="7677" actId="20577"/>
          <ac:spMkLst>
            <pc:docMk/>
            <pc:sldMk cId="2736334522" sldId="281"/>
            <ac:spMk id="3" creationId="{4233B015-4746-26C0-3096-1F320ADF3F04}"/>
          </ac:spMkLst>
        </pc:spChg>
        <pc:spChg chg="del mod">
          <ac:chgData name="DARIO PRAWARA TEH WEI RONG" userId="1332e4ec-ce71-475b-a32a-299703817a3d" providerId="ADAL" clId="{B2BA24B4-C23B-45AB-A2DF-80F569EFFC18}" dt="2023-06-09T11:25:48.151" v="8948" actId="478"/>
          <ac:spMkLst>
            <pc:docMk/>
            <pc:sldMk cId="2736334522" sldId="281"/>
            <ac:spMk id="4" creationId="{FD78033E-40BA-2022-980B-6704F563630E}"/>
          </ac:spMkLst>
        </pc:spChg>
        <pc:spChg chg="add mod">
          <ac:chgData name="DARIO PRAWARA TEH WEI RONG" userId="1332e4ec-ce71-475b-a32a-299703817a3d" providerId="ADAL" clId="{B2BA24B4-C23B-45AB-A2DF-80F569EFFC18}" dt="2023-06-09T11:25:48.691" v="8949"/>
          <ac:spMkLst>
            <pc:docMk/>
            <pc:sldMk cId="2736334522" sldId="281"/>
            <ac:spMk id="6" creationId="{4C36E32C-E97B-856C-ACF2-5DDF7E48AE50}"/>
          </ac:spMkLst>
        </pc:spChg>
        <pc:picChg chg="del">
          <ac:chgData name="DARIO PRAWARA TEH WEI RONG" userId="1332e4ec-ce71-475b-a32a-299703817a3d" providerId="ADAL" clId="{B2BA24B4-C23B-45AB-A2DF-80F569EFFC18}" dt="2023-06-09T10:33:46.085" v="6836" actId="478"/>
          <ac:picMkLst>
            <pc:docMk/>
            <pc:sldMk cId="2736334522" sldId="281"/>
            <ac:picMk id="5" creationId="{C708D9B1-2B8B-33C1-40B8-B57C0AAAA2DE}"/>
          </ac:picMkLst>
        </pc:picChg>
        <pc:picChg chg="del">
          <ac:chgData name="DARIO PRAWARA TEH WEI RONG" userId="1332e4ec-ce71-475b-a32a-299703817a3d" providerId="ADAL" clId="{B2BA24B4-C23B-45AB-A2DF-80F569EFFC18}" dt="2023-06-09T10:33:17.289" v="6792" actId="478"/>
          <ac:picMkLst>
            <pc:docMk/>
            <pc:sldMk cId="2736334522" sldId="281"/>
            <ac:picMk id="2054" creationId="{5572BF1C-4435-FD75-8332-A8A6C30771EC}"/>
          </ac:picMkLst>
        </pc:picChg>
        <pc:picChg chg="add del mod">
          <ac:chgData name="DARIO PRAWARA TEH WEI RONG" userId="1332e4ec-ce71-475b-a32a-299703817a3d" providerId="ADAL" clId="{B2BA24B4-C23B-45AB-A2DF-80F569EFFC18}" dt="2023-06-09T10:34:14.679" v="6840" actId="478"/>
          <ac:picMkLst>
            <pc:docMk/>
            <pc:sldMk cId="2736334522" sldId="281"/>
            <ac:picMk id="4098" creationId="{F9FF312A-9ADE-61A5-8817-ED3C1EC39BC2}"/>
          </ac:picMkLst>
        </pc:picChg>
        <pc:picChg chg="add del mod">
          <ac:chgData name="DARIO PRAWARA TEH WEI RONG" userId="1332e4ec-ce71-475b-a32a-299703817a3d" providerId="ADAL" clId="{B2BA24B4-C23B-45AB-A2DF-80F569EFFC18}" dt="2023-06-09T11:12:19.695" v="8731" actId="478"/>
          <ac:picMkLst>
            <pc:docMk/>
            <pc:sldMk cId="2736334522" sldId="281"/>
            <ac:picMk id="4100" creationId="{2A1B3B8D-3A29-A475-B69D-29988D29D44C}"/>
          </ac:picMkLst>
        </pc:picChg>
      </pc:sldChg>
      <pc:sldChg chg="add del">
        <pc:chgData name="DARIO PRAWARA TEH WEI RONG" userId="1332e4ec-ce71-475b-a32a-299703817a3d" providerId="ADAL" clId="{B2BA24B4-C23B-45AB-A2DF-80F569EFFC18}" dt="2023-06-09T10:25:32.815" v="6137" actId="47"/>
        <pc:sldMkLst>
          <pc:docMk/>
          <pc:sldMk cId="4141282332" sldId="281"/>
        </pc:sldMkLst>
      </pc:sldChg>
      <pc:sldChg chg="del">
        <pc:chgData name="DARIO PRAWARA TEH WEI RONG" userId="1332e4ec-ce71-475b-a32a-299703817a3d" providerId="ADAL" clId="{B2BA24B4-C23B-45AB-A2DF-80F569EFFC18}" dt="2023-06-07T19:07:40.647" v="190" actId="47"/>
        <pc:sldMkLst>
          <pc:docMk/>
          <pc:sldMk cId="1622518793" sldId="282"/>
        </pc:sldMkLst>
        <pc:spChg chg="del">
          <ac:chgData name="DARIO PRAWARA TEH WEI RONG" userId="1332e4ec-ce71-475b-a32a-299703817a3d" providerId="ADAL" clId="{B2BA24B4-C23B-45AB-A2DF-80F569EFFC18}" dt="2023-06-09T10:50:27.195" v="7709" actId="478"/>
          <ac:spMkLst>
            <pc:docMk/>
            <pc:sldMk cId="1622518793" sldId="282"/>
            <ac:spMk id="3" creationId="{4233B015-4746-26C0-3096-1F320ADF3F04}"/>
          </ac:spMkLst>
        </pc:spChg>
        <pc:spChg chg="mod">
          <ac:chgData name="DARIO PRAWARA TEH WEI RONG" userId="1332e4ec-ce71-475b-a32a-299703817a3d" providerId="ADAL" clId="{B2BA24B4-C23B-45AB-A2DF-80F569EFFC18}" dt="2023-06-09T10:50:24.538" v="7708" actId="20577"/>
          <ac:spMkLst>
            <pc:docMk/>
            <pc:sldMk cId="1622518793" sldId="282"/>
            <ac:spMk id="4" creationId="{FD78033E-40BA-2022-980B-6704F563630E}"/>
          </ac:spMkLst>
        </pc:spChg>
        <pc:spChg chg="add mod">
          <ac:chgData name="DARIO PRAWARA TEH WEI RONG" userId="1332e4ec-ce71-475b-a32a-299703817a3d" providerId="ADAL" clId="{B2BA24B4-C23B-45AB-A2DF-80F569EFFC18}" dt="2023-06-09T10:59:21.220" v="8106" actId="1076"/>
          <ac:spMkLst>
            <pc:docMk/>
            <pc:sldMk cId="1622518793" sldId="282"/>
            <ac:spMk id="8" creationId="{0524AB47-21F8-941F-0F58-323E04895748}"/>
          </ac:spMkLst>
        </pc:spChg>
        <pc:spChg chg="add mod">
          <ac:chgData name="DARIO PRAWARA TEH WEI RONG" userId="1332e4ec-ce71-475b-a32a-299703817a3d" providerId="ADAL" clId="{B2BA24B4-C23B-45AB-A2DF-80F569EFFC18}" dt="2023-06-09T11:03:43.898" v="8568" actId="113"/>
          <ac:spMkLst>
            <pc:docMk/>
            <pc:sldMk cId="1622518793" sldId="282"/>
            <ac:spMk id="9" creationId="{F0EAEACD-4448-202E-FB69-FA550FE91D74}"/>
          </ac:spMkLst>
        </pc:spChg>
        <pc:spChg chg="add mod">
          <ac:chgData name="DARIO PRAWARA TEH WEI RONG" userId="1332e4ec-ce71-475b-a32a-299703817a3d" providerId="ADAL" clId="{B2BA24B4-C23B-45AB-A2DF-80F569EFFC18}" dt="2023-06-09T11:00:58.542" v="8280" actId="20577"/>
          <ac:spMkLst>
            <pc:docMk/>
            <pc:sldMk cId="1622518793" sldId="282"/>
            <ac:spMk id="10" creationId="{13B2547F-D190-2E50-851D-9A7744BD5A75}"/>
          </ac:spMkLst>
        </pc:spChg>
        <pc:picChg chg="add mod">
          <ac:chgData name="DARIO PRAWARA TEH WEI RONG" userId="1332e4ec-ce71-475b-a32a-299703817a3d" providerId="ADAL" clId="{B2BA24B4-C23B-45AB-A2DF-80F569EFFC18}" dt="2023-06-09T10:59:19.043" v="8105" actId="1076"/>
          <ac:picMkLst>
            <pc:docMk/>
            <pc:sldMk cId="1622518793" sldId="282"/>
            <ac:picMk id="5" creationId="{53FAFC03-A6BA-954B-445B-C2374D340BB1}"/>
          </ac:picMkLst>
        </pc:picChg>
        <pc:picChg chg="add mod">
          <ac:chgData name="DARIO PRAWARA TEH WEI RONG" userId="1332e4ec-ce71-475b-a32a-299703817a3d" providerId="ADAL" clId="{B2BA24B4-C23B-45AB-A2DF-80F569EFFC18}" dt="2023-06-09T11:01:01.400" v="8281" actId="1076"/>
          <ac:picMkLst>
            <pc:docMk/>
            <pc:sldMk cId="1622518793" sldId="282"/>
            <ac:picMk id="7" creationId="{1D1ED52E-59C0-E985-5367-2FDFCDCBD235}"/>
          </ac:picMkLst>
        </pc:picChg>
        <pc:picChg chg="del">
          <ac:chgData name="DARIO PRAWARA TEH WEI RONG" userId="1332e4ec-ce71-475b-a32a-299703817a3d" providerId="ADAL" clId="{B2BA24B4-C23B-45AB-A2DF-80F569EFFC18}" dt="2023-06-09T10:50:11.563" v="7679" actId="478"/>
          <ac:picMkLst>
            <pc:docMk/>
            <pc:sldMk cId="1622518793" sldId="282"/>
            <ac:picMk id="4100" creationId="{2A1B3B8D-3A29-A475-B69D-29988D29D44C}"/>
          </ac:picMkLst>
        </pc:picChg>
      </pc:sldChg>
      <pc:sldChg chg="del">
        <pc:chgData name="DARIO PRAWARA TEH WEI RONG" userId="1332e4ec-ce71-475b-a32a-299703817a3d" providerId="ADAL" clId="{B2BA24B4-C23B-45AB-A2DF-80F569EFFC18}" dt="2023-06-07T19:07:40.614" v="189" actId="47"/>
        <pc:sldMkLst>
          <pc:docMk/>
          <pc:sldMk cId="1921328362" sldId="283"/>
        </pc:sldMkLst>
        <pc:spChg chg="mod">
          <ac:chgData name="DARIO PRAWARA TEH WEI RONG" userId="1332e4ec-ce71-475b-a32a-299703817a3d" providerId="ADAL" clId="{B2BA24B4-C23B-45AB-A2DF-80F569EFFC18}" dt="2023-06-09T11:31:04.180" v="9017" actId="1076"/>
          <ac:spMkLst>
            <pc:docMk/>
            <pc:sldMk cId="1921328362" sldId="283"/>
            <ac:spMk id="3" creationId="{4233B015-4746-26C0-3096-1F320ADF3F04}"/>
          </ac:spMkLst>
        </pc:spChg>
        <pc:spChg chg="mod">
          <ac:chgData name="DARIO PRAWARA TEH WEI RONG" userId="1332e4ec-ce71-475b-a32a-299703817a3d" providerId="ADAL" clId="{B2BA24B4-C23B-45AB-A2DF-80F569EFFC18}" dt="2023-06-09T11:25:45.281" v="8947" actId="1076"/>
          <ac:spMkLst>
            <pc:docMk/>
            <pc:sldMk cId="1921328362" sldId="283"/>
            <ac:spMk id="4" creationId="{FD78033E-40BA-2022-980B-6704F563630E}"/>
          </ac:spMkLst>
        </pc:spChg>
        <pc:spChg chg="add del mod">
          <ac:chgData name="DARIO PRAWARA TEH WEI RONG" userId="1332e4ec-ce71-475b-a32a-299703817a3d" providerId="ADAL" clId="{B2BA24B4-C23B-45AB-A2DF-80F569EFFC18}" dt="2023-06-09T11:20:22.238" v="8799" actId="478"/>
          <ac:spMkLst>
            <pc:docMk/>
            <pc:sldMk cId="1921328362" sldId="283"/>
            <ac:spMk id="8" creationId="{8EF98B0D-3E1B-FFB5-49CB-042F2B68E481}"/>
          </ac:spMkLst>
        </pc:spChg>
        <pc:spChg chg="add mod">
          <ac:chgData name="DARIO PRAWARA TEH WEI RONG" userId="1332e4ec-ce71-475b-a32a-299703817a3d" providerId="ADAL" clId="{B2BA24B4-C23B-45AB-A2DF-80F569EFFC18}" dt="2023-06-09T11:35:26.049" v="9353" actId="113"/>
          <ac:spMkLst>
            <pc:docMk/>
            <pc:sldMk cId="1921328362" sldId="283"/>
            <ac:spMk id="13" creationId="{CBF0B302-8D3B-55BF-E3E0-16C43C100420}"/>
          </ac:spMkLst>
        </pc:spChg>
        <pc:spChg chg="add mod">
          <ac:chgData name="DARIO PRAWARA TEH WEI RONG" userId="1332e4ec-ce71-475b-a32a-299703817a3d" providerId="ADAL" clId="{B2BA24B4-C23B-45AB-A2DF-80F569EFFC18}" dt="2023-06-09T11:39:06.768" v="9684" actId="1076"/>
          <ac:spMkLst>
            <pc:docMk/>
            <pc:sldMk cId="1921328362" sldId="283"/>
            <ac:spMk id="14" creationId="{63E9FB7F-7F7C-7D49-0886-B1A8BE5C8BD7}"/>
          </ac:spMkLst>
        </pc:spChg>
        <pc:spChg chg="add del">
          <ac:chgData name="DARIO PRAWARA TEH WEI RONG" userId="1332e4ec-ce71-475b-a32a-299703817a3d" providerId="ADAL" clId="{B2BA24B4-C23B-45AB-A2DF-80F569EFFC18}" dt="2023-06-09T11:39:13.965" v="9686"/>
          <ac:spMkLst>
            <pc:docMk/>
            <pc:sldMk cId="1921328362" sldId="283"/>
            <ac:spMk id="15" creationId="{630DC344-CC25-C16D-83E6-84FC67A16AC6}"/>
          </ac:spMkLst>
        </pc:spChg>
        <pc:picChg chg="add mod">
          <ac:chgData name="DARIO PRAWARA TEH WEI RONG" userId="1332e4ec-ce71-475b-a32a-299703817a3d" providerId="ADAL" clId="{B2BA24B4-C23B-45AB-A2DF-80F569EFFC18}" dt="2023-06-09T11:31:04.180" v="9017" actId="1076"/>
          <ac:picMkLst>
            <pc:docMk/>
            <pc:sldMk cId="1921328362" sldId="283"/>
            <ac:picMk id="5" creationId="{DCDD4A51-5732-8951-91F3-6AA53CDF3669}"/>
          </ac:picMkLst>
        </pc:picChg>
        <pc:picChg chg="add del mod">
          <ac:chgData name="DARIO PRAWARA TEH WEI RONG" userId="1332e4ec-ce71-475b-a32a-299703817a3d" providerId="ADAL" clId="{B2BA24B4-C23B-45AB-A2DF-80F569EFFC18}" dt="2023-06-09T11:19:36.537" v="8757" actId="478"/>
          <ac:picMkLst>
            <pc:docMk/>
            <pc:sldMk cId="1921328362" sldId="283"/>
            <ac:picMk id="7" creationId="{59F09B21-6C95-F645-FB77-1DC3671BFFC4}"/>
          </ac:picMkLst>
        </pc:picChg>
        <pc:picChg chg="add mod">
          <ac:chgData name="DARIO PRAWARA TEH WEI RONG" userId="1332e4ec-ce71-475b-a32a-299703817a3d" providerId="ADAL" clId="{B2BA24B4-C23B-45AB-A2DF-80F569EFFC18}" dt="2023-06-09T11:31:04.180" v="9017" actId="1076"/>
          <ac:picMkLst>
            <pc:docMk/>
            <pc:sldMk cId="1921328362" sldId="283"/>
            <ac:picMk id="10" creationId="{4ACCCA8E-B83F-6FB9-3D10-035D2D664FB1}"/>
          </ac:picMkLst>
        </pc:picChg>
        <pc:picChg chg="add mod">
          <ac:chgData name="DARIO PRAWARA TEH WEI RONG" userId="1332e4ec-ce71-475b-a32a-299703817a3d" providerId="ADAL" clId="{B2BA24B4-C23B-45AB-A2DF-80F569EFFC18}" dt="2023-06-09T11:31:04.180" v="9017" actId="1076"/>
          <ac:picMkLst>
            <pc:docMk/>
            <pc:sldMk cId="1921328362" sldId="283"/>
            <ac:picMk id="12" creationId="{2C5F04FA-4437-F632-8DE1-58AC18AAE434}"/>
          </ac:picMkLst>
        </pc:picChg>
        <pc:picChg chg="add del">
          <ac:chgData name="DARIO PRAWARA TEH WEI RONG" userId="1332e4ec-ce71-475b-a32a-299703817a3d" providerId="ADAL" clId="{B2BA24B4-C23B-45AB-A2DF-80F569EFFC18}" dt="2023-06-09T11:12:18.178" v="8730" actId="478"/>
          <ac:picMkLst>
            <pc:docMk/>
            <pc:sldMk cId="1921328362" sldId="283"/>
            <ac:picMk id="4100" creationId="{2A1B3B8D-3A29-A475-B69D-29988D29D44C}"/>
          </ac:picMkLst>
        </pc:picChg>
      </pc:sldChg>
      <pc:sldChg chg="del">
        <pc:chgData name="DARIO PRAWARA TEH WEI RONG" userId="1332e4ec-ce71-475b-a32a-299703817a3d" providerId="ADAL" clId="{B2BA24B4-C23B-45AB-A2DF-80F569EFFC18}" dt="2023-06-07T19:07:40.588" v="188" actId="47"/>
        <pc:sldMkLst>
          <pc:docMk/>
          <pc:sldMk cId="2151876915" sldId="284"/>
        </pc:sldMkLst>
        <pc:spChg chg="add mod">
          <ac:chgData name="DARIO PRAWARA TEH WEI RONG" userId="1332e4ec-ce71-475b-a32a-299703817a3d" providerId="ADAL" clId="{B2BA24B4-C23B-45AB-A2DF-80F569EFFC18}" dt="2023-06-09T14:35:20.844" v="10310" actId="1076"/>
          <ac:spMkLst>
            <pc:docMk/>
            <pc:sldMk cId="2151876915" sldId="284"/>
            <ac:spMk id="2" creationId="{190ABFFB-1471-52BD-2D7A-0286E3C77137}"/>
          </ac:spMkLst>
        </pc:spChg>
        <pc:spChg chg="del">
          <ac:chgData name="DARIO PRAWARA TEH WEI RONG" userId="1332e4ec-ce71-475b-a32a-299703817a3d" providerId="ADAL" clId="{B2BA24B4-C23B-45AB-A2DF-80F569EFFC18}" dt="2023-06-09T11:45:32.048" v="10192" actId="478"/>
          <ac:spMkLst>
            <pc:docMk/>
            <pc:sldMk cId="2151876915" sldId="284"/>
            <ac:spMk id="3" creationId="{4233B015-4746-26C0-3096-1F320ADF3F04}"/>
          </ac:spMkLst>
        </pc:spChg>
        <pc:spChg chg="del mod">
          <ac:chgData name="DARIO PRAWARA TEH WEI RONG" userId="1332e4ec-ce71-475b-a32a-299703817a3d" providerId="ADAL" clId="{B2BA24B4-C23B-45AB-A2DF-80F569EFFC18}" dt="2023-06-09T11:25:51.010" v="8950" actId="478"/>
          <ac:spMkLst>
            <pc:docMk/>
            <pc:sldMk cId="2151876915" sldId="284"/>
            <ac:spMk id="4" creationId="{FD78033E-40BA-2022-980B-6704F563630E}"/>
          </ac:spMkLst>
        </pc:spChg>
        <pc:spChg chg="add mod">
          <ac:chgData name="DARIO PRAWARA TEH WEI RONG" userId="1332e4ec-ce71-475b-a32a-299703817a3d" providerId="ADAL" clId="{B2BA24B4-C23B-45AB-A2DF-80F569EFFC18}" dt="2023-06-09T14:35:22.524" v="10311" actId="1076"/>
          <ac:spMkLst>
            <pc:docMk/>
            <pc:sldMk cId="2151876915" sldId="284"/>
            <ac:spMk id="5" creationId="{75E83914-9741-4D0C-159E-1998F45A53AC}"/>
          </ac:spMkLst>
        </pc:spChg>
        <pc:spChg chg="add mod">
          <ac:chgData name="DARIO PRAWARA TEH WEI RONG" userId="1332e4ec-ce71-475b-a32a-299703817a3d" providerId="ADAL" clId="{B2BA24B4-C23B-45AB-A2DF-80F569EFFC18}" dt="2023-06-09T14:36:07.049" v="10328" actId="20577"/>
          <ac:spMkLst>
            <pc:docMk/>
            <pc:sldMk cId="2151876915" sldId="284"/>
            <ac:spMk id="14" creationId="{45292B30-7002-01A3-DFCA-AB7FAC7CA21D}"/>
          </ac:spMkLst>
        </pc:spChg>
        <pc:spChg chg="add mod">
          <ac:chgData name="DARIO PRAWARA TEH WEI RONG" userId="1332e4ec-ce71-475b-a32a-299703817a3d" providerId="ADAL" clId="{B2BA24B4-C23B-45AB-A2DF-80F569EFFC18}" dt="2023-06-09T14:37:46.901" v="10437" actId="1076"/>
          <ac:spMkLst>
            <pc:docMk/>
            <pc:sldMk cId="2151876915" sldId="284"/>
            <ac:spMk id="15" creationId="{D967CDBF-D050-0A36-D3CC-0482555278DB}"/>
          </ac:spMkLst>
        </pc:spChg>
        <pc:spChg chg="add del mod">
          <ac:chgData name="DARIO PRAWARA TEH WEI RONG" userId="1332e4ec-ce71-475b-a32a-299703817a3d" providerId="ADAL" clId="{B2BA24B4-C23B-45AB-A2DF-80F569EFFC18}" dt="2023-06-09T14:37:58.517" v="10439"/>
          <ac:spMkLst>
            <pc:docMk/>
            <pc:sldMk cId="2151876915" sldId="284"/>
            <ac:spMk id="16" creationId="{09A5929F-ECCC-43D8-9BD2-93A9A275887C}"/>
          </ac:spMkLst>
        </pc:spChg>
        <pc:picChg chg="add mod">
          <ac:chgData name="DARIO PRAWARA TEH WEI RONG" userId="1332e4ec-ce71-475b-a32a-299703817a3d" providerId="ADAL" clId="{B2BA24B4-C23B-45AB-A2DF-80F569EFFC18}" dt="2023-06-09T14:35:24.353" v="10312" actId="1076"/>
          <ac:picMkLst>
            <pc:docMk/>
            <pc:sldMk cId="2151876915" sldId="284"/>
            <ac:picMk id="7" creationId="{5A337AF1-B2A3-0614-8C6E-1DB04DBFDA04}"/>
          </ac:picMkLst>
        </pc:picChg>
        <pc:picChg chg="add del mod">
          <ac:chgData name="DARIO PRAWARA TEH WEI RONG" userId="1332e4ec-ce71-475b-a32a-299703817a3d" providerId="ADAL" clId="{B2BA24B4-C23B-45AB-A2DF-80F569EFFC18}" dt="2023-06-09T14:30:47.211" v="10213" actId="478"/>
          <ac:picMkLst>
            <pc:docMk/>
            <pc:sldMk cId="2151876915" sldId="284"/>
            <ac:picMk id="9" creationId="{CA996F09-8976-8990-2E93-F8DA07281C9E}"/>
          </ac:picMkLst>
        </pc:picChg>
        <pc:picChg chg="add del mod">
          <ac:chgData name="DARIO PRAWARA TEH WEI RONG" userId="1332e4ec-ce71-475b-a32a-299703817a3d" providerId="ADAL" clId="{B2BA24B4-C23B-45AB-A2DF-80F569EFFC18}" dt="2023-06-09T14:31:57.094" v="10223" actId="478"/>
          <ac:picMkLst>
            <pc:docMk/>
            <pc:sldMk cId="2151876915" sldId="284"/>
            <ac:picMk id="11" creationId="{63BEA5AE-44F6-069B-9AAA-C1CF672992CF}"/>
          </ac:picMkLst>
        </pc:picChg>
        <pc:picChg chg="add mod">
          <ac:chgData name="DARIO PRAWARA TEH WEI RONG" userId="1332e4ec-ce71-475b-a32a-299703817a3d" providerId="ADAL" clId="{B2BA24B4-C23B-45AB-A2DF-80F569EFFC18}" dt="2023-06-09T14:35:25.987" v="10313" actId="1076"/>
          <ac:picMkLst>
            <pc:docMk/>
            <pc:sldMk cId="2151876915" sldId="284"/>
            <ac:picMk id="13" creationId="{6CDDAE94-CAF2-899B-A263-745DBEB26F5E}"/>
          </ac:picMkLst>
        </pc:picChg>
        <pc:picChg chg="add del">
          <ac:chgData name="DARIO PRAWARA TEH WEI RONG" userId="1332e4ec-ce71-475b-a32a-299703817a3d" providerId="ADAL" clId="{B2BA24B4-C23B-45AB-A2DF-80F569EFFC18}" dt="2023-06-09T11:12:22.136" v="8732" actId="478"/>
          <ac:picMkLst>
            <pc:docMk/>
            <pc:sldMk cId="2151876915" sldId="284"/>
            <ac:picMk id="4100" creationId="{2A1B3B8D-3A29-A475-B69D-29988D29D44C}"/>
          </ac:picMkLst>
        </pc:picChg>
      </pc:sldChg>
      <pc:sldChg chg="addSp delSp modSp del mod">
        <pc:chgData name="DARIO PRAWARA TEH WEI RONG" userId="1332e4ec-ce71-475b-a32a-299703817a3d" providerId="ADAL" clId="{B2BA24B4-C23B-45AB-A2DF-80F569EFFC18}" dt="2023-06-19T15:05:30.860" v="14044" actId="20577"/>
        <pc:sldMkLst>
          <pc:docMk/>
          <pc:sldMk cId="1399866494" sldId="285"/>
        </pc:sldMkLst>
        <pc:spChg chg="add del">
          <ac:chgData name="DARIO PRAWARA TEH WEI RONG" userId="1332e4ec-ce71-475b-a32a-299703817a3d" providerId="ADAL" clId="{B2BA24B4-C23B-45AB-A2DF-80F569EFFC18}" dt="2023-06-19T14:09:23.534" v="13388"/>
          <ac:spMkLst>
            <pc:docMk/>
            <pc:sldMk cId="1399866494" sldId="285"/>
            <ac:spMk id="2" creationId="{6677728B-6A6C-99CD-AD0E-697056A6C31F}"/>
          </ac:spMkLst>
        </pc:spChg>
        <pc:spChg chg="mod">
          <ac:chgData name="DARIO PRAWARA TEH WEI RONG" userId="1332e4ec-ce71-475b-a32a-299703817a3d" providerId="ADAL" clId="{B2BA24B4-C23B-45AB-A2DF-80F569EFFC18}" dt="2023-06-19T15:05:30.860" v="14044" actId="20577"/>
          <ac:spMkLst>
            <pc:docMk/>
            <pc:sldMk cId="1399866494" sldId="285"/>
            <ac:spMk id="3" creationId="{4233B015-4746-26C0-3096-1F320ADF3F04}"/>
          </ac:spMkLst>
        </pc:spChg>
        <pc:spChg chg="mod">
          <ac:chgData name="DARIO PRAWARA TEH WEI RONG" userId="1332e4ec-ce71-475b-a32a-299703817a3d" providerId="ADAL" clId="{B2BA24B4-C23B-45AB-A2DF-80F569EFFC18}" dt="2023-06-09T14:53:06.624" v="11422" actId="1076"/>
          <ac:spMkLst>
            <pc:docMk/>
            <pc:sldMk cId="1399866494" sldId="285"/>
            <ac:spMk id="4" creationId="{FD78033E-40BA-2022-980B-6704F563630E}"/>
          </ac:spMkLst>
        </pc:spChg>
        <pc:spChg chg="add del">
          <ac:chgData name="DARIO PRAWARA TEH WEI RONG" userId="1332e4ec-ce71-475b-a32a-299703817a3d" providerId="ADAL" clId="{B2BA24B4-C23B-45AB-A2DF-80F569EFFC18}" dt="2023-06-09T15:03:09.502" v="12873" actId="22"/>
          <ac:spMkLst>
            <pc:docMk/>
            <pc:sldMk cId="1399866494" sldId="285"/>
            <ac:spMk id="5" creationId="{5A7B6BC7-A726-BD56-4834-D4E7F06553D5}"/>
          </ac:spMkLst>
        </pc:spChg>
        <pc:picChg chg="add mod">
          <ac:chgData name="DARIO PRAWARA TEH WEI RONG" userId="1332e4ec-ce71-475b-a32a-299703817a3d" providerId="ADAL" clId="{B2BA24B4-C23B-45AB-A2DF-80F569EFFC18}" dt="2023-06-09T15:54:08.798" v="13375" actId="1076"/>
          <ac:picMkLst>
            <pc:docMk/>
            <pc:sldMk cId="1399866494" sldId="285"/>
            <ac:picMk id="1026" creationId="{F286BAE5-0892-1742-C76C-688452A94399}"/>
          </ac:picMkLst>
        </pc:picChg>
        <pc:picChg chg="del">
          <ac:chgData name="DARIO PRAWARA TEH WEI RONG" userId="1332e4ec-ce71-475b-a32a-299703817a3d" providerId="ADAL" clId="{B2BA24B4-C23B-45AB-A2DF-80F569EFFC18}" dt="2023-06-09T14:52:49.599" v="11418" actId="478"/>
          <ac:picMkLst>
            <pc:docMk/>
            <pc:sldMk cId="1399866494" sldId="285"/>
            <ac:picMk id="4100" creationId="{2A1B3B8D-3A29-A475-B69D-29988D29D44C}"/>
          </ac:picMkLst>
        </pc:picChg>
        <pc:picChg chg="del">
          <ac:chgData name="DARIO PRAWARA TEH WEI RONG" userId="1332e4ec-ce71-475b-a32a-299703817a3d" providerId="ADAL" clId="{B2BA24B4-C23B-45AB-A2DF-80F569EFFC18}" dt="2023-06-09T15:53:47.553" v="13367" actId="478"/>
          <ac:picMkLst>
            <pc:docMk/>
            <pc:sldMk cId="1399866494" sldId="285"/>
            <ac:picMk id="5122" creationId="{52F91BB6-B781-A699-222B-27EFF9995E87}"/>
          </ac:picMkLst>
        </pc:picChg>
      </pc:sldChg>
      <pc:sldChg chg="modSp add mod">
        <pc:chgData name="DARIO PRAWARA TEH WEI RONG" userId="1332e4ec-ce71-475b-a32a-299703817a3d" providerId="ADAL" clId="{B2BA24B4-C23B-45AB-A2DF-80F569EFFC18}" dt="2023-06-09T11:44:33.864" v="10158" actId="1076"/>
        <pc:sldMkLst>
          <pc:docMk/>
          <pc:sldMk cId="158682944" sldId="286"/>
        </pc:sldMkLst>
        <pc:spChg chg="mod">
          <ac:chgData name="DARIO PRAWARA TEH WEI RONG" userId="1332e4ec-ce71-475b-a32a-299703817a3d" providerId="ADAL" clId="{B2BA24B4-C23B-45AB-A2DF-80F569EFFC18}" dt="2023-06-09T11:40:59.069" v="9720" actId="1076"/>
          <ac:spMkLst>
            <pc:docMk/>
            <pc:sldMk cId="158682944" sldId="286"/>
            <ac:spMk id="3" creationId="{4233B015-4746-26C0-3096-1F320ADF3F04}"/>
          </ac:spMkLst>
        </pc:spChg>
        <pc:spChg chg="mod">
          <ac:chgData name="DARIO PRAWARA TEH WEI RONG" userId="1332e4ec-ce71-475b-a32a-299703817a3d" providerId="ADAL" clId="{B2BA24B4-C23B-45AB-A2DF-80F569EFFC18}" dt="2023-06-09T11:44:04.628" v="10107" actId="1076"/>
          <ac:spMkLst>
            <pc:docMk/>
            <pc:sldMk cId="158682944" sldId="286"/>
            <ac:spMk id="13" creationId="{CBF0B302-8D3B-55BF-E3E0-16C43C100420}"/>
          </ac:spMkLst>
        </pc:spChg>
        <pc:spChg chg="mod">
          <ac:chgData name="DARIO PRAWARA TEH WEI RONG" userId="1332e4ec-ce71-475b-a32a-299703817a3d" providerId="ADAL" clId="{B2BA24B4-C23B-45AB-A2DF-80F569EFFC18}" dt="2023-06-09T11:44:33.864" v="10158" actId="1076"/>
          <ac:spMkLst>
            <pc:docMk/>
            <pc:sldMk cId="158682944" sldId="286"/>
            <ac:spMk id="14" creationId="{63E9FB7F-7F7C-7D49-0886-B1A8BE5C8BD7}"/>
          </ac:spMkLst>
        </pc:spChg>
        <pc:picChg chg="mod">
          <ac:chgData name="DARIO PRAWARA TEH WEI RONG" userId="1332e4ec-ce71-475b-a32a-299703817a3d" providerId="ADAL" clId="{B2BA24B4-C23B-45AB-A2DF-80F569EFFC18}" dt="2023-06-09T11:41:00.206" v="9721" actId="1076"/>
          <ac:picMkLst>
            <pc:docMk/>
            <pc:sldMk cId="158682944" sldId="286"/>
            <ac:picMk id="5" creationId="{DCDD4A51-5732-8951-91F3-6AA53CDF3669}"/>
          </ac:picMkLst>
        </pc:picChg>
        <pc:picChg chg="mod">
          <ac:chgData name="DARIO PRAWARA TEH WEI RONG" userId="1332e4ec-ce71-475b-a32a-299703817a3d" providerId="ADAL" clId="{B2BA24B4-C23B-45AB-A2DF-80F569EFFC18}" dt="2023-06-09T11:41:02.359" v="9722" actId="1076"/>
          <ac:picMkLst>
            <pc:docMk/>
            <pc:sldMk cId="158682944" sldId="286"/>
            <ac:picMk id="10" creationId="{4ACCCA8E-B83F-6FB9-3D10-035D2D664FB1}"/>
          </ac:picMkLst>
        </pc:picChg>
        <pc:picChg chg="mod">
          <ac:chgData name="DARIO PRAWARA TEH WEI RONG" userId="1332e4ec-ce71-475b-a32a-299703817a3d" providerId="ADAL" clId="{B2BA24B4-C23B-45AB-A2DF-80F569EFFC18}" dt="2023-06-09T11:41:03.572" v="9723" actId="1076"/>
          <ac:picMkLst>
            <pc:docMk/>
            <pc:sldMk cId="158682944" sldId="286"/>
            <ac:picMk id="12" creationId="{2C5F04FA-4437-F632-8DE1-58AC18AAE434}"/>
          </ac:picMkLst>
        </pc:picChg>
      </pc:sldChg>
      <pc:sldChg chg="addSp delSp modSp add mod ord">
        <pc:chgData name="DARIO PRAWARA TEH WEI RONG" userId="1332e4ec-ce71-475b-a32a-299703817a3d" providerId="ADAL" clId="{B2BA24B4-C23B-45AB-A2DF-80F569EFFC18}" dt="2023-06-09T15:02:57.498" v="12871" actId="113"/>
        <pc:sldMkLst>
          <pc:docMk/>
          <pc:sldMk cId="2219991278" sldId="287"/>
        </pc:sldMkLst>
        <pc:spChg chg="mod">
          <ac:chgData name="DARIO PRAWARA TEH WEI RONG" userId="1332e4ec-ce71-475b-a32a-299703817a3d" providerId="ADAL" clId="{B2BA24B4-C23B-45AB-A2DF-80F569EFFC18}" dt="2023-06-09T15:02:57.498" v="12871" actId="113"/>
          <ac:spMkLst>
            <pc:docMk/>
            <pc:sldMk cId="2219991278" sldId="287"/>
            <ac:spMk id="2" creationId="{7250BA8F-B93F-274B-9CB4-7C8BE9A589DE}"/>
          </ac:spMkLst>
        </pc:spChg>
        <pc:spChg chg="add del">
          <ac:chgData name="DARIO PRAWARA TEH WEI RONG" userId="1332e4ec-ce71-475b-a32a-299703817a3d" providerId="ADAL" clId="{B2BA24B4-C23B-45AB-A2DF-80F569EFFC18}" dt="2023-06-09T14:58:40.561" v="12394"/>
          <ac:spMkLst>
            <pc:docMk/>
            <pc:sldMk cId="2219991278" sldId="287"/>
            <ac:spMk id="3" creationId="{9A55DD97-C07A-16AF-05CB-BCE39A626372}"/>
          </ac:spMkLst>
        </pc:spChg>
        <pc:spChg chg="mod">
          <ac:chgData name="DARIO PRAWARA TEH WEI RONG" userId="1332e4ec-ce71-475b-a32a-299703817a3d" providerId="ADAL" clId="{B2BA24B4-C23B-45AB-A2DF-80F569EFFC18}" dt="2023-06-09T15:01:32.439" v="12860" actId="1076"/>
          <ac:spMkLst>
            <pc:docMk/>
            <pc:sldMk cId="2219991278" sldId="287"/>
            <ac:spMk id="6" creationId="{4DF31726-53E6-BA25-79CB-51F650F27D0F}"/>
          </ac:spMkLst>
        </pc:spChg>
        <pc:picChg chg="mod">
          <ac:chgData name="DARIO PRAWARA TEH WEI RONG" userId="1332e4ec-ce71-475b-a32a-299703817a3d" providerId="ADAL" clId="{B2BA24B4-C23B-45AB-A2DF-80F569EFFC18}" dt="2023-06-09T15:01:33.511" v="12861" actId="1076"/>
          <ac:picMkLst>
            <pc:docMk/>
            <pc:sldMk cId="2219991278" sldId="287"/>
            <ac:picMk id="4" creationId="{695A7529-C3FA-5BDF-5C95-633925354970}"/>
          </ac:picMkLst>
        </pc:picChg>
      </pc:sldChg>
      <pc:sldChg chg="addSp delSp modSp add mod">
        <pc:chgData name="DARIO PRAWARA TEH WEI RONG" userId="1332e4ec-ce71-475b-a32a-299703817a3d" providerId="ADAL" clId="{B2BA24B4-C23B-45AB-A2DF-80F569EFFC18}" dt="2023-06-09T14:52:00.649" v="11374" actId="1076"/>
        <pc:sldMkLst>
          <pc:docMk/>
          <pc:sldMk cId="69711875" sldId="288"/>
        </pc:sldMkLst>
        <pc:spChg chg="add mod">
          <ac:chgData name="DARIO PRAWARA TEH WEI RONG" userId="1332e4ec-ce71-475b-a32a-299703817a3d" providerId="ADAL" clId="{B2BA24B4-C23B-45AB-A2DF-80F569EFFC18}" dt="2023-06-09T14:39:51.770" v="10496" actId="1076"/>
          <ac:spMkLst>
            <pc:docMk/>
            <pc:sldMk cId="69711875" sldId="288"/>
            <ac:spMk id="10" creationId="{E685A67A-D866-99E1-E958-889B96D6B216}"/>
          </ac:spMkLst>
        </pc:spChg>
        <pc:spChg chg="add mod">
          <ac:chgData name="DARIO PRAWARA TEH WEI RONG" userId="1332e4ec-ce71-475b-a32a-299703817a3d" providerId="ADAL" clId="{B2BA24B4-C23B-45AB-A2DF-80F569EFFC18}" dt="2023-06-09T14:51:27.539" v="11363" actId="1076"/>
          <ac:spMkLst>
            <pc:docMk/>
            <pc:sldMk cId="69711875" sldId="288"/>
            <ac:spMk id="11" creationId="{2A2E87DE-E171-7D56-4BEE-83ACCE5A36DC}"/>
          </ac:spMkLst>
        </pc:spChg>
        <pc:spChg chg="mod">
          <ac:chgData name="DARIO PRAWARA TEH WEI RONG" userId="1332e4ec-ce71-475b-a32a-299703817a3d" providerId="ADAL" clId="{B2BA24B4-C23B-45AB-A2DF-80F569EFFC18}" dt="2023-06-09T14:51:48.925" v="11372" actId="113"/>
          <ac:spMkLst>
            <pc:docMk/>
            <pc:sldMk cId="69711875" sldId="288"/>
            <ac:spMk id="14" creationId="{45292B30-7002-01A3-DFCA-AB7FAC7CA21D}"/>
          </ac:spMkLst>
        </pc:spChg>
        <pc:spChg chg="del">
          <ac:chgData name="DARIO PRAWARA TEH WEI RONG" userId="1332e4ec-ce71-475b-a32a-299703817a3d" providerId="ADAL" clId="{B2BA24B4-C23B-45AB-A2DF-80F569EFFC18}" dt="2023-06-09T14:38:20.963" v="10443" actId="478"/>
          <ac:spMkLst>
            <pc:docMk/>
            <pc:sldMk cId="69711875" sldId="288"/>
            <ac:spMk id="15" creationId="{D967CDBF-D050-0A36-D3CC-0482555278DB}"/>
          </ac:spMkLst>
        </pc:spChg>
        <pc:spChg chg="add mod">
          <ac:chgData name="DARIO PRAWARA TEH WEI RONG" userId="1332e4ec-ce71-475b-a32a-299703817a3d" providerId="ADAL" clId="{B2BA24B4-C23B-45AB-A2DF-80F569EFFC18}" dt="2023-06-09T14:52:00.649" v="11374" actId="1076"/>
          <ac:spMkLst>
            <pc:docMk/>
            <pc:sldMk cId="69711875" sldId="288"/>
            <ac:spMk id="16" creationId="{A55EADD7-B462-181D-8A48-CB984556DCD9}"/>
          </ac:spMkLst>
        </pc:spChg>
        <pc:picChg chg="add mod">
          <ac:chgData name="DARIO PRAWARA TEH WEI RONG" userId="1332e4ec-ce71-475b-a32a-299703817a3d" providerId="ADAL" clId="{B2BA24B4-C23B-45AB-A2DF-80F569EFFC18}" dt="2023-06-09T14:39:32.585" v="10473" actId="1076"/>
          <ac:picMkLst>
            <pc:docMk/>
            <pc:sldMk cId="69711875" sldId="288"/>
            <ac:picMk id="4" creationId="{A7380F0E-921E-AE4E-5933-60B9EA87A52C}"/>
          </ac:picMkLst>
        </pc:picChg>
        <pc:picChg chg="del">
          <ac:chgData name="DARIO PRAWARA TEH WEI RONG" userId="1332e4ec-ce71-475b-a32a-299703817a3d" providerId="ADAL" clId="{B2BA24B4-C23B-45AB-A2DF-80F569EFFC18}" dt="2023-06-09T14:38:18.944" v="10441" actId="478"/>
          <ac:picMkLst>
            <pc:docMk/>
            <pc:sldMk cId="69711875" sldId="288"/>
            <ac:picMk id="7" creationId="{5A337AF1-B2A3-0614-8C6E-1DB04DBFDA04}"/>
          </ac:picMkLst>
        </pc:picChg>
        <pc:picChg chg="add mod">
          <ac:chgData name="DARIO PRAWARA TEH WEI RONG" userId="1332e4ec-ce71-475b-a32a-299703817a3d" providerId="ADAL" clId="{B2BA24B4-C23B-45AB-A2DF-80F569EFFC18}" dt="2023-06-09T14:51:28.710" v="11364" actId="1076"/>
          <ac:picMkLst>
            <pc:docMk/>
            <pc:sldMk cId="69711875" sldId="288"/>
            <ac:picMk id="8" creationId="{7998621C-1254-6165-85D5-307A01E0ECEC}"/>
          </ac:picMkLst>
        </pc:picChg>
        <pc:picChg chg="del">
          <ac:chgData name="DARIO PRAWARA TEH WEI RONG" userId="1332e4ec-ce71-475b-a32a-299703817a3d" providerId="ADAL" clId="{B2BA24B4-C23B-45AB-A2DF-80F569EFFC18}" dt="2023-06-09T14:38:19.814" v="10442" actId="478"/>
          <ac:picMkLst>
            <pc:docMk/>
            <pc:sldMk cId="69711875" sldId="288"/>
            <ac:picMk id="13" creationId="{6CDDAE94-CAF2-899B-A263-745DBEB26F5E}"/>
          </ac:picMkLst>
        </pc:picChg>
      </pc:sldChg>
      <pc:sldChg chg="del">
        <pc:chgData name="DARIO PRAWARA TEH WEI RONG" userId="1332e4ec-ce71-475b-a32a-299703817a3d" providerId="ADAL" clId="{B2BA24B4-C23B-45AB-A2DF-80F569EFFC18}" dt="2023-06-09T16:45:52.010" v="13376" actId="47"/>
        <pc:sldMkLst>
          <pc:docMk/>
          <pc:sldMk cId="212224920" sldId="289"/>
        </pc:sldMkLst>
      </pc:sldChg>
      <pc:sldChg chg="del">
        <pc:chgData name="DARIO PRAWARA TEH WEI RONG" userId="1332e4ec-ce71-475b-a32a-299703817a3d" providerId="ADAL" clId="{B2BA24B4-C23B-45AB-A2DF-80F569EFFC18}" dt="2023-06-07T19:07:40.421" v="182" actId="47"/>
        <pc:sldMkLst>
          <pc:docMk/>
          <pc:sldMk cId="1934850991" sldId="290"/>
        </pc:sldMkLst>
        <pc:spChg chg="mod">
          <ac:chgData name="DARIO PRAWARA TEH WEI RONG" userId="1332e4ec-ce71-475b-a32a-299703817a3d" providerId="ADAL" clId="{B2BA24B4-C23B-45AB-A2DF-80F569EFFC18}" dt="2023-06-09T15:06:14.036" v="12961" actId="1076"/>
          <ac:spMkLst>
            <pc:docMk/>
            <pc:sldMk cId="1934850991" sldId="290"/>
            <ac:spMk id="3" creationId="{4233B015-4746-26C0-3096-1F320ADF3F04}"/>
          </ac:spMkLst>
        </pc:spChg>
        <pc:spChg chg="mod">
          <ac:chgData name="DARIO PRAWARA TEH WEI RONG" userId="1332e4ec-ce71-475b-a32a-299703817a3d" providerId="ADAL" clId="{B2BA24B4-C23B-45AB-A2DF-80F569EFFC18}" dt="2023-06-09T15:06:07.297" v="12959" actId="1076"/>
          <ac:spMkLst>
            <pc:docMk/>
            <pc:sldMk cId="1934850991" sldId="290"/>
            <ac:spMk id="4" creationId="{FD78033E-40BA-2022-980B-6704F563630E}"/>
          </ac:spMkLst>
        </pc:spChg>
        <pc:picChg chg="del">
          <ac:chgData name="DARIO PRAWARA TEH WEI RONG" userId="1332e4ec-ce71-475b-a32a-299703817a3d" providerId="ADAL" clId="{B2BA24B4-C23B-45AB-A2DF-80F569EFFC18}" dt="2023-06-09T15:03:18.835" v="12875" actId="478"/>
          <ac:picMkLst>
            <pc:docMk/>
            <pc:sldMk cId="1934850991" sldId="290"/>
            <ac:picMk id="5122" creationId="{52F91BB6-B781-A699-222B-27EFF9995E87}"/>
          </ac:picMkLst>
        </pc:picChg>
        <pc:picChg chg="add mod">
          <ac:chgData name="DARIO PRAWARA TEH WEI RONG" userId="1332e4ec-ce71-475b-a32a-299703817a3d" providerId="ADAL" clId="{B2BA24B4-C23B-45AB-A2DF-80F569EFFC18}" dt="2023-06-09T15:05:28.045" v="12937" actId="1076"/>
          <ac:picMkLst>
            <pc:docMk/>
            <pc:sldMk cId="1934850991" sldId="290"/>
            <ac:picMk id="13314" creationId="{FD7FB1D2-3105-CB2D-790C-F8A7A9C9119F}"/>
          </ac:picMkLst>
        </pc:picChg>
      </pc:sldChg>
      <pc:sldChg chg="del">
        <pc:chgData name="DARIO PRAWARA TEH WEI RONG" userId="1332e4ec-ce71-475b-a32a-299703817a3d" providerId="ADAL" clId="{B2BA24B4-C23B-45AB-A2DF-80F569EFFC18}" dt="2023-06-07T19:07:40.397" v="181" actId="47"/>
        <pc:sldMkLst>
          <pc:docMk/>
          <pc:sldMk cId="687901187" sldId="291"/>
        </pc:sldMkLst>
        <pc:spChg chg="add del mod">
          <ac:chgData name="DARIO PRAWARA TEH WEI RONG" userId="1332e4ec-ce71-475b-a32a-299703817a3d" providerId="ADAL" clId="{B2BA24B4-C23B-45AB-A2DF-80F569EFFC18}" dt="2023-06-09T15:17:51.886" v="13366" actId="1076"/>
          <ac:spMkLst>
            <pc:docMk/>
            <pc:sldMk cId="687901187" sldId="291"/>
            <ac:spMk id="9" creationId="{13282065-DB9C-C657-0B7F-46B58B331C30}"/>
          </ac:spMkLst>
        </pc:spChg>
        <pc:spChg chg="del">
          <ac:chgData name="DARIO PRAWARA TEH WEI RONG" userId="1332e4ec-ce71-475b-a32a-299703817a3d" providerId="ADAL" clId="{B2BA24B4-C23B-45AB-A2DF-80F569EFFC18}" dt="2023-06-09T15:14:31.144" v="12971" actId="478"/>
          <ac:spMkLst>
            <pc:docMk/>
            <pc:sldMk cId="687901187" sldId="291"/>
            <ac:spMk id="11" creationId="{3FB74289-03D2-93CD-53DA-ED6392DC26D4}"/>
          </ac:spMkLst>
        </pc:spChg>
        <pc:spChg chg="del mod">
          <ac:chgData name="DARIO PRAWARA TEH WEI RONG" userId="1332e4ec-ce71-475b-a32a-299703817a3d" providerId="ADAL" clId="{B2BA24B4-C23B-45AB-A2DF-80F569EFFC18}" dt="2023-06-09T15:14:35.955" v="12975"/>
          <ac:spMkLst>
            <pc:docMk/>
            <pc:sldMk cId="687901187" sldId="291"/>
            <ac:spMk id="12" creationId="{C8EFC9EC-1748-6B92-CD52-4D2AA33A86B6}"/>
          </ac:spMkLst>
        </pc:spChg>
        <pc:picChg chg="add mod">
          <ac:chgData name="DARIO PRAWARA TEH WEI RONG" userId="1332e4ec-ce71-475b-a32a-299703817a3d" providerId="ADAL" clId="{B2BA24B4-C23B-45AB-A2DF-80F569EFFC18}" dt="2023-06-09T15:15:03.901" v="12989" actId="1076"/>
          <ac:picMkLst>
            <pc:docMk/>
            <pc:sldMk cId="687901187" sldId="291"/>
            <ac:picMk id="3" creationId="{54B22085-FAFA-377E-4C31-AFC6495B74AB}"/>
          </ac:picMkLst>
        </pc:picChg>
        <pc:picChg chg="del">
          <ac:chgData name="DARIO PRAWARA TEH WEI RONG" userId="1332e4ec-ce71-475b-a32a-299703817a3d" providerId="ADAL" clId="{B2BA24B4-C23B-45AB-A2DF-80F569EFFC18}" dt="2023-06-09T15:14:04.764" v="12970" actId="478"/>
          <ac:picMkLst>
            <pc:docMk/>
            <pc:sldMk cId="687901187" sldId="291"/>
            <ac:picMk id="5" creationId="{57F558FC-A5CD-847B-FC96-547970F58338}"/>
          </ac:picMkLst>
        </pc:picChg>
        <pc:picChg chg="add mod">
          <ac:chgData name="DARIO PRAWARA TEH WEI RONG" userId="1332e4ec-ce71-475b-a32a-299703817a3d" providerId="ADAL" clId="{B2BA24B4-C23B-45AB-A2DF-80F569EFFC18}" dt="2023-06-09T15:15:05.145" v="12990" actId="1076"/>
          <ac:picMkLst>
            <pc:docMk/>
            <pc:sldMk cId="687901187" sldId="291"/>
            <ac:picMk id="7" creationId="{12C51099-AA03-EB10-311A-8F4A25418BF1}"/>
          </ac:picMkLst>
        </pc:picChg>
        <pc:picChg chg="del">
          <ac:chgData name="DARIO PRAWARA TEH WEI RONG" userId="1332e4ec-ce71-475b-a32a-299703817a3d" providerId="ADAL" clId="{B2BA24B4-C23B-45AB-A2DF-80F569EFFC18}" dt="2023-06-09T15:14:32.133" v="12972" actId="478"/>
          <ac:picMkLst>
            <pc:docMk/>
            <pc:sldMk cId="687901187" sldId="291"/>
            <ac:picMk id="8" creationId="{F62BE0B6-160A-8B7F-AF63-F2ADEF223ABA}"/>
          </ac:picMkLst>
        </pc:picChg>
      </pc:sldChg>
      <pc:sldChg chg="addSp delSp modSp add mod">
        <pc:chgData name="DARIO PRAWARA TEH WEI RONG" userId="1332e4ec-ce71-475b-a32a-299703817a3d" providerId="ADAL" clId="{B2BA24B4-C23B-45AB-A2DF-80F569EFFC18}" dt="2023-06-19T14:18:24.388" v="14007" actId="1076"/>
        <pc:sldMkLst>
          <pc:docMk/>
          <pc:sldMk cId="1721457228" sldId="292"/>
        </pc:sldMkLst>
        <pc:spChg chg="mod">
          <ac:chgData name="DARIO PRAWARA TEH WEI RONG" userId="1332e4ec-ce71-475b-a32a-299703817a3d" providerId="ADAL" clId="{B2BA24B4-C23B-45AB-A2DF-80F569EFFC18}" dt="2023-06-19T14:18:24.388" v="14007" actId="1076"/>
          <ac:spMkLst>
            <pc:docMk/>
            <pc:sldMk cId="1721457228" sldId="292"/>
            <ac:spMk id="3" creationId="{4233B015-4746-26C0-3096-1F320ADF3F04}"/>
          </ac:spMkLst>
        </pc:spChg>
        <pc:picChg chg="del">
          <ac:chgData name="DARIO PRAWARA TEH WEI RONG" userId="1332e4ec-ce71-475b-a32a-299703817a3d" providerId="ADAL" clId="{B2BA24B4-C23B-45AB-A2DF-80F569EFFC18}" dt="2023-06-19T14:09:32.484" v="13390" actId="478"/>
          <ac:picMkLst>
            <pc:docMk/>
            <pc:sldMk cId="1721457228" sldId="292"/>
            <ac:picMk id="1026" creationId="{F286BAE5-0892-1742-C76C-688452A94399}"/>
          </ac:picMkLst>
        </pc:picChg>
        <pc:picChg chg="add mod">
          <ac:chgData name="DARIO PRAWARA TEH WEI RONG" userId="1332e4ec-ce71-475b-a32a-299703817a3d" providerId="ADAL" clId="{B2BA24B4-C23B-45AB-A2DF-80F569EFFC18}" dt="2023-06-19T14:10:03.533" v="13399" actId="1076"/>
          <ac:picMkLst>
            <pc:docMk/>
            <pc:sldMk cId="1721457228" sldId="292"/>
            <ac:picMk id="2050" creationId="{A04C6EE0-1AA8-715B-AD64-3033466BEE15}"/>
          </ac:picMkLst>
        </pc:picChg>
      </pc:sldChg>
      <pc:sldChg chg="del">
        <pc:chgData name="DARIO PRAWARA TEH WEI RONG" userId="1332e4ec-ce71-475b-a32a-299703817a3d" providerId="ADAL" clId="{B2BA24B4-C23B-45AB-A2DF-80F569EFFC18}" dt="2023-06-07T19:07:40.345" v="180" actId="47"/>
        <pc:sldMkLst>
          <pc:docMk/>
          <pc:sldMk cId="1721457228" sldId="292"/>
        </pc:sldMkLst>
      </pc:sldChg>
      <pc:sldChg chg="del">
        <pc:chgData name="DARIO PRAWARA TEH WEI RONG" userId="1332e4ec-ce71-475b-a32a-299703817a3d" providerId="ADAL" clId="{B2BA24B4-C23B-45AB-A2DF-80F569EFFC18}" dt="2023-06-07T19:07:40.291" v="179" actId="47"/>
        <pc:sldMkLst>
          <pc:docMk/>
          <pc:sldMk cId="0" sldId="293"/>
        </pc:sldMkLst>
      </pc:sldChg>
      <pc:sldChg chg="del">
        <pc:chgData name="DARIO PRAWARA TEH WEI RONG" userId="1332e4ec-ce71-475b-a32a-299703817a3d" providerId="ADAL" clId="{B2BA24B4-C23B-45AB-A2DF-80F569EFFC18}" dt="2023-06-07T19:07:40.274" v="178" actId="47"/>
        <pc:sldMkLst>
          <pc:docMk/>
          <pc:sldMk cId="0" sldId="294"/>
        </pc:sldMkLst>
      </pc:sldChg>
      <pc:sldChg chg="del">
        <pc:chgData name="DARIO PRAWARA TEH WEI RONG" userId="1332e4ec-ce71-475b-a32a-299703817a3d" providerId="ADAL" clId="{B2BA24B4-C23B-45AB-A2DF-80F569EFFC18}" dt="2023-06-07T19:07:40.254" v="177" actId="47"/>
        <pc:sldMkLst>
          <pc:docMk/>
          <pc:sldMk cId="0" sldId="295"/>
        </pc:sldMkLst>
      </pc:sldChg>
      <pc:sldChg chg="del">
        <pc:chgData name="DARIO PRAWARA TEH WEI RONG" userId="1332e4ec-ce71-475b-a32a-299703817a3d" providerId="ADAL" clId="{B2BA24B4-C23B-45AB-A2DF-80F569EFFC18}" dt="2023-06-07T19:07:40.194" v="176" actId="47"/>
        <pc:sldMkLst>
          <pc:docMk/>
          <pc:sldMk cId="0" sldId="296"/>
        </pc:sldMkLst>
      </pc:sldChg>
      <pc:sldChg chg="del">
        <pc:chgData name="DARIO PRAWARA TEH WEI RONG" userId="1332e4ec-ce71-475b-a32a-299703817a3d" providerId="ADAL" clId="{B2BA24B4-C23B-45AB-A2DF-80F569EFFC18}" dt="2023-06-07T19:07:40.180" v="175" actId="47"/>
        <pc:sldMkLst>
          <pc:docMk/>
          <pc:sldMk cId="0" sldId="297"/>
        </pc:sldMkLst>
      </pc:sldChg>
      <pc:sldChg chg="del">
        <pc:chgData name="DARIO PRAWARA TEH WEI RONG" userId="1332e4ec-ce71-475b-a32a-299703817a3d" providerId="ADAL" clId="{B2BA24B4-C23B-45AB-A2DF-80F569EFFC18}" dt="2023-06-07T19:07:40.161" v="174" actId="47"/>
        <pc:sldMkLst>
          <pc:docMk/>
          <pc:sldMk cId="0" sldId="298"/>
        </pc:sldMkLst>
      </pc:sldChg>
      <pc:sldChg chg="del">
        <pc:chgData name="DARIO PRAWARA TEH WEI RONG" userId="1332e4ec-ce71-475b-a32a-299703817a3d" providerId="ADAL" clId="{B2BA24B4-C23B-45AB-A2DF-80F569EFFC18}" dt="2023-06-07T19:07:40.139" v="173" actId="47"/>
        <pc:sldMkLst>
          <pc:docMk/>
          <pc:sldMk cId="0" sldId="299"/>
        </pc:sldMkLst>
      </pc:sldChg>
      <pc:sldChg chg="del">
        <pc:chgData name="DARIO PRAWARA TEH WEI RONG" userId="1332e4ec-ce71-475b-a32a-299703817a3d" providerId="ADAL" clId="{B2BA24B4-C23B-45AB-A2DF-80F569EFFC18}" dt="2023-06-07T19:07:40.064" v="172" actId="47"/>
        <pc:sldMkLst>
          <pc:docMk/>
          <pc:sldMk cId="0" sldId="300"/>
        </pc:sldMkLst>
      </pc:sldChg>
      <pc:sldChg chg="del">
        <pc:chgData name="DARIO PRAWARA TEH WEI RONG" userId="1332e4ec-ce71-475b-a32a-299703817a3d" providerId="ADAL" clId="{B2BA24B4-C23B-45AB-A2DF-80F569EFFC18}" dt="2023-06-07T19:07:39.554" v="171" actId="47"/>
        <pc:sldMkLst>
          <pc:docMk/>
          <pc:sldMk cId="0" sldId="301"/>
        </pc:sldMkLst>
      </pc:sldChg>
      <pc:sldChg chg="del">
        <pc:chgData name="DARIO PRAWARA TEH WEI RONG" userId="1332e4ec-ce71-475b-a32a-299703817a3d" providerId="ADAL" clId="{B2BA24B4-C23B-45AB-A2DF-80F569EFFC18}" dt="2023-06-07T19:07:39.085" v="170" actId="47"/>
        <pc:sldMkLst>
          <pc:docMk/>
          <pc:sldMk cId="0" sldId="302"/>
        </pc:sldMkLst>
      </pc:sldChg>
      <pc:sldChg chg="del">
        <pc:chgData name="DARIO PRAWARA TEH WEI RONG" userId="1332e4ec-ce71-475b-a32a-299703817a3d" providerId="ADAL" clId="{B2BA24B4-C23B-45AB-A2DF-80F569EFFC18}" dt="2023-06-07T19:07:38.969" v="169" actId="47"/>
        <pc:sldMkLst>
          <pc:docMk/>
          <pc:sldMk cId="0" sldId="303"/>
        </pc:sldMkLst>
      </pc:sldChg>
      <pc:sldChg chg="del">
        <pc:chgData name="DARIO PRAWARA TEH WEI RONG" userId="1332e4ec-ce71-475b-a32a-299703817a3d" providerId="ADAL" clId="{B2BA24B4-C23B-45AB-A2DF-80F569EFFC18}" dt="2023-06-07T19:07:38.756" v="168" actId="47"/>
        <pc:sldMkLst>
          <pc:docMk/>
          <pc:sldMk cId="0" sldId="304"/>
        </pc:sldMkLst>
      </pc:sldChg>
      <pc:sldChg chg="del">
        <pc:chgData name="DARIO PRAWARA TEH WEI RONG" userId="1332e4ec-ce71-475b-a32a-299703817a3d" providerId="ADAL" clId="{B2BA24B4-C23B-45AB-A2DF-80F569EFFC18}" dt="2023-06-07T19:07:38.593" v="167" actId="47"/>
        <pc:sldMkLst>
          <pc:docMk/>
          <pc:sldMk cId="0" sldId="305"/>
        </pc:sldMkLst>
      </pc:sldChg>
      <pc:sldChg chg="del">
        <pc:chgData name="DARIO PRAWARA TEH WEI RONG" userId="1332e4ec-ce71-475b-a32a-299703817a3d" providerId="ADAL" clId="{B2BA24B4-C23B-45AB-A2DF-80F569EFFC18}" dt="2023-06-07T19:07:38.460" v="166" actId="47"/>
        <pc:sldMkLst>
          <pc:docMk/>
          <pc:sldMk cId="0" sldId="306"/>
        </pc:sldMkLst>
      </pc:sldChg>
      <pc:sldChg chg="del">
        <pc:chgData name="DARIO PRAWARA TEH WEI RONG" userId="1332e4ec-ce71-475b-a32a-299703817a3d" providerId="ADAL" clId="{B2BA24B4-C23B-45AB-A2DF-80F569EFFC18}" dt="2023-06-07T19:07:38.333" v="165" actId="47"/>
        <pc:sldMkLst>
          <pc:docMk/>
          <pc:sldMk cId="0" sldId="307"/>
        </pc:sldMkLst>
      </pc:sldChg>
      <pc:sldChg chg="del">
        <pc:chgData name="DARIO PRAWARA TEH WEI RONG" userId="1332e4ec-ce71-475b-a32a-299703817a3d" providerId="ADAL" clId="{B2BA24B4-C23B-45AB-A2DF-80F569EFFC18}" dt="2023-06-07T19:07:38.188" v="164" actId="47"/>
        <pc:sldMkLst>
          <pc:docMk/>
          <pc:sldMk cId="0" sldId="308"/>
        </pc:sldMkLst>
      </pc:sldChg>
      <pc:sldChg chg="del">
        <pc:chgData name="DARIO PRAWARA TEH WEI RONG" userId="1332e4ec-ce71-475b-a32a-299703817a3d" providerId="ADAL" clId="{B2BA24B4-C23B-45AB-A2DF-80F569EFFC18}" dt="2023-06-07T19:07:38.004" v="163" actId="47"/>
        <pc:sldMkLst>
          <pc:docMk/>
          <pc:sldMk cId="0" sldId="309"/>
        </pc:sldMkLst>
      </pc:sldChg>
      <pc:sldChg chg="del">
        <pc:chgData name="DARIO PRAWARA TEH WEI RONG" userId="1332e4ec-ce71-475b-a32a-299703817a3d" providerId="ADAL" clId="{B2BA24B4-C23B-45AB-A2DF-80F569EFFC18}" dt="2023-06-07T19:07:37.814" v="162" actId="47"/>
        <pc:sldMkLst>
          <pc:docMk/>
          <pc:sldMk cId="0" sldId="310"/>
        </pc:sldMkLst>
      </pc:sldChg>
      <pc:sldChg chg="del">
        <pc:chgData name="DARIO PRAWARA TEH WEI RONG" userId="1332e4ec-ce71-475b-a32a-299703817a3d" providerId="ADAL" clId="{B2BA24B4-C23B-45AB-A2DF-80F569EFFC18}" dt="2023-06-07T19:07:37.612" v="161" actId="47"/>
        <pc:sldMkLst>
          <pc:docMk/>
          <pc:sldMk cId="0" sldId="311"/>
        </pc:sldMkLst>
      </pc:sldChg>
      <pc:sldChg chg="del">
        <pc:chgData name="DARIO PRAWARA TEH WEI RONG" userId="1332e4ec-ce71-475b-a32a-299703817a3d" providerId="ADAL" clId="{B2BA24B4-C23B-45AB-A2DF-80F569EFFC18}" dt="2023-06-07T19:07:37.302" v="160" actId="47"/>
        <pc:sldMkLst>
          <pc:docMk/>
          <pc:sldMk cId="0" sldId="312"/>
        </pc:sldMkLst>
      </pc:sldChg>
      <pc:sldMasterChg chg="addSldLayout delSldLayout">
        <pc:chgData name="DARIO PRAWARA TEH WEI RONG" userId="1332e4ec-ce71-475b-a32a-299703817a3d" providerId="ADAL" clId="{B2BA24B4-C23B-45AB-A2DF-80F569EFFC18}" dt="2023-06-07T19:07:44.894" v="204" actId="47"/>
        <pc:sldMasterMkLst>
          <pc:docMk/>
          <pc:sldMasterMk cId="0" sldId="2147483681"/>
        </pc:sldMasterMkLst>
        <pc:sldLayoutChg chg="del">
          <pc:chgData name="DARIO PRAWARA TEH WEI RONG" userId="1332e4ec-ce71-475b-a32a-299703817a3d" providerId="ADAL" clId="{B2BA24B4-C23B-45AB-A2DF-80F569EFFC18}" dt="2023-06-07T19:00:44.393" v="0" actId="47"/>
          <pc:sldLayoutMkLst>
            <pc:docMk/>
            <pc:sldMasterMk cId="0" sldId="2147483681"/>
            <pc:sldLayoutMk cId="0" sldId="2147483649"/>
          </pc:sldLayoutMkLst>
        </pc:sldLayoutChg>
        <pc:sldLayoutChg chg="del">
          <pc:chgData name="DARIO PRAWARA TEH WEI RONG" userId="1332e4ec-ce71-475b-a32a-299703817a3d" providerId="ADAL" clId="{B2BA24B4-C23B-45AB-A2DF-80F569EFFC18}" dt="2023-06-07T19:07:40.291" v="179" actId="47"/>
          <pc:sldLayoutMkLst>
            <pc:docMk/>
            <pc:sldMasterMk cId="0" sldId="2147483681"/>
            <pc:sldLayoutMk cId="0" sldId="2147483650"/>
          </pc:sldLayoutMkLst>
        </pc:sldLayoutChg>
        <pc:sldLayoutChg chg="del">
          <pc:chgData name="DARIO PRAWARA TEH WEI RONG" userId="1332e4ec-ce71-475b-a32a-299703817a3d" providerId="ADAL" clId="{B2BA24B4-C23B-45AB-A2DF-80F569EFFC18}" dt="2023-06-07T19:07:34.806" v="159" actId="47"/>
          <pc:sldLayoutMkLst>
            <pc:docMk/>
            <pc:sldMasterMk cId="0" sldId="2147483681"/>
            <pc:sldLayoutMk cId="0" sldId="2147483651"/>
          </pc:sldLayoutMkLst>
        </pc:sldLayoutChg>
        <pc:sldLayoutChg chg="del">
          <pc:chgData name="DARIO PRAWARA TEH WEI RONG" userId="1332e4ec-ce71-475b-a32a-299703817a3d" providerId="ADAL" clId="{B2BA24B4-C23B-45AB-A2DF-80F569EFFC18}" dt="2023-06-07T19:07:42.985" v="200" actId="47"/>
          <pc:sldLayoutMkLst>
            <pc:docMk/>
            <pc:sldMasterMk cId="0" sldId="2147483681"/>
            <pc:sldLayoutMk cId="0" sldId="2147483652"/>
          </pc:sldLayoutMkLst>
        </pc:sldLayoutChg>
        <pc:sldLayoutChg chg="del">
          <pc:chgData name="DARIO PRAWARA TEH WEI RONG" userId="1332e4ec-ce71-475b-a32a-299703817a3d" providerId="ADAL" clId="{B2BA24B4-C23B-45AB-A2DF-80F569EFFC18}" dt="2023-06-07T19:00:48.287" v="1" actId="47"/>
          <pc:sldLayoutMkLst>
            <pc:docMk/>
            <pc:sldMasterMk cId="0" sldId="2147483681"/>
            <pc:sldLayoutMk cId="0" sldId="2147483653"/>
          </pc:sldLayoutMkLst>
        </pc:sldLayoutChg>
        <pc:sldLayoutChg chg="del">
          <pc:chgData name="DARIO PRAWARA TEH WEI RONG" userId="1332e4ec-ce71-475b-a32a-299703817a3d" providerId="ADAL" clId="{B2BA24B4-C23B-45AB-A2DF-80F569EFFC18}" dt="2023-06-07T19:07:40.647" v="190" actId="47"/>
          <pc:sldLayoutMkLst>
            <pc:docMk/>
            <pc:sldMasterMk cId="0" sldId="2147483681"/>
            <pc:sldLayoutMk cId="0" sldId="2147483654"/>
          </pc:sldLayoutMkLst>
        </pc:sldLayoutChg>
        <pc:sldLayoutChg chg="del">
          <pc:chgData name="DARIO PRAWARA TEH WEI RONG" userId="1332e4ec-ce71-475b-a32a-299703817a3d" providerId="ADAL" clId="{B2BA24B4-C23B-45AB-A2DF-80F569EFFC18}" dt="2023-06-07T19:07:27.399" v="156" actId="47"/>
          <pc:sldLayoutMkLst>
            <pc:docMk/>
            <pc:sldMasterMk cId="0" sldId="2147483681"/>
            <pc:sldLayoutMk cId="0" sldId="2147483656"/>
          </pc:sldLayoutMkLst>
        </pc:sldLayoutChg>
        <pc:sldLayoutChg chg="add del">
          <pc:chgData name="DARIO PRAWARA TEH WEI RONG" userId="1332e4ec-ce71-475b-a32a-299703817a3d" providerId="ADAL" clId="{B2BA24B4-C23B-45AB-A2DF-80F569EFFC18}" dt="2023-06-07T19:07:44.894" v="204" actId="47"/>
          <pc:sldLayoutMkLst>
            <pc:docMk/>
            <pc:sldMasterMk cId="0" sldId="2147483681"/>
            <pc:sldLayoutMk cId="0" sldId="2147483657"/>
          </pc:sldLayoutMkLst>
        </pc:sldLayoutChg>
        <pc:sldLayoutChg chg="del">
          <pc:chgData name="DARIO PRAWARA TEH WEI RONG" userId="1332e4ec-ce71-475b-a32a-299703817a3d" providerId="ADAL" clId="{B2BA24B4-C23B-45AB-A2DF-80F569EFFC18}" dt="2023-06-07T19:07:31.628" v="158" actId="47"/>
          <pc:sldLayoutMkLst>
            <pc:docMk/>
            <pc:sldMasterMk cId="0" sldId="2147483681"/>
            <pc:sldLayoutMk cId="0" sldId="2147483660"/>
          </pc:sldLayoutMkLst>
        </pc:sldLayoutChg>
        <pc:sldLayoutChg chg="del">
          <pc:chgData name="DARIO PRAWARA TEH WEI RONG" userId="1332e4ec-ce71-475b-a32a-299703817a3d" providerId="ADAL" clId="{B2BA24B4-C23B-45AB-A2DF-80F569EFFC18}" dt="2023-06-07T19:07:43.367" v="202" actId="47"/>
          <pc:sldLayoutMkLst>
            <pc:docMk/>
            <pc:sldMasterMk cId="0" sldId="2147483681"/>
            <pc:sldLayoutMk cId="0" sldId="2147483661"/>
          </pc:sldLayoutMkLst>
        </pc:sldLayoutChg>
        <pc:sldLayoutChg chg="del">
          <pc:chgData name="DARIO PRAWARA TEH WEI RONG" userId="1332e4ec-ce71-475b-a32a-299703817a3d" providerId="ADAL" clId="{B2BA24B4-C23B-45AB-A2DF-80F569EFFC18}" dt="2023-06-07T19:00:49.155" v="2" actId="47"/>
          <pc:sldLayoutMkLst>
            <pc:docMk/>
            <pc:sldMasterMk cId="0" sldId="2147483681"/>
            <pc:sldLayoutMk cId="0" sldId="2147483662"/>
          </pc:sldLayoutMkLst>
        </pc:sldLayoutChg>
        <pc:sldLayoutChg chg="del">
          <pc:chgData name="DARIO PRAWARA TEH WEI RONG" userId="1332e4ec-ce71-475b-a32a-299703817a3d" providerId="ADAL" clId="{B2BA24B4-C23B-45AB-A2DF-80F569EFFC18}" dt="2023-06-07T19:07:41.840" v="193" actId="47"/>
          <pc:sldLayoutMkLst>
            <pc:docMk/>
            <pc:sldMasterMk cId="0" sldId="2147483681"/>
            <pc:sldLayoutMk cId="0" sldId="2147483663"/>
          </pc:sldLayoutMkLst>
        </pc:sldLayoutChg>
        <pc:sldLayoutChg chg="del">
          <pc:chgData name="DARIO PRAWARA TEH WEI RONG" userId="1332e4ec-ce71-475b-a32a-299703817a3d" providerId="ADAL" clId="{B2BA24B4-C23B-45AB-A2DF-80F569EFFC18}" dt="2023-06-07T19:07:41.866" v="194" actId="47"/>
          <pc:sldLayoutMkLst>
            <pc:docMk/>
            <pc:sldMasterMk cId="0" sldId="2147483681"/>
            <pc:sldLayoutMk cId="0" sldId="2147483664"/>
          </pc:sldLayoutMkLst>
        </pc:sldLayoutChg>
        <pc:sldLayoutChg chg="del">
          <pc:chgData name="DARIO PRAWARA TEH WEI RONG" userId="1332e4ec-ce71-475b-a32a-299703817a3d" providerId="ADAL" clId="{B2BA24B4-C23B-45AB-A2DF-80F569EFFC18}" dt="2023-06-07T19:07:40.547" v="186" actId="47"/>
          <pc:sldLayoutMkLst>
            <pc:docMk/>
            <pc:sldMasterMk cId="0" sldId="2147483681"/>
            <pc:sldLayoutMk cId="0" sldId="2147483665"/>
          </pc:sldLayoutMkLst>
        </pc:sldLayoutChg>
        <pc:sldLayoutChg chg="del">
          <pc:chgData name="DARIO PRAWARA TEH WEI RONG" userId="1332e4ec-ce71-475b-a32a-299703817a3d" providerId="ADAL" clId="{B2BA24B4-C23B-45AB-A2DF-80F569EFFC18}" dt="2023-06-07T19:07:40.571" v="187" actId="47"/>
          <pc:sldLayoutMkLst>
            <pc:docMk/>
            <pc:sldMasterMk cId="0" sldId="2147483681"/>
            <pc:sldLayoutMk cId="0" sldId="2147483666"/>
          </pc:sldLayoutMkLst>
        </pc:sldLayoutChg>
        <pc:sldLayoutChg chg="del">
          <pc:chgData name="DARIO PRAWARA TEH WEI RONG" userId="1332e4ec-ce71-475b-a32a-299703817a3d" providerId="ADAL" clId="{B2BA24B4-C23B-45AB-A2DF-80F569EFFC18}" dt="2023-06-07T19:07:41.287" v="192" actId="47"/>
          <pc:sldLayoutMkLst>
            <pc:docMk/>
            <pc:sldMasterMk cId="0" sldId="2147483681"/>
            <pc:sldLayoutMk cId="0" sldId="2147483667"/>
          </pc:sldLayoutMkLst>
        </pc:sldLayoutChg>
        <pc:sldLayoutChg chg="del">
          <pc:chgData name="DARIO PRAWARA TEH WEI RONG" userId="1332e4ec-ce71-475b-a32a-299703817a3d" providerId="ADAL" clId="{B2BA24B4-C23B-45AB-A2DF-80F569EFFC18}" dt="2023-06-07T19:07:40.691" v="191" actId="47"/>
          <pc:sldLayoutMkLst>
            <pc:docMk/>
            <pc:sldMasterMk cId="0" sldId="2147483681"/>
            <pc:sldLayoutMk cId="0" sldId="2147483668"/>
          </pc:sldLayoutMkLst>
        </pc:sldLayoutChg>
        <pc:sldLayoutChg chg="del">
          <pc:chgData name="DARIO PRAWARA TEH WEI RONG" userId="1332e4ec-ce71-475b-a32a-299703817a3d" providerId="ADAL" clId="{B2BA24B4-C23B-45AB-A2DF-80F569EFFC18}" dt="2023-06-07T19:07:40.274" v="178" actId="47"/>
          <pc:sldLayoutMkLst>
            <pc:docMk/>
            <pc:sldMasterMk cId="0" sldId="2147483681"/>
            <pc:sldLayoutMk cId="0" sldId="2147483669"/>
          </pc:sldLayoutMkLst>
        </pc:sldLayoutChg>
        <pc:sldLayoutChg chg="del">
          <pc:chgData name="DARIO PRAWARA TEH WEI RONG" userId="1332e4ec-ce71-475b-a32a-299703817a3d" providerId="ADAL" clId="{B2BA24B4-C23B-45AB-A2DF-80F569EFFC18}" dt="2023-06-07T19:07:43.220" v="201" actId="47"/>
          <pc:sldLayoutMkLst>
            <pc:docMk/>
            <pc:sldMasterMk cId="0" sldId="2147483681"/>
            <pc:sldLayoutMk cId="0" sldId="2147483670"/>
          </pc:sldLayoutMkLst>
        </pc:sldLayoutChg>
        <pc:sldLayoutChg chg="del">
          <pc:chgData name="DARIO PRAWARA TEH WEI RONG" userId="1332e4ec-ce71-475b-a32a-299703817a3d" providerId="ADAL" clId="{B2BA24B4-C23B-45AB-A2DF-80F569EFFC18}" dt="2023-06-07T19:07:40.496" v="184" actId="47"/>
          <pc:sldLayoutMkLst>
            <pc:docMk/>
            <pc:sldMasterMk cId="0" sldId="2147483681"/>
            <pc:sldLayoutMk cId="0" sldId="2147483671"/>
          </pc:sldLayoutMkLst>
        </pc:sldLayoutChg>
        <pc:sldLayoutChg chg="del">
          <pc:chgData name="DARIO PRAWARA TEH WEI RONG" userId="1332e4ec-ce71-475b-a32a-299703817a3d" providerId="ADAL" clId="{B2BA24B4-C23B-45AB-A2DF-80F569EFFC18}" dt="2023-06-07T19:07:40.522" v="185" actId="47"/>
          <pc:sldLayoutMkLst>
            <pc:docMk/>
            <pc:sldMasterMk cId="0" sldId="2147483681"/>
            <pc:sldLayoutMk cId="0" sldId="2147483672"/>
          </pc:sldLayoutMkLst>
        </pc:sldLayoutChg>
        <pc:sldLayoutChg chg="del">
          <pc:chgData name="DARIO PRAWARA TEH WEI RONG" userId="1332e4ec-ce71-475b-a32a-299703817a3d" providerId="ADAL" clId="{B2BA24B4-C23B-45AB-A2DF-80F569EFFC18}" dt="2023-06-07T19:07:41.907" v="196" actId="47"/>
          <pc:sldLayoutMkLst>
            <pc:docMk/>
            <pc:sldMasterMk cId="0" sldId="2147483681"/>
            <pc:sldLayoutMk cId="0" sldId="2147483674"/>
          </pc:sldLayoutMkLst>
        </pc:sldLayoutChg>
        <pc:sldLayoutChg chg="del">
          <pc:chgData name="DARIO PRAWARA TEH WEI RONG" userId="1332e4ec-ce71-475b-a32a-299703817a3d" providerId="ADAL" clId="{B2BA24B4-C23B-45AB-A2DF-80F569EFFC18}" dt="2023-06-07T19:07:29.631" v="157" actId="47"/>
          <pc:sldLayoutMkLst>
            <pc:docMk/>
            <pc:sldMasterMk cId="0" sldId="2147483681"/>
            <pc:sldLayoutMk cId="0" sldId="2147483675"/>
          </pc:sldLayoutMkLst>
        </pc:sldLayoutChg>
        <pc:sldLayoutChg chg="del">
          <pc:chgData name="DARIO PRAWARA TEH WEI RONG" userId="1332e4ec-ce71-475b-a32a-299703817a3d" providerId="ADAL" clId="{B2BA24B4-C23B-45AB-A2DF-80F569EFFC18}" dt="2023-06-07T19:07:42.394" v="198" actId="47"/>
          <pc:sldLayoutMkLst>
            <pc:docMk/>
            <pc:sldMasterMk cId="0" sldId="2147483681"/>
            <pc:sldLayoutMk cId="0" sldId="2147483676"/>
          </pc:sldLayoutMkLst>
        </pc:sldLayoutChg>
        <pc:sldLayoutChg chg="del">
          <pc:chgData name="DARIO PRAWARA TEH WEI RONG" userId="1332e4ec-ce71-475b-a32a-299703817a3d" providerId="ADAL" clId="{B2BA24B4-C23B-45AB-A2DF-80F569EFFC18}" dt="2023-06-07T19:07:40.421" v="182" actId="47"/>
          <pc:sldLayoutMkLst>
            <pc:docMk/>
            <pc:sldMasterMk cId="0" sldId="2147483681"/>
            <pc:sldLayoutMk cId="0" sldId="2147483677"/>
          </pc:sldLayoutMkLst>
        </pc:sldLayoutChg>
      </pc:sldMasterChg>
      <pc:sldMasterChg chg="del delSldLayout">
        <pc:chgData name="DARIO PRAWARA TEH WEI RONG" userId="1332e4ec-ce71-475b-a32a-299703817a3d" providerId="ADAL" clId="{B2BA24B4-C23B-45AB-A2DF-80F569EFFC18}" dt="2023-06-07T19:07:40.254" v="177" actId="47"/>
        <pc:sldMasterMkLst>
          <pc:docMk/>
          <pc:sldMasterMk cId="0" sldId="2147483682"/>
        </pc:sldMasterMkLst>
        <pc:sldLayoutChg chg="del">
          <pc:chgData name="DARIO PRAWARA TEH WEI RONG" userId="1332e4ec-ce71-475b-a32a-299703817a3d" providerId="ADAL" clId="{B2BA24B4-C23B-45AB-A2DF-80F569EFFC18}" dt="2023-06-07T19:07:40.254" v="177" actId="47"/>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047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482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8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630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899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425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6857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335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02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53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76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126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31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090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75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06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87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43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67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56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54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9500"/>
            <a:ext cx="4662900" cy="294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000"/>
              <a:buNone/>
              <a:defRPr sz="6000">
                <a:solidFill>
                  <a:schemeClr val="lt1"/>
                </a:solidFill>
              </a:defRPr>
            </a:lvl1pPr>
            <a:lvl2pPr lvl="1" rtl="0">
              <a:spcBef>
                <a:spcPts val="0"/>
              </a:spcBef>
              <a:spcAft>
                <a:spcPts val="0"/>
              </a:spcAft>
              <a:buSzPts val="5700"/>
              <a:buNone/>
              <a:defRPr sz="5700"/>
            </a:lvl2pPr>
            <a:lvl3pPr lvl="2" rtl="0">
              <a:spcBef>
                <a:spcPts val="0"/>
              </a:spcBef>
              <a:spcAft>
                <a:spcPts val="0"/>
              </a:spcAft>
              <a:buSzPts val="5700"/>
              <a:buNone/>
              <a:defRPr sz="5700"/>
            </a:lvl3pPr>
            <a:lvl4pPr lvl="3" rtl="0">
              <a:spcBef>
                <a:spcPts val="0"/>
              </a:spcBef>
              <a:spcAft>
                <a:spcPts val="0"/>
              </a:spcAft>
              <a:buSzPts val="5700"/>
              <a:buNone/>
              <a:defRPr sz="5700"/>
            </a:lvl4pPr>
            <a:lvl5pPr lvl="4" rtl="0">
              <a:spcBef>
                <a:spcPts val="0"/>
              </a:spcBef>
              <a:spcAft>
                <a:spcPts val="0"/>
              </a:spcAft>
              <a:buSzPts val="5700"/>
              <a:buNone/>
              <a:defRPr sz="5700"/>
            </a:lvl5pPr>
            <a:lvl6pPr lvl="5" rtl="0">
              <a:spcBef>
                <a:spcPts val="0"/>
              </a:spcBef>
              <a:spcAft>
                <a:spcPts val="0"/>
              </a:spcAft>
              <a:buSzPts val="5700"/>
              <a:buNone/>
              <a:defRPr sz="5700"/>
            </a:lvl6pPr>
            <a:lvl7pPr lvl="6" rtl="0">
              <a:spcBef>
                <a:spcPts val="0"/>
              </a:spcBef>
              <a:spcAft>
                <a:spcPts val="0"/>
              </a:spcAft>
              <a:buSzPts val="5700"/>
              <a:buNone/>
              <a:defRPr sz="5700"/>
            </a:lvl7pPr>
            <a:lvl8pPr lvl="7" rtl="0">
              <a:spcBef>
                <a:spcPts val="0"/>
              </a:spcBef>
              <a:spcAft>
                <a:spcPts val="0"/>
              </a:spcAft>
              <a:buSzPts val="5700"/>
              <a:buNone/>
              <a:defRPr sz="5700"/>
            </a:lvl8pPr>
            <a:lvl9pPr lvl="8" rtl="0">
              <a:spcBef>
                <a:spcPts val="0"/>
              </a:spcBef>
              <a:spcAft>
                <a:spcPts val="0"/>
              </a:spcAft>
              <a:buSzPts val="5700"/>
              <a:buNone/>
              <a:defRPr sz="5700"/>
            </a:lvl9pPr>
          </a:lstStyle>
          <a:p>
            <a:endParaRPr/>
          </a:p>
        </p:txBody>
      </p:sp>
      <p:sp>
        <p:nvSpPr>
          <p:cNvPr id="10" name="Google Shape;10;p2"/>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11" name="Google Shape;11;p2"/>
          <p:cNvGrpSpPr/>
          <p:nvPr/>
        </p:nvGrpSpPr>
        <p:grpSpPr>
          <a:xfrm>
            <a:off x="5392350" y="1164700"/>
            <a:ext cx="3780570" cy="4383556"/>
            <a:chOff x="5392350" y="1164700"/>
            <a:chExt cx="3780570" cy="4383556"/>
          </a:xfrm>
        </p:grpSpPr>
        <p:sp>
          <p:nvSpPr>
            <p:cNvPr id="12" name="Google Shape;12;p2"/>
            <p:cNvSpPr/>
            <p:nvPr/>
          </p:nvSpPr>
          <p:spPr>
            <a:xfrm>
              <a:off x="6140952" y="1164700"/>
              <a:ext cx="833686" cy="1692823"/>
            </a:xfrm>
            <a:custGeom>
              <a:avLst/>
              <a:gdLst/>
              <a:ahLst/>
              <a:cxnLst/>
              <a:rect l="l" t="t" r="r" b="b"/>
              <a:pathLst>
                <a:path w="15724" h="31928" extrusionOk="0">
                  <a:moveTo>
                    <a:pt x="5783" y="0"/>
                  </a:moveTo>
                  <a:lnTo>
                    <a:pt x="5783" y="25867"/>
                  </a:lnTo>
                  <a:lnTo>
                    <a:pt x="1" y="31927"/>
                  </a:lnTo>
                  <a:lnTo>
                    <a:pt x="7044" y="30762"/>
                  </a:lnTo>
                  <a:lnTo>
                    <a:pt x="7044" y="10326"/>
                  </a:lnTo>
                  <a:lnTo>
                    <a:pt x="15724" y="8797"/>
                  </a:lnTo>
                  <a:lnTo>
                    <a:pt x="15724" y="7183"/>
                  </a:lnTo>
                  <a:lnTo>
                    <a:pt x="5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77079" y="1164700"/>
              <a:ext cx="870535" cy="1692823"/>
            </a:xfrm>
            <a:custGeom>
              <a:avLst/>
              <a:gdLst/>
              <a:ahLst/>
              <a:cxnLst/>
              <a:rect l="l" t="t" r="r" b="b"/>
              <a:pathLst>
                <a:path w="16419" h="31928" extrusionOk="0">
                  <a:moveTo>
                    <a:pt x="16418" y="0"/>
                  </a:moveTo>
                  <a:lnTo>
                    <a:pt x="1" y="4917"/>
                  </a:lnTo>
                  <a:lnTo>
                    <a:pt x="1" y="30185"/>
                  </a:lnTo>
                  <a:lnTo>
                    <a:pt x="10636" y="31927"/>
                  </a:lnTo>
                  <a:lnTo>
                    <a:pt x="16418" y="25867"/>
                  </a:lnTo>
                  <a:lnTo>
                    <a:pt x="16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48007" y="2155385"/>
              <a:ext cx="249989" cy="590484"/>
            </a:xfrm>
            <a:custGeom>
              <a:avLst/>
              <a:gdLst/>
              <a:ahLst/>
              <a:cxnLst/>
              <a:rect l="l" t="t" r="r" b="b"/>
              <a:pathLst>
                <a:path w="4715" h="11137" extrusionOk="0">
                  <a:moveTo>
                    <a:pt x="2363" y="1"/>
                  </a:moveTo>
                  <a:cubicBezTo>
                    <a:pt x="2124" y="1"/>
                    <a:pt x="1880" y="38"/>
                    <a:pt x="1636" y="117"/>
                  </a:cubicBezTo>
                  <a:cubicBezTo>
                    <a:pt x="653" y="427"/>
                    <a:pt x="1" y="1335"/>
                    <a:pt x="1" y="2361"/>
                  </a:cubicBezTo>
                  <a:lnTo>
                    <a:pt x="1" y="11137"/>
                  </a:lnTo>
                  <a:lnTo>
                    <a:pt x="1006" y="11137"/>
                  </a:lnTo>
                  <a:lnTo>
                    <a:pt x="4714" y="7203"/>
                  </a:lnTo>
                  <a:lnTo>
                    <a:pt x="4714" y="2361"/>
                  </a:lnTo>
                  <a:cubicBezTo>
                    <a:pt x="4714" y="1015"/>
                    <a:pt x="3615"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02989" y="2163285"/>
              <a:ext cx="195008" cy="582584"/>
            </a:xfrm>
            <a:custGeom>
              <a:avLst/>
              <a:gdLst/>
              <a:ahLst/>
              <a:cxnLst/>
              <a:rect l="l" t="t" r="r" b="b"/>
              <a:pathLst>
                <a:path w="3678" h="10988" extrusionOk="0">
                  <a:moveTo>
                    <a:pt x="1853" y="1"/>
                  </a:moveTo>
                  <a:cubicBezTo>
                    <a:pt x="1662" y="1"/>
                    <a:pt x="1467" y="31"/>
                    <a:pt x="1273" y="96"/>
                  </a:cubicBezTo>
                  <a:cubicBezTo>
                    <a:pt x="524" y="331"/>
                    <a:pt x="1" y="1036"/>
                    <a:pt x="11" y="1838"/>
                  </a:cubicBezTo>
                  <a:lnTo>
                    <a:pt x="11" y="10988"/>
                  </a:lnTo>
                  <a:lnTo>
                    <a:pt x="3677" y="7054"/>
                  </a:lnTo>
                  <a:lnTo>
                    <a:pt x="3677" y="1838"/>
                  </a:lnTo>
                  <a:cubicBezTo>
                    <a:pt x="3677" y="792"/>
                    <a:pt x="2825" y="1"/>
                    <a:pt x="185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151" y="1470150"/>
              <a:ext cx="157628" cy="209747"/>
            </a:xfrm>
            <a:custGeom>
              <a:avLst/>
              <a:gdLst/>
              <a:ahLst/>
              <a:cxnLst/>
              <a:rect l="l" t="t" r="r" b="b"/>
              <a:pathLst>
                <a:path w="2973" h="3956" extrusionOk="0">
                  <a:moveTo>
                    <a:pt x="1" y="1"/>
                  </a:moveTo>
                  <a:lnTo>
                    <a:pt x="1" y="3955"/>
                  </a:lnTo>
                  <a:lnTo>
                    <a:pt x="2972" y="3432"/>
                  </a:lnTo>
                  <a:lnTo>
                    <a:pt x="2972" y="182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99151" y="1493956"/>
              <a:ext cx="127036" cy="185941"/>
            </a:xfrm>
            <a:custGeom>
              <a:avLst/>
              <a:gdLst/>
              <a:ahLst/>
              <a:cxnLst/>
              <a:rect l="l" t="t" r="r" b="b"/>
              <a:pathLst>
                <a:path w="2396" h="3507" extrusionOk="0">
                  <a:moveTo>
                    <a:pt x="1" y="0"/>
                  </a:moveTo>
                  <a:lnTo>
                    <a:pt x="1" y="3506"/>
                  </a:lnTo>
                  <a:lnTo>
                    <a:pt x="2395" y="3079"/>
                  </a:lnTo>
                  <a:lnTo>
                    <a:pt x="2395" y="145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7125" y="1606150"/>
              <a:ext cx="208624" cy="1263244"/>
            </a:xfrm>
            <a:custGeom>
              <a:avLst/>
              <a:gdLst/>
              <a:ahLst/>
              <a:cxnLst/>
              <a:rect l="l" t="t" r="r" b="b"/>
              <a:pathLst>
                <a:path w="3935" h="23601" extrusionOk="0">
                  <a:moveTo>
                    <a:pt x="1" y="0"/>
                  </a:moveTo>
                  <a:lnTo>
                    <a:pt x="1" y="23601"/>
                  </a:lnTo>
                  <a:lnTo>
                    <a:pt x="3934" y="23601"/>
                  </a:lnTo>
                  <a:lnTo>
                    <a:pt x="3346" y="38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14475" y="1606150"/>
              <a:ext cx="532695" cy="1263244"/>
            </a:xfrm>
            <a:custGeom>
              <a:avLst/>
              <a:gdLst/>
              <a:ahLst/>
              <a:cxnLst/>
              <a:rect l="l" t="t" r="r" b="b"/>
              <a:pathLst>
                <a:path w="10048" h="23601" extrusionOk="0">
                  <a:moveTo>
                    <a:pt x="10048" y="0"/>
                  </a:moveTo>
                  <a:lnTo>
                    <a:pt x="0" y="1775"/>
                  </a:lnTo>
                  <a:lnTo>
                    <a:pt x="0" y="23601"/>
                  </a:lnTo>
                  <a:lnTo>
                    <a:pt x="10048" y="23601"/>
                  </a:lnTo>
                  <a:lnTo>
                    <a:pt x="10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1664" y="2202361"/>
              <a:ext cx="132073" cy="132073"/>
            </a:xfrm>
            <a:custGeom>
              <a:avLst/>
              <a:gdLst/>
              <a:ahLst/>
              <a:cxnLst/>
              <a:rect l="l" t="t" r="r" b="b"/>
              <a:pathLst>
                <a:path w="2491" h="2491" extrusionOk="0">
                  <a:moveTo>
                    <a:pt x="0" y="0"/>
                  </a:moveTo>
                  <a:lnTo>
                    <a:pt x="0" y="2491"/>
                  </a:lnTo>
                  <a:lnTo>
                    <a:pt x="2490" y="249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51854" y="2225001"/>
              <a:ext cx="91884" cy="109433"/>
            </a:xfrm>
            <a:custGeom>
              <a:avLst/>
              <a:gdLst/>
              <a:ahLst/>
              <a:cxnLst/>
              <a:rect l="l" t="t" r="r" b="b"/>
              <a:pathLst>
                <a:path w="1733" h="2064" extrusionOk="0">
                  <a:moveTo>
                    <a:pt x="1" y="1"/>
                  </a:moveTo>
                  <a:lnTo>
                    <a:pt x="1" y="2064"/>
                  </a:lnTo>
                  <a:lnTo>
                    <a:pt x="1732" y="2064"/>
                  </a:lnTo>
                  <a:lnTo>
                    <a:pt x="1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25913" y="1849299"/>
              <a:ext cx="25556" cy="115637"/>
            </a:xfrm>
            <a:custGeom>
              <a:avLst/>
              <a:gdLst/>
              <a:ahLst/>
              <a:cxnLst/>
              <a:rect l="l" t="t" r="r" b="b"/>
              <a:pathLst>
                <a:path w="482" h="2181" extrusionOk="0">
                  <a:moveTo>
                    <a:pt x="0" y="0"/>
                  </a:moveTo>
                  <a:lnTo>
                    <a:pt x="0" y="1892"/>
                  </a:lnTo>
                  <a:lnTo>
                    <a:pt x="481" y="2181"/>
                  </a:lnTo>
                  <a:lnTo>
                    <a:pt x="481" y="3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11664" y="2202361"/>
              <a:ext cx="132073" cy="22693"/>
            </a:xfrm>
            <a:custGeom>
              <a:avLst/>
              <a:gdLst/>
              <a:ahLst/>
              <a:cxnLst/>
              <a:rect l="l" t="t" r="r" b="b"/>
              <a:pathLst>
                <a:path w="2491" h="428" extrusionOk="0">
                  <a:moveTo>
                    <a:pt x="0" y="0"/>
                  </a:moveTo>
                  <a:lnTo>
                    <a:pt x="759" y="428"/>
                  </a:lnTo>
                  <a:lnTo>
                    <a:pt x="2490" y="428"/>
                  </a:lnTo>
                  <a:lnTo>
                    <a:pt x="2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998" y="2536124"/>
              <a:ext cx="429621" cy="321407"/>
            </a:xfrm>
            <a:custGeom>
              <a:avLst/>
              <a:gdLst/>
              <a:ahLst/>
              <a:cxnLst/>
              <a:rect l="l" t="t" r="r" b="b"/>
              <a:pathLst>
                <a:path w="8103" h="6062" extrusionOk="0">
                  <a:moveTo>
                    <a:pt x="5312" y="1"/>
                  </a:moveTo>
                  <a:lnTo>
                    <a:pt x="0" y="5676"/>
                  </a:lnTo>
                  <a:lnTo>
                    <a:pt x="2320" y="6061"/>
                  </a:lnTo>
                  <a:lnTo>
                    <a:pt x="8102" y="1"/>
                  </a:lnTo>
                  <a:close/>
                </a:path>
              </a:pathLst>
            </a:custGeom>
            <a:solidFill>
              <a:srgbClr val="A88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93225" y="2592800"/>
              <a:ext cx="816084" cy="2550654"/>
            </a:xfrm>
            <a:custGeom>
              <a:avLst/>
              <a:gdLst/>
              <a:ahLst/>
              <a:cxnLst/>
              <a:rect l="l" t="t" r="r" b="b"/>
              <a:pathLst>
                <a:path w="15392" h="43728" extrusionOk="0">
                  <a:moveTo>
                    <a:pt x="15392" y="1"/>
                  </a:moveTo>
                  <a:lnTo>
                    <a:pt x="0" y="2587"/>
                  </a:lnTo>
                  <a:lnTo>
                    <a:pt x="0" y="43728"/>
                  </a:lnTo>
                  <a:lnTo>
                    <a:pt x="15392" y="43728"/>
                  </a:lnTo>
                  <a:lnTo>
                    <a:pt x="15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85310" y="3790374"/>
              <a:ext cx="378033" cy="724200"/>
            </a:xfrm>
            <a:custGeom>
              <a:avLst/>
              <a:gdLst/>
              <a:ahLst/>
              <a:cxnLst/>
              <a:rect l="l" t="t" r="r" b="b"/>
              <a:pathLst>
                <a:path w="7130" h="13659" extrusionOk="0">
                  <a:moveTo>
                    <a:pt x="3591" y="1"/>
                  </a:moveTo>
                  <a:cubicBezTo>
                    <a:pt x="1759" y="1"/>
                    <a:pt x="1" y="1420"/>
                    <a:pt x="1" y="3569"/>
                  </a:cubicBezTo>
                  <a:lnTo>
                    <a:pt x="1" y="13659"/>
                  </a:lnTo>
                  <a:lnTo>
                    <a:pt x="7130" y="13659"/>
                  </a:lnTo>
                  <a:lnTo>
                    <a:pt x="7130" y="3569"/>
                  </a:lnTo>
                  <a:cubicBezTo>
                    <a:pt x="7130" y="2863"/>
                    <a:pt x="6927" y="2179"/>
                    <a:pt x="6531" y="1602"/>
                  </a:cubicBezTo>
                  <a:cubicBezTo>
                    <a:pt x="6403" y="1399"/>
                    <a:pt x="6253" y="1217"/>
                    <a:pt x="6082" y="1046"/>
                  </a:cubicBezTo>
                  <a:cubicBezTo>
                    <a:pt x="5357" y="324"/>
                    <a:pt x="4465" y="1"/>
                    <a:pt x="3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85310" y="3790162"/>
              <a:ext cx="346857" cy="724412"/>
            </a:xfrm>
            <a:custGeom>
              <a:avLst/>
              <a:gdLst/>
              <a:ahLst/>
              <a:cxnLst/>
              <a:rect l="l" t="t" r="r" b="b"/>
              <a:pathLst>
                <a:path w="6542" h="13663" extrusionOk="0">
                  <a:moveTo>
                    <a:pt x="3590" y="0"/>
                  </a:moveTo>
                  <a:cubicBezTo>
                    <a:pt x="1758" y="0"/>
                    <a:pt x="1" y="1424"/>
                    <a:pt x="1" y="3573"/>
                  </a:cubicBezTo>
                  <a:lnTo>
                    <a:pt x="1" y="13663"/>
                  </a:lnTo>
                  <a:lnTo>
                    <a:pt x="1005" y="13663"/>
                  </a:lnTo>
                  <a:lnTo>
                    <a:pt x="1005" y="4577"/>
                  </a:lnTo>
                  <a:cubicBezTo>
                    <a:pt x="1005" y="2617"/>
                    <a:pt x="2587" y="1018"/>
                    <a:pt x="4556" y="1018"/>
                  </a:cubicBezTo>
                  <a:cubicBezTo>
                    <a:pt x="4562" y="1018"/>
                    <a:pt x="4569" y="1018"/>
                    <a:pt x="4575" y="1018"/>
                  </a:cubicBezTo>
                  <a:cubicBezTo>
                    <a:pt x="4592" y="1018"/>
                    <a:pt x="4608" y="1018"/>
                    <a:pt x="4625" y="1018"/>
                  </a:cubicBezTo>
                  <a:cubicBezTo>
                    <a:pt x="5303" y="1018"/>
                    <a:pt x="5968" y="1230"/>
                    <a:pt x="6542" y="1606"/>
                  </a:cubicBezTo>
                  <a:cubicBezTo>
                    <a:pt x="6403" y="1403"/>
                    <a:pt x="6253" y="1221"/>
                    <a:pt x="6082" y="1050"/>
                  </a:cubicBezTo>
                  <a:cubicBezTo>
                    <a:pt x="5357" y="325"/>
                    <a:pt x="4465" y="0"/>
                    <a:pt x="3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00775" y="1387975"/>
              <a:ext cx="1171377" cy="4160280"/>
            </a:xfrm>
            <a:custGeom>
              <a:avLst/>
              <a:gdLst/>
              <a:ahLst/>
              <a:cxnLst/>
              <a:rect l="l" t="t" r="r" b="b"/>
              <a:pathLst>
                <a:path w="22596" h="77451" extrusionOk="0">
                  <a:moveTo>
                    <a:pt x="22596" y="1"/>
                  </a:moveTo>
                  <a:lnTo>
                    <a:pt x="161" y="8851"/>
                  </a:lnTo>
                  <a:lnTo>
                    <a:pt x="0" y="68429"/>
                  </a:lnTo>
                  <a:lnTo>
                    <a:pt x="22286" y="77450"/>
                  </a:lnTo>
                  <a:lnTo>
                    <a:pt x="22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32692" y="2389378"/>
              <a:ext cx="760572" cy="2864949"/>
            </a:xfrm>
            <a:custGeom>
              <a:avLst/>
              <a:gdLst/>
              <a:ahLst/>
              <a:cxnLst/>
              <a:rect l="l" t="t" r="r" b="b"/>
              <a:pathLst>
                <a:path w="14345" h="43728" extrusionOk="0">
                  <a:moveTo>
                    <a:pt x="0" y="0"/>
                  </a:moveTo>
                  <a:lnTo>
                    <a:pt x="0" y="43728"/>
                  </a:lnTo>
                  <a:lnTo>
                    <a:pt x="14344" y="43728"/>
                  </a:lnTo>
                  <a:lnTo>
                    <a:pt x="14344" y="258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15403" y="2592803"/>
              <a:ext cx="599073" cy="383706"/>
            </a:xfrm>
            <a:custGeom>
              <a:avLst/>
              <a:gdLst/>
              <a:ahLst/>
              <a:cxnLst/>
              <a:rect l="l" t="t" r="r" b="b"/>
              <a:pathLst>
                <a:path w="11299" h="7237" extrusionOk="0">
                  <a:moveTo>
                    <a:pt x="1" y="1"/>
                  </a:moveTo>
                  <a:lnTo>
                    <a:pt x="1" y="5879"/>
                  </a:lnTo>
                  <a:lnTo>
                    <a:pt x="11234" y="7237"/>
                  </a:lnTo>
                  <a:lnTo>
                    <a:pt x="11298" y="2064"/>
                  </a:lnTo>
                  <a:lnTo>
                    <a:pt x="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13440" y="2592803"/>
              <a:ext cx="599073" cy="208050"/>
            </a:xfrm>
            <a:custGeom>
              <a:avLst/>
              <a:gdLst/>
              <a:ahLst/>
              <a:cxnLst/>
              <a:rect l="l" t="t" r="r" b="b"/>
              <a:pathLst>
                <a:path w="11299" h="3924" extrusionOk="0">
                  <a:moveTo>
                    <a:pt x="1" y="1"/>
                  </a:moveTo>
                  <a:lnTo>
                    <a:pt x="1" y="1807"/>
                  </a:lnTo>
                  <a:lnTo>
                    <a:pt x="9054" y="3923"/>
                  </a:lnTo>
                  <a:lnTo>
                    <a:pt x="11298" y="2064"/>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93170" y="2800802"/>
              <a:ext cx="2280" cy="162135"/>
            </a:xfrm>
            <a:custGeom>
              <a:avLst/>
              <a:gdLst/>
              <a:ahLst/>
              <a:cxnLst/>
              <a:rect l="l" t="t" r="r" b="b"/>
              <a:pathLst>
                <a:path w="43" h="3058" extrusionOk="0">
                  <a:moveTo>
                    <a:pt x="43" y="0"/>
                  </a:moveTo>
                  <a:lnTo>
                    <a:pt x="0" y="3057"/>
                  </a:lnTo>
                </a:path>
              </a:pathLst>
            </a:custGeom>
            <a:solidFill>
              <a:srgbClr val="AA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92350" y="2389378"/>
              <a:ext cx="440384" cy="2864949"/>
            </a:xfrm>
            <a:custGeom>
              <a:avLst/>
              <a:gdLst/>
              <a:ahLst/>
              <a:cxnLst/>
              <a:rect l="l" t="t" r="r" b="b"/>
              <a:pathLst>
                <a:path w="8306" h="43728" extrusionOk="0">
                  <a:moveTo>
                    <a:pt x="8305" y="0"/>
                  </a:moveTo>
                  <a:lnTo>
                    <a:pt x="0" y="1401"/>
                  </a:lnTo>
                  <a:lnTo>
                    <a:pt x="0" y="42541"/>
                  </a:lnTo>
                  <a:lnTo>
                    <a:pt x="8305" y="43728"/>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59193" y="3126082"/>
              <a:ext cx="453957" cy="1360705"/>
            </a:xfrm>
            <a:custGeom>
              <a:avLst/>
              <a:gdLst/>
              <a:ahLst/>
              <a:cxnLst/>
              <a:rect l="l" t="t" r="r" b="b"/>
              <a:pathLst>
                <a:path w="8562" h="25664" extrusionOk="0">
                  <a:moveTo>
                    <a:pt x="8562" y="1"/>
                  </a:moveTo>
                  <a:lnTo>
                    <a:pt x="0" y="2341"/>
                  </a:lnTo>
                  <a:lnTo>
                    <a:pt x="0" y="3068"/>
                  </a:lnTo>
                  <a:lnTo>
                    <a:pt x="0" y="25664"/>
                  </a:lnTo>
                  <a:lnTo>
                    <a:pt x="8562" y="25664"/>
                  </a:lnTo>
                  <a:lnTo>
                    <a:pt x="8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659193" y="3250202"/>
              <a:ext cx="453957" cy="1248515"/>
            </a:xfrm>
            <a:custGeom>
              <a:avLst/>
              <a:gdLst/>
              <a:ahLst/>
              <a:cxnLst/>
              <a:rect l="l" t="t" r="r" b="b"/>
              <a:pathLst>
                <a:path w="8562" h="23548" extrusionOk="0">
                  <a:moveTo>
                    <a:pt x="0" y="0"/>
                  </a:moveTo>
                  <a:lnTo>
                    <a:pt x="0" y="23547"/>
                  </a:lnTo>
                  <a:lnTo>
                    <a:pt x="8562" y="23547"/>
                  </a:lnTo>
                  <a:lnTo>
                    <a:pt x="8562" y="1208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230902" y="4496324"/>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42350" y="1387975"/>
              <a:ext cx="630570" cy="4160267"/>
            </a:xfrm>
            <a:custGeom>
              <a:avLst/>
              <a:gdLst/>
              <a:ahLst/>
              <a:cxnLst/>
              <a:rect l="l" t="t" r="r" b="b"/>
              <a:pathLst>
                <a:path w="11331" h="78466" extrusionOk="0">
                  <a:moveTo>
                    <a:pt x="460" y="1"/>
                  </a:moveTo>
                  <a:lnTo>
                    <a:pt x="1" y="78466"/>
                  </a:lnTo>
                  <a:lnTo>
                    <a:pt x="1" y="78466"/>
                  </a:lnTo>
                  <a:lnTo>
                    <a:pt x="11330" y="74693"/>
                  </a:lnTo>
                  <a:lnTo>
                    <a:pt x="11330" y="10454"/>
                  </a:lnTo>
                  <a:lnTo>
                    <a:pt x="4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78502" y="4657616"/>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6101" y="4818908"/>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73700" y="4978207"/>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713225" y="1036450"/>
            <a:ext cx="3204900" cy="891900"/>
          </a:xfrm>
          <a:prstGeom prst="rect">
            <a:avLst/>
          </a:prstGeom>
        </p:spPr>
        <p:txBody>
          <a:bodyPr spcFirstLastPara="1" wrap="square" lIns="91425" tIns="0" rIns="0" bIns="0" anchor="ctr" anchorCtr="0">
            <a:noAutofit/>
          </a:bodyPr>
          <a:lstStyle>
            <a:lvl1pPr lvl="0" rtl="0">
              <a:spcBef>
                <a:spcPts val="0"/>
              </a:spcBef>
              <a:spcAft>
                <a:spcPts val="0"/>
              </a:spcAft>
              <a:buClr>
                <a:schemeClr val="lt1"/>
              </a:buClr>
              <a:buSzPts val="4000"/>
              <a:buNone/>
              <a:defRPr sz="5000">
                <a:solidFill>
                  <a:schemeClr val="lt1"/>
                </a:solidFill>
              </a:defRPr>
            </a:lvl1pPr>
            <a:lvl2pPr lvl="1" rtl="0">
              <a:spcBef>
                <a:spcPts val="0"/>
              </a:spcBef>
              <a:spcAft>
                <a:spcPts val="0"/>
              </a:spcAft>
              <a:buClr>
                <a:schemeClr val="lt1"/>
              </a:buClr>
              <a:buSzPts val="3800"/>
              <a:buNone/>
              <a:defRPr sz="3800">
                <a:solidFill>
                  <a:schemeClr val="lt1"/>
                </a:solidFill>
              </a:defRPr>
            </a:lvl2pPr>
            <a:lvl3pPr lvl="2" rtl="0">
              <a:spcBef>
                <a:spcPts val="0"/>
              </a:spcBef>
              <a:spcAft>
                <a:spcPts val="0"/>
              </a:spcAft>
              <a:buClr>
                <a:schemeClr val="lt1"/>
              </a:buClr>
              <a:buSzPts val="3800"/>
              <a:buNone/>
              <a:defRPr sz="3800">
                <a:solidFill>
                  <a:schemeClr val="lt1"/>
                </a:solidFill>
              </a:defRPr>
            </a:lvl3pPr>
            <a:lvl4pPr lvl="3" rtl="0">
              <a:spcBef>
                <a:spcPts val="0"/>
              </a:spcBef>
              <a:spcAft>
                <a:spcPts val="0"/>
              </a:spcAft>
              <a:buClr>
                <a:schemeClr val="lt1"/>
              </a:buClr>
              <a:buSzPts val="3800"/>
              <a:buNone/>
              <a:defRPr sz="3800">
                <a:solidFill>
                  <a:schemeClr val="lt1"/>
                </a:solidFill>
              </a:defRPr>
            </a:lvl4pPr>
            <a:lvl5pPr lvl="4" rtl="0">
              <a:spcBef>
                <a:spcPts val="0"/>
              </a:spcBef>
              <a:spcAft>
                <a:spcPts val="0"/>
              </a:spcAft>
              <a:buClr>
                <a:schemeClr val="lt1"/>
              </a:buClr>
              <a:buSzPts val="3800"/>
              <a:buNone/>
              <a:defRPr sz="3800">
                <a:solidFill>
                  <a:schemeClr val="lt1"/>
                </a:solidFill>
              </a:defRPr>
            </a:lvl5pPr>
            <a:lvl6pPr lvl="5" rtl="0">
              <a:spcBef>
                <a:spcPts val="0"/>
              </a:spcBef>
              <a:spcAft>
                <a:spcPts val="0"/>
              </a:spcAft>
              <a:buClr>
                <a:schemeClr val="lt1"/>
              </a:buClr>
              <a:buSzPts val="3800"/>
              <a:buNone/>
              <a:defRPr sz="3800">
                <a:solidFill>
                  <a:schemeClr val="lt1"/>
                </a:solidFill>
              </a:defRPr>
            </a:lvl6pPr>
            <a:lvl7pPr lvl="6" rtl="0">
              <a:spcBef>
                <a:spcPts val="0"/>
              </a:spcBef>
              <a:spcAft>
                <a:spcPts val="0"/>
              </a:spcAft>
              <a:buClr>
                <a:schemeClr val="lt1"/>
              </a:buClr>
              <a:buSzPts val="3800"/>
              <a:buNone/>
              <a:defRPr sz="3800">
                <a:solidFill>
                  <a:schemeClr val="lt1"/>
                </a:solidFill>
              </a:defRPr>
            </a:lvl7pPr>
            <a:lvl8pPr lvl="7" rtl="0">
              <a:spcBef>
                <a:spcPts val="0"/>
              </a:spcBef>
              <a:spcAft>
                <a:spcPts val="0"/>
              </a:spcAft>
              <a:buClr>
                <a:schemeClr val="lt1"/>
              </a:buClr>
              <a:buSzPts val="3800"/>
              <a:buNone/>
              <a:defRPr sz="3800">
                <a:solidFill>
                  <a:schemeClr val="lt1"/>
                </a:solidFill>
              </a:defRPr>
            </a:lvl8pPr>
            <a:lvl9pPr lvl="8" rtl="0">
              <a:spcBef>
                <a:spcPts val="0"/>
              </a:spcBef>
              <a:spcAft>
                <a:spcPts val="0"/>
              </a:spcAft>
              <a:buClr>
                <a:schemeClr val="lt1"/>
              </a:buClr>
              <a:buSzPts val="3800"/>
              <a:buNone/>
              <a:defRPr sz="3800">
                <a:solidFill>
                  <a:schemeClr val="lt1"/>
                </a:solidFill>
              </a:defRPr>
            </a:lvl9pPr>
          </a:lstStyle>
          <a:p>
            <a:endParaRPr/>
          </a:p>
        </p:txBody>
      </p:sp>
      <p:sp>
        <p:nvSpPr>
          <p:cNvPr id="131" name="Google Shape;131;p9"/>
          <p:cNvSpPr txBox="1">
            <a:spLocks noGrp="1"/>
          </p:cNvSpPr>
          <p:nvPr>
            <p:ph type="subTitle" idx="1"/>
          </p:nvPr>
        </p:nvSpPr>
        <p:spPr>
          <a:xfrm>
            <a:off x="713225" y="1928450"/>
            <a:ext cx="3204900" cy="21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34"/>
        <p:cNvGrpSpPr/>
        <p:nvPr/>
      </p:nvGrpSpPr>
      <p:grpSpPr>
        <a:xfrm>
          <a:off x="0" y="0"/>
          <a:ext cx="0" cy="0"/>
          <a:chOff x="0" y="0"/>
          <a:chExt cx="0" cy="0"/>
        </a:xfrm>
      </p:grpSpPr>
      <p:sp>
        <p:nvSpPr>
          <p:cNvPr id="135" name="Google Shape;135;p11"/>
          <p:cNvSpPr txBox="1">
            <a:spLocks noGrp="1"/>
          </p:cNvSpPr>
          <p:nvPr>
            <p:ph type="title" hasCustomPrompt="1"/>
          </p:nvPr>
        </p:nvSpPr>
        <p:spPr>
          <a:xfrm>
            <a:off x="720000" y="1213625"/>
            <a:ext cx="7704000" cy="174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36" name="Google Shape;136;p11"/>
          <p:cNvSpPr txBox="1">
            <a:spLocks noGrp="1"/>
          </p:cNvSpPr>
          <p:nvPr>
            <p:ph type="subTitle" idx="1"/>
          </p:nvPr>
        </p:nvSpPr>
        <p:spPr>
          <a:xfrm>
            <a:off x="1951125" y="3108488"/>
            <a:ext cx="5244000" cy="4917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37" name="Google Shape;137;p11"/>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accent3"/>
        </a:solidFill>
        <a:effectLst/>
      </p:bgPr>
    </p:bg>
    <p:spTree>
      <p:nvGrpSpPr>
        <p:cNvPr id="1" name="Shape 423"/>
        <p:cNvGrpSpPr/>
        <p:nvPr/>
      </p:nvGrpSpPr>
      <p:grpSpPr>
        <a:xfrm>
          <a:off x="0" y="0"/>
          <a:ext cx="0" cy="0"/>
          <a:chOff x="0" y="0"/>
          <a:chExt cx="0" cy="0"/>
        </a:xfrm>
      </p:grpSpPr>
      <p:sp>
        <p:nvSpPr>
          <p:cNvPr id="424" name="Google Shape;424;p32"/>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432"/>
        <p:cNvGrpSpPr/>
        <p:nvPr/>
      </p:nvGrpSpPr>
      <p:grpSpPr>
        <a:xfrm>
          <a:off x="0" y="0"/>
          <a:ext cx="0" cy="0"/>
          <a:chOff x="0" y="0"/>
          <a:chExt cx="0" cy="0"/>
        </a:xfrm>
      </p:grpSpPr>
      <p:sp>
        <p:nvSpPr>
          <p:cNvPr id="433" name="Google Shape;433;p33"/>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75488"/>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4000"/>
              <a:buFont typeface="Bebas Neue"/>
              <a:buNone/>
              <a:defRPr sz="4000">
                <a:solidFill>
                  <a:schemeClr val="dk2"/>
                </a:solidFill>
                <a:latin typeface="Bebas Neue"/>
                <a:ea typeface="Bebas Neue"/>
                <a:cs typeface="Bebas Neue"/>
                <a:sym typeface="Bebas Neue"/>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7" r:id="rId3"/>
    <p:sldLayoutId id="2147483658"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11">
          <p15:clr>
            <a:srgbClr val="EA4335"/>
          </p15:clr>
        </p15:guide>
        <p15:guide id="2" pos="449">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ctrTitle"/>
          </p:nvPr>
        </p:nvSpPr>
        <p:spPr>
          <a:xfrm>
            <a:off x="697697" y="922281"/>
            <a:ext cx="4662900" cy="2942100"/>
          </a:xfrm>
          <a:prstGeom prst="rect">
            <a:avLst/>
          </a:prstGeom>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 sz="4400" dirty="0">
                <a:solidFill>
                  <a:schemeClr val="bg2">
                    <a:lumMod val="20000"/>
                    <a:lumOff val="80000"/>
                  </a:schemeClr>
                </a:solidFill>
                <a:latin typeface="Poppins ExtraBold" panose="00000900000000000000" pitchFamily="2" charset="0"/>
                <a:cs typeface="Poppins ExtraBold" panose="00000900000000000000" pitchFamily="2" charset="0"/>
              </a:rPr>
              <a:t>PREDICTING US HOUSING PRICES WITH REGRESSION</a:t>
            </a:r>
            <a:endParaRPr sz="4400" dirty="0">
              <a:solidFill>
                <a:schemeClr val="bg2">
                  <a:lumMod val="20000"/>
                  <a:lumOff val="80000"/>
                </a:schemeClr>
              </a:solidFill>
              <a:latin typeface="Poppins ExtraBold" panose="00000900000000000000" pitchFamily="2" charset="0"/>
              <a:cs typeface="Poppins ExtraBold" panose="00000900000000000000" pitchFamily="2" charset="0"/>
            </a:endParaRPr>
          </a:p>
        </p:txBody>
      </p:sp>
      <p:sp>
        <p:nvSpPr>
          <p:cNvPr id="4" name="Google Shape;449;p36">
            <a:extLst>
              <a:ext uri="{FF2B5EF4-FFF2-40B4-BE49-F238E27FC236}">
                <a16:creationId xmlns:a16="http://schemas.microsoft.com/office/drawing/2014/main" id="{445DA52C-37DD-AE3E-77E8-5FAD4F70B4B8}"/>
              </a:ext>
            </a:extLst>
          </p:cNvPr>
          <p:cNvSpPr txBox="1">
            <a:spLocks/>
          </p:cNvSpPr>
          <p:nvPr/>
        </p:nvSpPr>
        <p:spPr>
          <a:xfrm>
            <a:off x="697697" y="498040"/>
            <a:ext cx="4662900" cy="338273"/>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9pPr>
          </a:lstStyle>
          <a:p>
            <a:r>
              <a:rPr lang="en-US" sz="1200" spc="300" dirty="0">
                <a:latin typeface="Poppins ExtraBold" panose="00000900000000000000" pitchFamily="2" charset="0"/>
                <a:cs typeface="Poppins ExtraBold" panose="00000900000000000000" pitchFamily="2" charset="0"/>
              </a:rPr>
              <a:t>CA1 AIML – PART B : REGRESSION</a:t>
            </a:r>
          </a:p>
        </p:txBody>
      </p:sp>
      <p:sp>
        <p:nvSpPr>
          <p:cNvPr id="5" name="Google Shape;449;p36">
            <a:extLst>
              <a:ext uri="{FF2B5EF4-FFF2-40B4-BE49-F238E27FC236}">
                <a16:creationId xmlns:a16="http://schemas.microsoft.com/office/drawing/2014/main" id="{043B632F-AA2D-F39F-CEC5-D245CDD1C023}"/>
              </a:ext>
            </a:extLst>
          </p:cNvPr>
          <p:cNvSpPr txBox="1">
            <a:spLocks/>
          </p:cNvSpPr>
          <p:nvPr/>
        </p:nvSpPr>
        <p:spPr>
          <a:xfrm>
            <a:off x="697697" y="4052082"/>
            <a:ext cx="4662900" cy="338273"/>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Bebas Neue"/>
              <a:buNone/>
              <a:defRPr sz="60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5700"/>
              <a:buFont typeface="Arial"/>
              <a:buNone/>
              <a:defRPr sz="5700" b="0" i="0" u="none" strike="noStrike" cap="none">
                <a:solidFill>
                  <a:schemeClr val="dk1"/>
                </a:solidFill>
                <a:latin typeface="Arial"/>
                <a:ea typeface="Arial"/>
                <a:cs typeface="Arial"/>
                <a:sym typeface="Arial"/>
              </a:defRPr>
            </a:lvl9pPr>
          </a:lstStyle>
          <a:p>
            <a:pPr>
              <a:lnSpc>
                <a:spcPct val="200000"/>
              </a:lnSpc>
            </a:pPr>
            <a:r>
              <a:rPr lang="en-US" sz="1300" spc="300" dirty="0">
                <a:latin typeface="Poppins ExtraBold" panose="00000900000000000000" pitchFamily="2" charset="0"/>
                <a:cs typeface="Poppins ExtraBold" panose="00000900000000000000" pitchFamily="2" charset="0"/>
              </a:rPr>
              <a:t>Name : Dario </a:t>
            </a:r>
            <a:r>
              <a:rPr lang="en-US" sz="1300" spc="300" dirty="0" err="1">
                <a:latin typeface="Poppins ExtraBold" panose="00000900000000000000" pitchFamily="2" charset="0"/>
                <a:cs typeface="Poppins ExtraBold" panose="00000900000000000000" pitchFamily="2" charset="0"/>
              </a:rPr>
              <a:t>Prawara</a:t>
            </a:r>
            <a:r>
              <a:rPr lang="en-US" sz="1300" spc="300" dirty="0">
                <a:latin typeface="Poppins ExtraBold" panose="00000900000000000000" pitchFamily="2" charset="0"/>
                <a:cs typeface="Poppins ExtraBold" panose="00000900000000000000" pitchFamily="2" charset="0"/>
              </a:rPr>
              <a:t> Teh Wei Rong</a:t>
            </a:r>
          </a:p>
          <a:p>
            <a:pPr>
              <a:lnSpc>
                <a:spcPct val="200000"/>
              </a:lnSpc>
            </a:pPr>
            <a:r>
              <a:rPr lang="en-US" sz="1300" spc="300" dirty="0">
                <a:latin typeface="Poppins ExtraBold" panose="00000900000000000000" pitchFamily="2" charset="0"/>
                <a:cs typeface="Poppins ExtraBold" panose="00000900000000000000" pitchFamily="2" charset="0"/>
              </a:rPr>
              <a:t>Class : DAAA / FT / 2A /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3074" name="Picture 2">
            <a:extLst>
              <a:ext uri="{FF2B5EF4-FFF2-40B4-BE49-F238E27FC236}">
                <a16:creationId xmlns:a16="http://schemas.microsoft.com/office/drawing/2014/main" id="{E18F832B-D63B-2012-0812-5CA9A3FBB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14" y="1175990"/>
            <a:ext cx="5806070" cy="30689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499866" y="442796"/>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a:latin typeface="Poppins ExtraBold" panose="00000900000000000000" pitchFamily="2" charset="0"/>
                <a:cs typeface="Poppins ExtraBold" panose="00000900000000000000" pitchFamily="2" charset="0"/>
              </a:rPr>
              <a:t>DATA EXPLORATION</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5" name="TextBox 4">
            <a:extLst>
              <a:ext uri="{FF2B5EF4-FFF2-40B4-BE49-F238E27FC236}">
                <a16:creationId xmlns:a16="http://schemas.microsoft.com/office/drawing/2014/main" id="{1C9CAC6C-0A93-D046-69D8-FE0FD6FB0545}"/>
              </a:ext>
            </a:extLst>
          </p:cNvPr>
          <p:cNvSpPr txBox="1"/>
          <p:nvPr/>
        </p:nvSpPr>
        <p:spPr>
          <a:xfrm>
            <a:off x="6477232" y="494258"/>
            <a:ext cx="2484120" cy="4154984"/>
          </a:xfrm>
          <a:prstGeom prst="rect">
            <a:avLst/>
          </a:prstGeom>
          <a:noFill/>
        </p:spPr>
        <p:txBody>
          <a:bodyPr wrap="square">
            <a:spAutoFit/>
          </a:bodyPr>
          <a:lstStyle/>
          <a:p>
            <a:pPr marL="171450" indent="-171450">
              <a:buClr>
                <a:schemeClr val="bg1"/>
              </a:buClr>
              <a:buFont typeface="Arial" panose="020B0604020202020204" pitchFamily="34" charset="0"/>
              <a:buChar char="•"/>
            </a:pP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The histogram shows that distribution of housing prices across the 5 cities are skewed to the right, indicating that majority of houses in the dataset are affordable, with fewer properties in the high-price range.</a:t>
            </a:r>
          </a:p>
          <a:p>
            <a:pPr marL="171450" indent="-171450">
              <a:buClr>
                <a:schemeClr val="bg1"/>
              </a:buClr>
              <a:buFont typeface="Arial" panose="020B0604020202020204" pitchFamily="34" charset="0"/>
              <a:buChar char="•"/>
            </a:pP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There is also a concentration of housing prices between $350000 and $600000, potentially indicating that there is a higher demand for houses in this price segment with increased competition.</a:t>
            </a:r>
          </a:p>
          <a:p>
            <a:pPr marL="171450" indent="-171450">
              <a:buClr>
                <a:schemeClr val="bg1"/>
              </a:buClr>
              <a:buFont typeface="Arial" panose="020B0604020202020204" pitchFamily="34" charset="0"/>
              <a:buChar char="•"/>
            </a:pP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The skewness indicates that the distribution of prices is not normalized, and there are properties with extreme high values, that imbalances the price distribution.</a:t>
            </a:r>
          </a:p>
        </p:txBody>
      </p:sp>
    </p:spTree>
    <p:extLst>
      <p:ext uri="{BB962C8B-B14F-4D97-AF65-F5344CB8AC3E}">
        <p14:creationId xmlns:p14="http://schemas.microsoft.com/office/powerpoint/2010/main" val="219627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953839" y="240497"/>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FEATURE ENGINEERING</a:t>
            </a:r>
            <a:endParaRPr lang="en-SG" sz="3200" dirty="0">
              <a:solidFill>
                <a:schemeClr val="dk2"/>
              </a:solidFill>
              <a:latin typeface="Poppins ExtraBold" panose="00000900000000000000" pitchFamily="2" charset="0"/>
              <a:cs typeface="Poppins ExtraBold" panose="00000900000000000000" pitchFamily="2" charset="0"/>
            </a:endParaRPr>
          </a:p>
        </p:txBody>
      </p:sp>
      <p:pic>
        <p:nvPicPr>
          <p:cNvPr id="3" name="Picture 2" descr="A picture containing text, font, line, screenshot&#10;&#10;Description automatically generated">
            <a:extLst>
              <a:ext uri="{FF2B5EF4-FFF2-40B4-BE49-F238E27FC236}">
                <a16:creationId xmlns:a16="http://schemas.microsoft.com/office/drawing/2014/main" id="{0F38811A-D42E-6C76-5597-C068A8A57F34}"/>
              </a:ext>
            </a:extLst>
          </p:cNvPr>
          <p:cNvPicPr>
            <a:picLocks noChangeAspect="1"/>
          </p:cNvPicPr>
          <p:nvPr/>
        </p:nvPicPr>
        <p:blipFill>
          <a:blip r:embed="rId3"/>
          <a:stretch>
            <a:fillRect/>
          </a:stretch>
        </p:blipFill>
        <p:spPr>
          <a:xfrm>
            <a:off x="1066799" y="1051482"/>
            <a:ext cx="4221481" cy="438650"/>
          </a:xfrm>
          <a:prstGeom prst="rect">
            <a:avLst/>
          </a:prstGeom>
          <a:ln>
            <a:solidFill>
              <a:schemeClr val="tx1"/>
            </a:solidFill>
          </a:ln>
        </p:spPr>
      </p:pic>
      <p:pic>
        <p:nvPicPr>
          <p:cNvPr id="7" name="Picture 6">
            <a:extLst>
              <a:ext uri="{FF2B5EF4-FFF2-40B4-BE49-F238E27FC236}">
                <a16:creationId xmlns:a16="http://schemas.microsoft.com/office/drawing/2014/main" id="{FD7AD019-4769-577F-98D1-7FF710CCC1F1}"/>
              </a:ext>
            </a:extLst>
          </p:cNvPr>
          <p:cNvPicPr>
            <a:picLocks noChangeAspect="1"/>
          </p:cNvPicPr>
          <p:nvPr/>
        </p:nvPicPr>
        <p:blipFill>
          <a:blip r:embed="rId4"/>
          <a:stretch>
            <a:fillRect/>
          </a:stretch>
        </p:blipFill>
        <p:spPr>
          <a:xfrm>
            <a:off x="1066799" y="2155373"/>
            <a:ext cx="6888481" cy="593096"/>
          </a:xfrm>
          <a:prstGeom prst="rect">
            <a:avLst/>
          </a:prstGeom>
          <a:ln>
            <a:solidFill>
              <a:schemeClr val="tx1"/>
            </a:solidFill>
          </a:ln>
        </p:spPr>
      </p:pic>
      <p:pic>
        <p:nvPicPr>
          <p:cNvPr id="9" name="Picture 8" descr="A picture containing text, screenshot, font, line&#10;&#10;Description automatically generated">
            <a:extLst>
              <a:ext uri="{FF2B5EF4-FFF2-40B4-BE49-F238E27FC236}">
                <a16:creationId xmlns:a16="http://schemas.microsoft.com/office/drawing/2014/main" id="{C4854860-6316-4959-7642-7144D27C662A}"/>
              </a:ext>
            </a:extLst>
          </p:cNvPr>
          <p:cNvPicPr>
            <a:picLocks noChangeAspect="1"/>
          </p:cNvPicPr>
          <p:nvPr/>
        </p:nvPicPr>
        <p:blipFill>
          <a:blip r:embed="rId5"/>
          <a:stretch>
            <a:fillRect/>
          </a:stretch>
        </p:blipFill>
        <p:spPr>
          <a:xfrm>
            <a:off x="1066799" y="3338038"/>
            <a:ext cx="5668123" cy="1635406"/>
          </a:xfrm>
          <a:prstGeom prst="rect">
            <a:avLst/>
          </a:prstGeom>
          <a:ln>
            <a:solidFill>
              <a:schemeClr val="tx1"/>
            </a:solidFill>
          </a:ln>
        </p:spPr>
      </p:pic>
      <p:sp>
        <p:nvSpPr>
          <p:cNvPr id="11" name="TextBox 10">
            <a:extLst>
              <a:ext uri="{FF2B5EF4-FFF2-40B4-BE49-F238E27FC236}">
                <a16:creationId xmlns:a16="http://schemas.microsoft.com/office/drawing/2014/main" id="{3FB74289-03D2-93CD-53DA-ED6392DC26D4}"/>
              </a:ext>
            </a:extLst>
          </p:cNvPr>
          <p:cNvSpPr txBox="1"/>
          <p:nvPr/>
        </p:nvSpPr>
        <p:spPr>
          <a:xfrm>
            <a:off x="953839" y="1591920"/>
            <a:ext cx="7346316" cy="461665"/>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From the final dataset, drop ‘House ID’ as it is unused and unnecessary in the training phase of the model.</a:t>
            </a:r>
          </a:p>
        </p:txBody>
      </p:sp>
      <p:sp>
        <p:nvSpPr>
          <p:cNvPr id="12" name="TextBox 11">
            <a:extLst>
              <a:ext uri="{FF2B5EF4-FFF2-40B4-BE49-F238E27FC236}">
                <a16:creationId xmlns:a16="http://schemas.microsoft.com/office/drawing/2014/main" id="{C8EFC9EC-1748-6B92-CD52-4D2AA33A86B6}"/>
              </a:ext>
            </a:extLst>
          </p:cNvPr>
          <p:cNvSpPr txBox="1"/>
          <p:nvPr/>
        </p:nvSpPr>
        <p:spPr>
          <a:xfrm>
            <a:off x="953839" y="2812421"/>
            <a:ext cx="7346316" cy="461665"/>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Create dummy variables for categorical variables in the dataset using </a:t>
            </a:r>
            <a:r>
              <a:rPr lang="en-US" sz="1200" b="1" dirty="0">
                <a:solidFill>
                  <a:schemeClr val="bg1"/>
                </a:solidFill>
                <a:latin typeface="Poppins "/>
              </a:rPr>
              <a:t>.</a:t>
            </a:r>
            <a:r>
              <a:rPr lang="en-US" sz="1200" b="1" dirty="0" err="1">
                <a:solidFill>
                  <a:schemeClr val="bg1"/>
                </a:solidFill>
                <a:latin typeface="Poppins "/>
              </a:rPr>
              <a:t>get_dummies</a:t>
            </a:r>
            <a:r>
              <a:rPr lang="en-US" sz="1200" b="1" dirty="0">
                <a:solidFill>
                  <a:schemeClr val="bg1"/>
                </a:solidFill>
                <a:latin typeface="Poppins "/>
              </a:rPr>
              <a:t>() </a:t>
            </a:r>
            <a:r>
              <a:rPr lang="en-US" sz="1200" dirty="0">
                <a:solidFill>
                  <a:schemeClr val="bg1"/>
                </a:solidFill>
                <a:latin typeface="Poppins "/>
              </a:rPr>
              <a:t>to ensure numerical representation for the model to process.</a:t>
            </a:r>
          </a:p>
        </p:txBody>
      </p:sp>
      <p:sp>
        <p:nvSpPr>
          <p:cNvPr id="13" name="TextBox 12">
            <a:extLst>
              <a:ext uri="{FF2B5EF4-FFF2-40B4-BE49-F238E27FC236}">
                <a16:creationId xmlns:a16="http://schemas.microsoft.com/office/drawing/2014/main" id="{030B5310-9064-BC8F-1728-8A0B6A038138}"/>
              </a:ext>
            </a:extLst>
          </p:cNvPr>
          <p:cNvSpPr txBox="1"/>
          <p:nvPr/>
        </p:nvSpPr>
        <p:spPr>
          <a:xfrm>
            <a:off x="6869724" y="3338038"/>
            <a:ext cx="1430431" cy="1384995"/>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Binary values (0 and 1) are created for the ‘City’ and ‘Renovation Status’ columns.</a:t>
            </a:r>
          </a:p>
        </p:txBody>
      </p:sp>
    </p:spTree>
    <p:extLst>
      <p:ext uri="{BB962C8B-B14F-4D97-AF65-F5344CB8AC3E}">
        <p14:creationId xmlns:p14="http://schemas.microsoft.com/office/powerpoint/2010/main" val="2842590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953839" y="240497"/>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FEATURE ENGINEERING</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11" name="TextBox 10">
            <a:extLst>
              <a:ext uri="{FF2B5EF4-FFF2-40B4-BE49-F238E27FC236}">
                <a16:creationId xmlns:a16="http://schemas.microsoft.com/office/drawing/2014/main" id="{3FB74289-03D2-93CD-53DA-ED6392DC26D4}"/>
              </a:ext>
            </a:extLst>
          </p:cNvPr>
          <p:cNvSpPr txBox="1"/>
          <p:nvPr/>
        </p:nvSpPr>
        <p:spPr>
          <a:xfrm>
            <a:off x="953838" y="2031958"/>
            <a:ext cx="7592335" cy="830997"/>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Split the final dataset into X (features) and y (target variable).</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Apply </a:t>
            </a:r>
            <a:r>
              <a:rPr lang="en-US" sz="1200" b="1" dirty="0">
                <a:solidFill>
                  <a:schemeClr val="bg1"/>
                </a:solidFill>
                <a:latin typeface="Poppins "/>
              </a:rPr>
              <a:t>np.log() </a:t>
            </a:r>
            <a:r>
              <a:rPr lang="en-US" sz="1200" dirty="0">
                <a:solidFill>
                  <a:schemeClr val="bg1"/>
                </a:solidFill>
                <a:latin typeface="Poppins "/>
              </a:rPr>
              <a:t>to the y-variable to normalize housing prices and reduce skewness in price distribution.</a:t>
            </a:r>
          </a:p>
        </p:txBody>
      </p:sp>
      <p:sp>
        <p:nvSpPr>
          <p:cNvPr id="12" name="TextBox 11">
            <a:extLst>
              <a:ext uri="{FF2B5EF4-FFF2-40B4-BE49-F238E27FC236}">
                <a16:creationId xmlns:a16="http://schemas.microsoft.com/office/drawing/2014/main" id="{C8EFC9EC-1748-6B92-CD52-4D2AA33A86B6}"/>
              </a:ext>
            </a:extLst>
          </p:cNvPr>
          <p:cNvSpPr txBox="1"/>
          <p:nvPr/>
        </p:nvSpPr>
        <p:spPr>
          <a:xfrm>
            <a:off x="953837" y="3540134"/>
            <a:ext cx="7368359" cy="1384995"/>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Data is split into 4 sets : </a:t>
            </a:r>
            <a:r>
              <a:rPr lang="en-US" sz="1200" b="1" dirty="0" err="1">
                <a:solidFill>
                  <a:schemeClr val="bg1"/>
                </a:solidFill>
                <a:latin typeface="Poppins "/>
              </a:rPr>
              <a:t>X_train</a:t>
            </a:r>
            <a:r>
              <a:rPr lang="en-US" sz="1200" b="1" dirty="0">
                <a:solidFill>
                  <a:schemeClr val="bg1"/>
                </a:solidFill>
                <a:latin typeface="Poppins "/>
              </a:rPr>
              <a:t> </a:t>
            </a:r>
            <a:r>
              <a:rPr lang="en-US" sz="1200" dirty="0">
                <a:solidFill>
                  <a:schemeClr val="bg1"/>
                </a:solidFill>
                <a:latin typeface="Poppins "/>
              </a:rPr>
              <a:t>(features for training), </a:t>
            </a:r>
            <a:r>
              <a:rPr lang="en-US" sz="1200" b="1" dirty="0" err="1">
                <a:solidFill>
                  <a:schemeClr val="bg1"/>
                </a:solidFill>
                <a:latin typeface="Poppins "/>
              </a:rPr>
              <a:t>X_test</a:t>
            </a:r>
            <a:r>
              <a:rPr lang="en-US" sz="1200" b="1" dirty="0">
                <a:solidFill>
                  <a:schemeClr val="bg1"/>
                </a:solidFill>
                <a:latin typeface="Poppins "/>
              </a:rPr>
              <a:t> </a:t>
            </a:r>
            <a:r>
              <a:rPr lang="en-US" sz="1200" dirty="0">
                <a:solidFill>
                  <a:schemeClr val="bg1"/>
                </a:solidFill>
                <a:latin typeface="Poppins "/>
              </a:rPr>
              <a:t>(features for testing), </a:t>
            </a:r>
            <a:r>
              <a:rPr lang="en-US" sz="1200" b="1" dirty="0" err="1">
                <a:solidFill>
                  <a:schemeClr val="bg1"/>
                </a:solidFill>
                <a:latin typeface="Poppins "/>
              </a:rPr>
              <a:t>y_train</a:t>
            </a:r>
            <a:r>
              <a:rPr lang="en-US" sz="1200" b="1" dirty="0">
                <a:solidFill>
                  <a:schemeClr val="bg1"/>
                </a:solidFill>
                <a:latin typeface="Poppins "/>
              </a:rPr>
              <a:t> </a:t>
            </a:r>
            <a:r>
              <a:rPr lang="en-US" sz="1200" dirty="0">
                <a:solidFill>
                  <a:schemeClr val="bg1"/>
                </a:solidFill>
                <a:latin typeface="Poppins "/>
              </a:rPr>
              <a:t>(target variable for training), and </a:t>
            </a:r>
            <a:r>
              <a:rPr lang="en-US" sz="1200" b="1" dirty="0" err="1">
                <a:solidFill>
                  <a:schemeClr val="bg1"/>
                </a:solidFill>
                <a:latin typeface="Poppins "/>
              </a:rPr>
              <a:t>y_test</a:t>
            </a:r>
            <a:r>
              <a:rPr lang="en-US" sz="1200" b="1" dirty="0">
                <a:solidFill>
                  <a:schemeClr val="bg1"/>
                </a:solidFill>
                <a:latin typeface="Poppins "/>
              </a:rPr>
              <a:t> </a:t>
            </a:r>
            <a:r>
              <a:rPr lang="en-US" sz="1200" dirty="0">
                <a:solidFill>
                  <a:schemeClr val="bg1"/>
                </a:solidFill>
                <a:latin typeface="Poppins "/>
              </a:rPr>
              <a:t>(target variable for testing)</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Allocate </a:t>
            </a:r>
            <a:r>
              <a:rPr lang="en-US" sz="1200" b="1" dirty="0" err="1">
                <a:solidFill>
                  <a:schemeClr val="bg1"/>
                </a:solidFill>
                <a:latin typeface="Poppins "/>
              </a:rPr>
              <a:t>test_size</a:t>
            </a:r>
            <a:r>
              <a:rPr lang="en-US" sz="1200" b="1" dirty="0">
                <a:solidFill>
                  <a:schemeClr val="bg1"/>
                </a:solidFill>
                <a:latin typeface="Poppins "/>
              </a:rPr>
              <a:t> = 0.3 </a:t>
            </a:r>
            <a:r>
              <a:rPr lang="en-US" sz="1200" dirty="0">
                <a:solidFill>
                  <a:schemeClr val="bg1"/>
                </a:solidFill>
                <a:latin typeface="Poppins "/>
              </a:rPr>
              <a:t>to ensure sufficient data for testing and maintaining consistent data splits.</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b="1" dirty="0">
                <a:solidFill>
                  <a:schemeClr val="bg1"/>
                </a:solidFill>
                <a:latin typeface="Poppins "/>
              </a:rPr>
              <a:t>Do not use stratify = y </a:t>
            </a:r>
            <a:r>
              <a:rPr lang="en-US" sz="1200" dirty="0">
                <a:solidFill>
                  <a:schemeClr val="bg1"/>
                </a:solidFill>
                <a:latin typeface="Poppins "/>
              </a:rPr>
              <a:t>for regression as splitting is done to predict a continuous variable.</a:t>
            </a:r>
          </a:p>
        </p:txBody>
      </p:sp>
      <p:pic>
        <p:nvPicPr>
          <p:cNvPr id="5" name="Picture 4">
            <a:extLst>
              <a:ext uri="{FF2B5EF4-FFF2-40B4-BE49-F238E27FC236}">
                <a16:creationId xmlns:a16="http://schemas.microsoft.com/office/drawing/2014/main" id="{57F558FC-A5CD-847B-FC96-547970F58338}"/>
              </a:ext>
            </a:extLst>
          </p:cNvPr>
          <p:cNvPicPr>
            <a:picLocks noChangeAspect="1"/>
          </p:cNvPicPr>
          <p:nvPr/>
        </p:nvPicPr>
        <p:blipFill>
          <a:blip r:embed="rId3"/>
          <a:stretch>
            <a:fillRect/>
          </a:stretch>
        </p:blipFill>
        <p:spPr>
          <a:xfrm>
            <a:off x="1093168" y="1068447"/>
            <a:ext cx="7453006" cy="868755"/>
          </a:xfrm>
          <a:prstGeom prst="rect">
            <a:avLst/>
          </a:prstGeom>
          <a:ln>
            <a:solidFill>
              <a:schemeClr val="tx1"/>
            </a:solidFill>
          </a:ln>
        </p:spPr>
      </p:pic>
      <p:pic>
        <p:nvPicPr>
          <p:cNvPr id="8" name="Picture 7">
            <a:extLst>
              <a:ext uri="{FF2B5EF4-FFF2-40B4-BE49-F238E27FC236}">
                <a16:creationId xmlns:a16="http://schemas.microsoft.com/office/drawing/2014/main" id="{F62BE0B6-160A-8B7F-AF63-F2ADEF223ABA}"/>
              </a:ext>
            </a:extLst>
          </p:cNvPr>
          <p:cNvPicPr>
            <a:picLocks noChangeAspect="1"/>
          </p:cNvPicPr>
          <p:nvPr/>
        </p:nvPicPr>
        <p:blipFill>
          <a:blip r:embed="rId4"/>
          <a:srcRect/>
          <a:stretch/>
        </p:blipFill>
        <p:spPr>
          <a:xfrm>
            <a:off x="1093168" y="2995469"/>
            <a:ext cx="7091828" cy="388654"/>
          </a:xfrm>
          <a:prstGeom prst="rect">
            <a:avLst/>
          </a:prstGeom>
          <a:ln>
            <a:solidFill>
              <a:schemeClr val="tx1"/>
            </a:solidFill>
          </a:ln>
        </p:spPr>
      </p:pic>
    </p:spTree>
    <p:extLst>
      <p:ext uri="{BB962C8B-B14F-4D97-AF65-F5344CB8AC3E}">
        <p14:creationId xmlns:p14="http://schemas.microsoft.com/office/powerpoint/2010/main" val="217018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953839" y="240497"/>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FEATURE ENGINEERING</a:t>
            </a:r>
            <a:endParaRPr lang="en-SG" sz="3200" dirty="0">
              <a:solidFill>
                <a:schemeClr val="dk2"/>
              </a:solidFill>
              <a:latin typeface="Poppins ExtraBold" panose="00000900000000000000" pitchFamily="2" charset="0"/>
              <a:cs typeface="Poppins ExtraBold" panose="00000900000000000000" pitchFamily="2" charset="0"/>
            </a:endParaRPr>
          </a:p>
        </p:txBody>
      </p:sp>
      <p:pic>
        <p:nvPicPr>
          <p:cNvPr id="3" name="Picture 2" descr="A screenshot of a computer&#10;&#10;Description automatically generated with low confidence">
            <a:extLst>
              <a:ext uri="{FF2B5EF4-FFF2-40B4-BE49-F238E27FC236}">
                <a16:creationId xmlns:a16="http://schemas.microsoft.com/office/drawing/2014/main" id="{54B22085-FAFA-377E-4C31-AFC6495B74AB}"/>
              </a:ext>
            </a:extLst>
          </p:cNvPr>
          <p:cNvPicPr>
            <a:picLocks noChangeAspect="1"/>
          </p:cNvPicPr>
          <p:nvPr/>
        </p:nvPicPr>
        <p:blipFill>
          <a:blip r:embed="rId3"/>
          <a:stretch>
            <a:fillRect/>
          </a:stretch>
        </p:blipFill>
        <p:spPr>
          <a:xfrm>
            <a:off x="1177445" y="973691"/>
            <a:ext cx="3558848" cy="3968116"/>
          </a:xfrm>
          <a:prstGeom prst="rect">
            <a:avLst/>
          </a:prstGeom>
          <a:ln>
            <a:solidFill>
              <a:schemeClr val="tx1"/>
            </a:solidFill>
          </a:ln>
        </p:spPr>
      </p:pic>
      <p:pic>
        <p:nvPicPr>
          <p:cNvPr id="7" name="Picture 6" descr="A picture containing text, font, screenshot, line&#10;&#10;Description automatically generated">
            <a:extLst>
              <a:ext uri="{FF2B5EF4-FFF2-40B4-BE49-F238E27FC236}">
                <a16:creationId xmlns:a16="http://schemas.microsoft.com/office/drawing/2014/main" id="{12C51099-AA03-EB10-311A-8F4A25418BF1}"/>
              </a:ext>
            </a:extLst>
          </p:cNvPr>
          <p:cNvPicPr>
            <a:picLocks noChangeAspect="1"/>
          </p:cNvPicPr>
          <p:nvPr/>
        </p:nvPicPr>
        <p:blipFill>
          <a:blip r:embed="rId4"/>
          <a:stretch>
            <a:fillRect/>
          </a:stretch>
        </p:blipFill>
        <p:spPr>
          <a:xfrm>
            <a:off x="4896440" y="973691"/>
            <a:ext cx="3558848" cy="746825"/>
          </a:xfrm>
          <a:prstGeom prst="rect">
            <a:avLst/>
          </a:prstGeom>
          <a:ln>
            <a:solidFill>
              <a:schemeClr val="tx1"/>
            </a:solidFill>
          </a:ln>
        </p:spPr>
      </p:pic>
      <p:sp>
        <p:nvSpPr>
          <p:cNvPr id="9" name="Google Shape;4905;p45">
            <a:extLst>
              <a:ext uri="{FF2B5EF4-FFF2-40B4-BE49-F238E27FC236}">
                <a16:creationId xmlns:a16="http://schemas.microsoft.com/office/drawing/2014/main" id="{13282065-DB9C-C657-0B7F-46B58B331C30}"/>
              </a:ext>
            </a:extLst>
          </p:cNvPr>
          <p:cNvSpPr txBox="1">
            <a:spLocks/>
          </p:cNvSpPr>
          <p:nvPr/>
        </p:nvSpPr>
        <p:spPr>
          <a:xfrm>
            <a:off x="4933961" y="2069004"/>
            <a:ext cx="3483806" cy="2324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1450" indent="-171450" algn="l">
              <a:spcAft>
                <a:spcPts val="1200"/>
              </a:spcAft>
              <a:buSzPts val="1100"/>
              <a:buFont typeface="Arial" panose="020B0604020202020204" pitchFamily="34" charset="0"/>
              <a:buChar char="•"/>
            </a:pPr>
            <a:r>
              <a:rPr lang="en-US" sz="1200" dirty="0">
                <a:latin typeface="Poppins" panose="00000500000000000000" pitchFamily="2" charset="0"/>
                <a:cs typeface="Poppins" panose="00000500000000000000" pitchFamily="2" charset="0"/>
              </a:rPr>
              <a:t>For </a:t>
            </a:r>
            <a:r>
              <a:rPr lang="en-US" sz="1200" dirty="0" err="1">
                <a:latin typeface="Poppins" panose="00000500000000000000" pitchFamily="2" charset="0"/>
                <a:cs typeface="Poppins" panose="00000500000000000000" pitchFamily="2" charset="0"/>
              </a:rPr>
              <a:t>X_train</a:t>
            </a:r>
            <a:r>
              <a:rPr lang="en-US" sz="1200" dirty="0">
                <a:latin typeface="Poppins" panose="00000500000000000000" pitchFamily="2" charset="0"/>
                <a:cs typeface="Poppins" panose="00000500000000000000" pitchFamily="2" charset="0"/>
              </a:rPr>
              <a:t> data, scale and </a:t>
            </a:r>
            <a:r>
              <a:rPr lang="en-US" sz="1200" dirty="0" err="1">
                <a:latin typeface="Poppins" panose="00000500000000000000" pitchFamily="2" charset="0"/>
                <a:cs typeface="Poppins" panose="00000500000000000000" pitchFamily="2" charset="0"/>
              </a:rPr>
              <a:t>fit_transform</a:t>
            </a:r>
            <a:r>
              <a:rPr lang="en-US" sz="1200" dirty="0">
                <a:latin typeface="Poppins" panose="00000500000000000000" pitchFamily="2" charset="0"/>
                <a:cs typeface="Poppins" panose="00000500000000000000" pitchFamily="2" charset="0"/>
              </a:rPr>
              <a:t> using </a:t>
            </a:r>
            <a:r>
              <a:rPr lang="en-US" sz="1200" dirty="0" err="1">
                <a:latin typeface="Poppins" panose="00000500000000000000" pitchFamily="2" charset="0"/>
                <a:cs typeface="Poppins" panose="00000500000000000000" pitchFamily="2" charset="0"/>
              </a:rPr>
              <a:t>RobustScaler</a:t>
            </a:r>
            <a:r>
              <a:rPr lang="en-US" sz="1200" dirty="0">
                <a:latin typeface="Poppins" panose="00000500000000000000" pitchFamily="2" charset="0"/>
                <a:cs typeface="Poppins" panose="00000500000000000000" pitchFamily="2" charset="0"/>
              </a:rPr>
              <a:t>().</a:t>
            </a:r>
          </a:p>
          <a:p>
            <a:pPr marL="171450" indent="-171450" algn="l">
              <a:spcAft>
                <a:spcPts val="1200"/>
              </a:spcAft>
              <a:buSzPts val="1100"/>
              <a:buFont typeface="Arial" panose="020B0604020202020204" pitchFamily="34" charset="0"/>
              <a:buChar char="•"/>
            </a:pPr>
            <a:r>
              <a:rPr lang="en-US" sz="1200" dirty="0">
                <a:latin typeface="Poppins" panose="00000500000000000000" pitchFamily="2" charset="0"/>
                <a:cs typeface="Poppins" panose="00000500000000000000" pitchFamily="2" charset="0"/>
              </a:rPr>
              <a:t>For </a:t>
            </a:r>
            <a:r>
              <a:rPr lang="en-US" sz="1200" dirty="0" err="1">
                <a:latin typeface="Poppins" panose="00000500000000000000" pitchFamily="2" charset="0"/>
                <a:cs typeface="Poppins" panose="00000500000000000000" pitchFamily="2" charset="0"/>
              </a:rPr>
              <a:t>X_test</a:t>
            </a:r>
            <a:r>
              <a:rPr lang="en-US" sz="1200" dirty="0">
                <a:latin typeface="Poppins" panose="00000500000000000000" pitchFamily="2" charset="0"/>
                <a:cs typeface="Poppins" panose="00000500000000000000" pitchFamily="2" charset="0"/>
              </a:rPr>
              <a:t> data, scale and transform using </a:t>
            </a:r>
            <a:r>
              <a:rPr lang="en-US" sz="1200" dirty="0" err="1">
                <a:latin typeface="Poppins" panose="00000500000000000000" pitchFamily="2" charset="0"/>
                <a:cs typeface="Poppins" panose="00000500000000000000" pitchFamily="2" charset="0"/>
              </a:rPr>
              <a:t>RobustScaler</a:t>
            </a:r>
            <a:r>
              <a:rPr lang="en-US" sz="1200" dirty="0">
                <a:latin typeface="Poppins" panose="00000500000000000000" pitchFamily="2" charset="0"/>
                <a:cs typeface="Poppins" panose="00000500000000000000" pitchFamily="2" charset="0"/>
              </a:rPr>
              <a:t>().</a:t>
            </a:r>
          </a:p>
          <a:p>
            <a:pPr marL="171450" indent="-171450" algn="l">
              <a:spcAft>
                <a:spcPts val="1200"/>
              </a:spcAft>
              <a:buSzPts val="1100"/>
              <a:buFont typeface="Arial" panose="020B0604020202020204" pitchFamily="34" charset="0"/>
              <a:buChar char="•"/>
            </a:pPr>
            <a:r>
              <a:rPr lang="en-US" sz="1200" dirty="0" err="1">
                <a:latin typeface="Poppins" panose="00000500000000000000" pitchFamily="2" charset="0"/>
                <a:cs typeface="Poppins" panose="00000500000000000000" pitchFamily="2" charset="0"/>
              </a:rPr>
              <a:t>RobustScaler</a:t>
            </a:r>
            <a:r>
              <a:rPr lang="en-US" sz="1200" dirty="0">
                <a:latin typeface="Poppins" panose="00000500000000000000" pitchFamily="2" charset="0"/>
                <a:cs typeface="Poppins" panose="00000500000000000000" pitchFamily="2" charset="0"/>
              </a:rPr>
              <a:t>() is used due to outliers found in the Price column, and this scaler is less sensitive to outliers, enabling it to be less influenced by extreme values, as well as preserve the shape of distribution provided by the data, leading to a more accurate scale of values provided.</a:t>
            </a:r>
          </a:p>
          <a:p>
            <a:pPr marL="0" indent="0">
              <a:spcAft>
                <a:spcPts val="1200"/>
              </a:spcAft>
              <a:buSzPts val="1100"/>
            </a:pPr>
            <a:endParaRPr lang="en-US" sz="1200" dirty="0"/>
          </a:p>
        </p:txBody>
      </p:sp>
    </p:spTree>
    <p:extLst>
      <p:ext uri="{BB962C8B-B14F-4D97-AF65-F5344CB8AC3E}">
        <p14:creationId xmlns:p14="http://schemas.microsoft.com/office/powerpoint/2010/main" val="68790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738249" y="216335"/>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MODEL CROSS-VALIDATION</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12" name="TextBox 11">
            <a:extLst>
              <a:ext uri="{FF2B5EF4-FFF2-40B4-BE49-F238E27FC236}">
                <a16:creationId xmlns:a16="http://schemas.microsoft.com/office/drawing/2014/main" id="{C8EFC9EC-1748-6B92-CD52-4D2AA33A86B6}"/>
              </a:ext>
            </a:extLst>
          </p:cNvPr>
          <p:cNvSpPr txBox="1"/>
          <p:nvPr/>
        </p:nvSpPr>
        <p:spPr>
          <a:xfrm>
            <a:off x="711095" y="3537222"/>
            <a:ext cx="7721809" cy="1200329"/>
          </a:xfrm>
          <a:prstGeom prst="rect">
            <a:avLst/>
          </a:prstGeom>
          <a:noFill/>
        </p:spPr>
        <p:txBody>
          <a:bodyPr wrap="square">
            <a:spAutoFit/>
          </a:bodyPr>
          <a:lstStyle/>
          <a:p>
            <a:pPr>
              <a:buClr>
                <a:schemeClr val="bg1"/>
              </a:buCl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Use </a:t>
            </a:r>
            <a:r>
              <a:rPr lang="en-US" sz="1200" b="1" dirty="0">
                <a:solidFill>
                  <a:schemeClr val="bg1"/>
                </a:solidFill>
                <a:latin typeface="Poppins "/>
              </a:rPr>
              <a:t>‘</a:t>
            </a:r>
            <a:r>
              <a:rPr lang="en-US" sz="1200" b="1" dirty="0" err="1">
                <a:solidFill>
                  <a:schemeClr val="bg1"/>
                </a:solidFill>
                <a:latin typeface="Poppins "/>
              </a:rPr>
              <a:t>neg_mean_absolute_percentage_error</a:t>
            </a:r>
            <a:r>
              <a:rPr lang="en-US" sz="1200" b="1" dirty="0">
                <a:solidFill>
                  <a:schemeClr val="bg1"/>
                </a:solidFill>
                <a:latin typeface="Poppins "/>
              </a:rPr>
              <a:t>’ </a:t>
            </a:r>
            <a:r>
              <a:rPr lang="en-US" sz="1200" dirty="0">
                <a:solidFill>
                  <a:schemeClr val="bg1"/>
                </a:solidFill>
                <a:latin typeface="Poppins "/>
              </a:rPr>
              <a:t>and</a:t>
            </a:r>
            <a:r>
              <a:rPr lang="en-US" sz="1200" b="1" dirty="0">
                <a:solidFill>
                  <a:schemeClr val="bg1"/>
                </a:solidFill>
                <a:latin typeface="Poppins "/>
              </a:rPr>
              <a:t> ‘</a:t>
            </a:r>
            <a:r>
              <a:rPr lang="en-US" sz="1200" b="1" dirty="0" err="1">
                <a:solidFill>
                  <a:schemeClr val="bg1"/>
                </a:solidFill>
                <a:latin typeface="Poppins "/>
              </a:rPr>
              <a:t>neg_root_mean_squared_error</a:t>
            </a:r>
            <a:r>
              <a:rPr lang="en-US" sz="1200" b="1" dirty="0">
                <a:solidFill>
                  <a:schemeClr val="bg1"/>
                </a:solidFill>
                <a:latin typeface="Poppins "/>
              </a:rPr>
              <a:t>’ </a:t>
            </a:r>
            <a:r>
              <a:rPr lang="en-US" sz="1200" dirty="0">
                <a:solidFill>
                  <a:schemeClr val="bg1"/>
                </a:solidFill>
                <a:latin typeface="Poppins "/>
              </a:rPr>
              <a:t>as the scorings, so the model with the lowest MAPE and lowest RMSE score is the best.</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To ensure that the scores retrieved are positive, indicate a negative sign for the MAPE and RMSE scores to convert it back to a positive value.</a:t>
            </a:r>
          </a:p>
        </p:txBody>
      </p:sp>
      <p:pic>
        <p:nvPicPr>
          <p:cNvPr id="8" name="Picture 7" descr="A picture containing text, font, screenshot&#10;&#10;Description automatically generated">
            <a:extLst>
              <a:ext uri="{FF2B5EF4-FFF2-40B4-BE49-F238E27FC236}">
                <a16:creationId xmlns:a16="http://schemas.microsoft.com/office/drawing/2014/main" id="{D3BCE0AE-3626-CFCB-6571-311BC4402495}"/>
              </a:ext>
            </a:extLst>
          </p:cNvPr>
          <p:cNvPicPr>
            <a:picLocks noChangeAspect="1"/>
          </p:cNvPicPr>
          <p:nvPr/>
        </p:nvPicPr>
        <p:blipFill>
          <a:blip r:embed="rId3"/>
          <a:stretch>
            <a:fillRect/>
          </a:stretch>
        </p:blipFill>
        <p:spPr>
          <a:xfrm>
            <a:off x="711095" y="2289119"/>
            <a:ext cx="7721809" cy="1203128"/>
          </a:xfrm>
          <a:prstGeom prst="rect">
            <a:avLst/>
          </a:prstGeom>
          <a:ln>
            <a:solidFill>
              <a:schemeClr val="tx1"/>
            </a:solidFill>
          </a:ln>
        </p:spPr>
      </p:pic>
      <p:pic>
        <p:nvPicPr>
          <p:cNvPr id="10" name="Picture 9" descr="A screenshot of a computer code&#10;&#10;Description automatically generated with medium confidence">
            <a:extLst>
              <a:ext uri="{FF2B5EF4-FFF2-40B4-BE49-F238E27FC236}">
                <a16:creationId xmlns:a16="http://schemas.microsoft.com/office/drawing/2014/main" id="{C805740F-2306-BFE5-B555-805A6A21CC25}"/>
              </a:ext>
            </a:extLst>
          </p:cNvPr>
          <p:cNvPicPr>
            <a:picLocks noChangeAspect="1"/>
          </p:cNvPicPr>
          <p:nvPr/>
        </p:nvPicPr>
        <p:blipFill>
          <a:blip r:embed="rId4"/>
          <a:stretch>
            <a:fillRect/>
          </a:stretch>
        </p:blipFill>
        <p:spPr>
          <a:xfrm>
            <a:off x="711094" y="1087001"/>
            <a:ext cx="4014243" cy="1107314"/>
          </a:xfrm>
          <a:prstGeom prst="rect">
            <a:avLst/>
          </a:prstGeom>
          <a:ln>
            <a:solidFill>
              <a:schemeClr val="tx1"/>
            </a:solidFill>
          </a:ln>
        </p:spPr>
      </p:pic>
      <p:sp>
        <p:nvSpPr>
          <p:cNvPr id="15" name="TextBox 14">
            <a:extLst>
              <a:ext uri="{FF2B5EF4-FFF2-40B4-BE49-F238E27FC236}">
                <a16:creationId xmlns:a16="http://schemas.microsoft.com/office/drawing/2014/main" id="{B3669A62-54A4-A33F-A607-3D5AFAAFC811}"/>
              </a:ext>
            </a:extLst>
          </p:cNvPr>
          <p:cNvSpPr txBox="1"/>
          <p:nvPr/>
        </p:nvSpPr>
        <p:spPr>
          <a:xfrm>
            <a:off x="4725338" y="1225159"/>
            <a:ext cx="3634693" cy="830997"/>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panose="00000500000000000000" pitchFamily="2" charset="0"/>
                <a:cs typeface="Poppins" panose="00000500000000000000" pitchFamily="2" charset="0"/>
              </a:rPr>
              <a:t>To identify the best regression model, use </a:t>
            </a:r>
            <a:r>
              <a:rPr lang="en-US" sz="1200" dirty="0" err="1">
                <a:solidFill>
                  <a:schemeClr val="bg1"/>
                </a:solidFill>
                <a:latin typeface="Poppins" panose="00000500000000000000" pitchFamily="2" charset="0"/>
                <a:cs typeface="Poppins" panose="00000500000000000000" pitchFamily="2" charset="0"/>
              </a:rPr>
              <a:t>KFold</a:t>
            </a:r>
            <a:r>
              <a:rPr lang="en-US" sz="1200" dirty="0">
                <a:solidFill>
                  <a:schemeClr val="bg1"/>
                </a:solidFill>
                <a:latin typeface="Poppins" panose="00000500000000000000" pitchFamily="2" charset="0"/>
                <a:cs typeface="Poppins" panose="00000500000000000000" pitchFamily="2" charset="0"/>
              </a:rPr>
              <a:t> split of 6 and retrieve the median value of all the folds for each model based on the respective scorings.</a:t>
            </a:r>
          </a:p>
        </p:txBody>
      </p:sp>
    </p:spTree>
    <p:extLst>
      <p:ext uri="{BB962C8B-B14F-4D97-AF65-F5344CB8AC3E}">
        <p14:creationId xmlns:p14="http://schemas.microsoft.com/office/powerpoint/2010/main" val="237579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738249" y="216335"/>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MODEL CROSS-VALIDATION</a:t>
            </a:r>
            <a:endParaRPr lang="en-SG" sz="3200" dirty="0">
              <a:solidFill>
                <a:schemeClr val="dk2"/>
              </a:solidFill>
              <a:latin typeface="Poppins ExtraBold" panose="00000900000000000000" pitchFamily="2" charset="0"/>
              <a:cs typeface="Poppins ExtraBold" panose="00000900000000000000" pitchFamily="2" charset="0"/>
            </a:endParaRPr>
          </a:p>
        </p:txBody>
      </p:sp>
      <p:pic>
        <p:nvPicPr>
          <p:cNvPr id="2054" name="Picture 6">
            <a:extLst>
              <a:ext uri="{FF2B5EF4-FFF2-40B4-BE49-F238E27FC236}">
                <a16:creationId xmlns:a16="http://schemas.microsoft.com/office/drawing/2014/main" id="{5572BF1C-4435-FD75-8332-A8A6C3077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006" y="949529"/>
            <a:ext cx="4147434" cy="40309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6DEFD7-A682-6601-A437-784D649F2810}"/>
              </a:ext>
            </a:extLst>
          </p:cNvPr>
          <p:cNvSpPr txBox="1"/>
          <p:nvPr/>
        </p:nvSpPr>
        <p:spPr>
          <a:xfrm>
            <a:off x="5105400" y="949529"/>
            <a:ext cx="3695700" cy="2862322"/>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Based on the boxplots, we can see that the models with the lowest MAPE and RMSE are Ridge and Linear Regression models.</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However, there are other models that performs almost as well as the above 2 models, with the 3</a:t>
            </a:r>
            <a:r>
              <a:rPr lang="en-US" sz="1200" baseline="30000" dirty="0">
                <a:solidFill>
                  <a:schemeClr val="bg1"/>
                </a:solidFill>
                <a:latin typeface="Poppins "/>
              </a:rPr>
              <a:t>rd</a:t>
            </a:r>
            <a:r>
              <a:rPr lang="en-US" sz="1200" dirty="0">
                <a:solidFill>
                  <a:schemeClr val="bg1"/>
                </a:solidFill>
                <a:latin typeface="Poppins "/>
              </a:rPr>
              <a:t> best model being ‘Random Forest’. </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So, we also consider ‘Random Forest’ when tuning hyperparameters as it is </a:t>
            </a:r>
            <a:r>
              <a:rPr lang="en-US" sz="1200" b="1" dirty="0">
                <a:solidFill>
                  <a:schemeClr val="bg1"/>
                </a:solidFill>
                <a:latin typeface="Poppins "/>
              </a:rPr>
              <a:t>more robust to outliers in housing price</a:t>
            </a:r>
            <a:r>
              <a:rPr lang="en-US" sz="1200" dirty="0">
                <a:solidFill>
                  <a:schemeClr val="bg1"/>
                </a:solidFill>
                <a:latin typeface="Poppins "/>
              </a:rPr>
              <a:t>, enabling it to potentially achieve better evaluation scores and make more accurate predictions overall.</a:t>
            </a:r>
          </a:p>
        </p:txBody>
      </p:sp>
      <p:pic>
        <p:nvPicPr>
          <p:cNvPr id="5" name="Picture 4" descr="A screenshot of a computer code&#10;&#10;Description automatically generated with low confidence">
            <a:extLst>
              <a:ext uri="{FF2B5EF4-FFF2-40B4-BE49-F238E27FC236}">
                <a16:creationId xmlns:a16="http://schemas.microsoft.com/office/drawing/2014/main" id="{C708D9B1-2B8B-33C1-40B8-B57C0AAAA2DE}"/>
              </a:ext>
            </a:extLst>
          </p:cNvPr>
          <p:cNvPicPr>
            <a:picLocks noChangeAspect="1"/>
          </p:cNvPicPr>
          <p:nvPr/>
        </p:nvPicPr>
        <p:blipFill>
          <a:blip r:embed="rId4"/>
          <a:stretch>
            <a:fillRect/>
          </a:stretch>
        </p:blipFill>
        <p:spPr>
          <a:xfrm>
            <a:off x="5105399" y="3893341"/>
            <a:ext cx="3695700" cy="1087168"/>
          </a:xfrm>
          <a:prstGeom prst="rect">
            <a:avLst/>
          </a:prstGeom>
          <a:ln>
            <a:solidFill>
              <a:schemeClr val="tx1"/>
            </a:solidFill>
          </a:ln>
        </p:spPr>
      </p:pic>
    </p:spTree>
    <p:extLst>
      <p:ext uri="{BB962C8B-B14F-4D97-AF65-F5344CB8AC3E}">
        <p14:creationId xmlns:p14="http://schemas.microsoft.com/office/powerpoint/2010/main" val="281514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601088" y="318369"/>
            <a:ext cx="8443852"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EVALUATING MODEL PERFORMANCE</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3" name="TextBox 2">
            <a:extLst>
              <a:ext uri="{FF2B5EF4-FFF2-40B4-BE49-F238E27FC236}">
                <a16:creationId xmlns:a16="http://schemas.microsoft.com/office/drawing/2014/main" id="{4233B015-4746-26C0-3096-1F320ADF3F04}"/>
              </a:ext>
            </a:extLst>
          </p:cNvPr>
          <p:cNvSpPr txBox="1"/>
          <p:nvPr/>
        </p:nvSpPr>
        <p:spPr>
          <a:xfrm>
            <a:off x="601088" y="1125905"/>
            <a:ext cx="2942212" cy="307777"/>
          </a:xfrm>
          <a:prstGeom prst="rect">
            <a:avLst/>
          </a:prstGeom>
          <a:noFill/>
        </p:spPr>
        <p:txBody>
          <a:bodyPr wrap="square">
            <a:spAutoFit/>
          </a:bodyPr>
          <a:lstStyle/>
          <a:p>
            <a:pPr>
              <a:buClr>
                <a:schemeClr val="bg1"/>
              </a:buClr>
            </a:pPr>
            <a:r>
              <a:rPr lang="en-US" b="1" u="sng" dirty="0">
                <a:solidFill>
                  <a:schemeClr val="bg1"/>
                </a:solidFill>
                <a:latin typeface="Poppins "/>
              </a:rPr>
              <a:t>RIDGE REGRESSION MODEL</a:t>
            </a:r>
          </a:p>
        </p:txBody>
      </p:sp>
      <p:pic>
        <p:nvPicPr>
          <p:cNvPr id="5" name="Picture 4" descr="A picture containing text, font, screenshot, line&#10;&#10;Description automatically generated">
            <a:extLst>
              <a:ext uri="{FF2B5EF4-FFF2-40B4-BE49-F238E27FC236}">
                <a16:creationId xmlns:a16="http://schemas.microsoft.com/office/drawing/2014/main" id="{DCDD4A51-5732-8951-91F3-6AA53CDF3669}"/>
              </a:ext>
            </a:extLst>
          </p:cNvPr>
          <p:cNvPicPr>
            <a:picLocks noChangeAspect="1"/>
          </p:cNvPicPr>
          <p:nvPr/>
        </p:nvPicPr>
        <p:blipFill>
          <a:blip r:embed="rId3"/>
          <a:stretch>
            <a:fillRect/>
          </a:stretch>
        </p:blipFill>
        <p:spPr>
          <a:xfrm>
            <a:off x="668240" y="1491047"/>
            <a:ext cx="4922080" cy="1379144"/>
          </a:xfrm>
          <a:prstGeom prst="rect">
            <a:avLst/>
          </a:prstGeom>
          <a:ln>
            <a:solidFill>
              <a:schemeClr val="tx1"/>
            </a:solidFill>
          </a:ln>
        </p:spPr>
      </p:pic>
      <p:pic>
        <p:nvPicPr>
          <p:cNvPr id="10" name="Picture 9">
            <a:extLst>
              <a:ext uri="{FF2B5EF4-FFF2-40B4-BE49-F238E27FC236}">
                <a16:creationId xmlns:a16="http://schemas.microsoft.com/office/drawing/2014/main" id="{4ACCCA8E-B83F-6FB9-3D10-035D2D664FB1}"/>
              </a:ext>
            </a:extLst>
          </p:cNvPr>
          <p:cNvPicPr>
            <a:picLocks noChangeAspect="1"/>
          </p:cNvPicPr>
          <p:nvPr/>
        </p:nvPicPr>
        <p:blipFill>
          <a:blip r:embed="rId4"/>
          <a:stretch>
            <a:fillRect/>
          </a:stretch>
        </p:blipFill>
        <p:spPr>
          <a:xfrm>
            <a:off x="668240" y="3006713"/>
            <a:ext cx="4922080" cy="220063"/>
          </a:xfrm>
          <a:prstGeom prst="rect">
            <a:avLst/>
          </a:prstGeom>
          <a:ln>
            <a:solidFill>
              <a:schemeClr val="tx1"/>
            </a:solidFill>
          </a:ln>
        </p:spPr>
      </p:pic>
      <p:pic>
        <p:nvPicPr>
          <p:cNvPr id="12" name="Picture 11" descr="A screenshot of a computer error&#10;&#10;Description automatically generated with low confidence">
            <a:extLst>
              <a:ext uri="{FF2B5EF4-FFF2-40B4-BE49-F238E27FC236}">
                <a16:creationId xmlns:a16="http://schemas.microsoft.com/office/drawing/2014/main" id="{2C5F04FA-4437-F632-8DE1-58AC18AAE434}"/>
              </a:ext>
            </a:extLst>
          </p:cNvPr>
          <p:cNvPicPr>
            <a:picLocks noChangeAspect="1"/>
          </p:cNvPicPr>
          <p:nvPr/>
        </p:nvPicPr>
        <p:blipFill>
          <a:blip r:embed="rId5"/>
          <a:stretch>
            <a:fillRect/>
          </a:stretch>
        </p:blipFill>
        <p:spPr>
          <a:xfrm>
            <a:off x="668240" y="3363298"/>
            <a:ext cx="3565862" cy="1283044"/>
          </a:xfrm>
          <a:prstGeom prst="rect">
            <a:avLst/>
          </a:prstGeom>
          <a:ln>
            <a:solidFill>
              <a:schemeClr val="tx1"/>
            </a:solidFill>
          </a:ln>
        </p:spPr>
      </p:pic>
      <p:sp>
        <p:nvSpPr>
          <p:cNvPr id="13" name="TextBox 12">
            <a:extLst>
              <a:ext uri="{FF2B5EF4-FFF2-40B4-BE49-F238E27FC236}">
                <a16:creationId xmlns:a16="http://schemas.microsoft.com/office/drawing/2014/main" id="{CBF0B302-8D3B-55BF-E3E0-16C43C100420}"/>
              </a:ext>
            </a:extLst>
          </p:cNvPr>
          <p:cNvSpPr txBox="1"/>
          <p:nvPr/>
        </p:nvSpPr>
        <p:spPr>
          <a:xfrm>
            <a:off x="5843238" y="1206220"/>
            <a:ext cx="3201702" cy="2308324"/>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Tune the Ridge Regression Model using </a:t>
            </a:r>
            <a:r>
              <a:rPr lang="en-US" sz="1200" dirty="0" err="1">
                <a:solidFill>
                  <a:schemeClr val="bg1"/>
                </a:solidFill>
                <a:latin typeface="Poppins "/>
              </a:rPr>
              <a:t>GridSearchCV</a:t>
            </a:r>
            <a:r>
              <a:rPr lang="en-US" sz="1200" dirty="0">
                <a:solidFill>
                  <a:schemeClr val="bg1"/>
                </a:solidFill>
                <a:latin typeface="Poppins "/>
              </a:rPr>
              <a:t> :</a:t>
            </a:r>
          </a:p>
          <a:p>
            <a:pPr>
              <a:buClr>
                <a:schemeClr val="bg1"/>
              </a:buClr>
            </a:pPr>
            <a:endParaRPr lang="en-US" sz="1200" dirty="0">
              <a:solidFill>
                <a:schemeClr val="bg1"/>
              </a:solidFill>
              <a:latin typeface="Poppins "/>
            </a:endParaRPr>
          </a:p>
          <a:p>
            <a:pPr>
              <a:buClr>
                <a:schemeClr val="bg1"/>
              </a:buClr>
            </a:pPr>
            <a:r>
              <a:rPr lang="en-US" sz="1200" b="1" dirty="0">
                <a:solidFill>
                  <a:schemeClr val="bg1"/>
                </a:solidFill>
                <a:latin typeface="Poppins "/>
              </a:rPr>
              <a:t>alpha : Regularization strength to prevent overfitting</a:t>
            </a:r>
          </a:p>
          <a:p>
            <a:pPr>
              <a:buClr>
                <a:schemeClr val="bg1"/>
              </a:buClr>
            </a:pPr>
            <a:endParaRPr lang="en-US" sz="1200" b="1" dirty="0">
              <a:solidFill>
                <a:schemeClr val="bg1"/>
              </a:solidFill>
              <a:latin typeface="Poppins "/>
            </a:endParaRPr>
          </a:p>
          <a:p>
            <a:pPr>
              <a:buClr>
                <a:schemeClr val="bg1"/>
              </a:buClr>
            </a:pPr>
            <a:r>
              <a:rPr lang="en-US" sz="1200" b="1" dirty="0">
                <a:solidFill>
                  <a:schemeClr val="bg1"/>
                </a:solidFill>
                <a:latin typeface="Poppins "/>
              </a:rPr>
              <a:t>solver : Type of algorithm used to solve the optimization problem</a:t>
            </a:r>
          </a:p>
          <a:p>
            <a:pPr>
              <a:buClr>
                <a:schemeClr val="bg1"/>
              </a:buClr>
            </a:pPr>
            <a:endParaRPr lang="en-US" sz="1200" b="1" dirty="0">
              <a:solidFill>
                <a:schemeClr val="bg1"/>
              </a:solidFill>
              <a:latin typeface="Poppins "/>
            </a:endParaRPr>
          </a:p>
          <a:p>
            <a:pPr>
              <a:buClr>
                <a:schemeClr val="bg1"/>
              </a:buClr>
            </a:pPr>
            <a:r>
              <a:rPr lang="en-US" sz="1200" b="1" dirty="0" err="1">
                <a:solidFill>
                  <a:schemeClr val="bg1"/>
                </a:solidFill>
                <a:latin typeface="Poppins "/>
              </a:rPr>
              <a:t>max_iter</a:t>
            </a:r>
            <a:r>
              <a:rPr lang="en-US" sz="1200" b="1" dirty="0">
                <a:solidFill>
                  <a:schemeClr val="bg1"/>
                </a:solidFill>
                <a:latin typeface="Poppins "/>
              </a:rPr>
              <a:t> : Maximum number of iterations performed for the solver to find the optimal solution</a:t>
            </a:r>
          </a:p>
        </p:txBody>
      </p:sp>
      <p:sp>
        <p:nvSpPr>
          <p:cNvPr id="14" name="TextBox 13">
            <a:extLst>
              <a:ext uri="{FF2B5EF4-FFF2-40B4-BE49-F238E27FC236}">
                <a16:creationId xmlns:a16="http://schemas.microsoft.com/office/drawing/2014/main" id="{63E9FB7F-7F7C-7D49-0886-B1A8BE5C8BD7}"/>
              </a:ext>
            </a:extLst>
          </p:cNvPr>
          <p:cNvSpPr txBox="1"/>
          <p:nvPr/>
        </p:nvSpPr>
        <p:spPr>
          <a:xfrm>
            <a:off x="4572000" y="3673182"/>
            <a:ext cx="3794760" cy="1200329"/>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Based on the metric obtained, we can see that the Ridge Regression model only explains </a:t>
            </a:r>
            <a:r>
              <a:rPr lang="en-US" sz="1200" b="1" dirty="0">
                <a:solidFill>
                  <a:schemeClr val="bg1"/>
                </a:solidFill>
                <a:latin typeface="Poppins "/>
              </a:rPr>
              <a:t>up to 44% of the variation in housing prices</a:t>
            </a:r>
            <a:r>
              <a:rPr lang="en-US" sz="1200" dirty="0">
                <a:solidFill>
                  <a:schemeClr val="bg1"/>
                </a:solidFill>
                <a:latin typeface="Poppins "/>
              </a:rPr>
              <a:t>, indicating there is still a substantial amount of prices that the model was unable to capture and explain.</a:t>
            </a:r>
            <a:endParaRPr lang="en-US" sz="1200" b="1" dirty="0">
              <a:solidFill>
                <a:schemeClr val="bg1"/>
              </a:solidFill>
              <a:latin typeface="Poppins "/>
            </a:endParaRPr>
          </a:p>
        </p:txBody>
      </p:sp>
    </p:spTree>
    <p:extLst>
      <p:ext uri="{BB962C8B-B14F-4D97-AF65-F5344CB8AC3E}">
        <p14:creationId xmlns:p14="http://schemas.microsoft.com/office/powerpoint/2010/main" val="192132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601088" y="318369"/>
            <a:ext cx="8443852"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EVALUATING MODEL PERFORMANCE</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3" name="TextBox 2">
            <a:extLst>
              <a:ext uri="{FF2B5EF4-FFF2-40B4-BE49-F238E27FC236}">
                <a16:creationId xmlns:a16="http://schemas.microsoft.com/office/drawing/2014/main" id="{4233B015-4746-26C0-3096-1F320ADF3F04}"/>
              </a:ext>
            </a:extLst>
          </p:cNvPr>
          <p:cNvSpPr txBox="1"/>
          <p:nvPr/>
        </p:nvSpPr>
        <p:spPr>
          <a:xfrm>
            <a:off x="601088" y="1064948"/>
            <a:ext cx="2942212" cy="307777"/>
          </a:xfrm>
          <a:prstGeom prst="rect">
            <a:avLst/>
          </a:prstGeom>
          <a:noFill/>
        </p:spPr>
        <p:txBody>
          <a:bodyPr wrap="square">
            <a:spAutoFit/>
          </a:bodyPr>
          <a:lstStyle/>
          <a:p>
            <a:pPr>
              <a:buClr>
                <a:schemeClr val="bg1"/>
              </a:buClr>
            </a:pPr>
            <a:r>
              <a:rPr lang="en-US" b="1" u="sng" dirty="0">
                <a:solidFill>
                  <a:schemeClr val="bg1"/>
                </a:solidFill>
                <a:latin typeface="Poppins "/>
              </a:rPr>
              <a:t>LINEAR REGRESSION MODEL</a:t>
            </a:r>
          </a:p>
        </p:txBody>
      </p:sp>
      <p:pic>
        <p:nvPicPr>
          <p:cNvPr id="5" name="Picture 4">
            <a:extLst>
              <a:ext uri="{FF2B5EF4-FFF2-40B4-BE49-F238E27FC236}">
                <a16:creationId xmlns:a16="http://schemas.microsoft.com/office/drawing/2014/main" id="{DCDD4A51-5732-8951-91F3-6AA53CDF3669}"/>
              </a:ext>
            </a:extLst>
          </p:cNvPr>
          <p:cNvPicPr>
            <a:picLocks noChangeAspect="1"/>
          </p:cNvPicPr>
          <p:nvPr/>
        </p:nvPicPr>
        <p:blipFill>
          <a:blip r:embed="rId3"/>
          <a:srcRect/>
          <a:stretch/>
        </p:blipFill>
        <p:spPr>
          <a:xfrm>
            <a:off x="668240" y="1427952"/>
            <a:ext cx="4922080" cy="1617914"/>
          </a:xfrm>
          <a:prstGeom prst="rect">
            <a:avLst/>
          </a:prstGeom>
          <a:ln>
            <a:solidFill>
              <a:schemeClr val="tx1"/>
            </a:solidFill>
          </a:ln>
        </p:spPr>
      </p:pic>
      <p:pic>
        <p:nvPicPr>
          <p:cNvPr id="10" name="Picture 9">
            <a:extLst>
              <a:ext uri="{FF2B5EF4-FFF2-40B4-BE49-F238E27FC236}">
                <a16:creationId xmlns:a16="http://schemas.microsoft.com/office/drawing/2014/main" id="{4ACCCA8E-B83F-6FB9-3D10-035D2D664FB1}"/>
              </a:ext>
            </a:extLst>
          </p:cNvPr>
          <p:cNvPicPr>
            <a:picLocks noChangeAspect="1"/>
          </p:cNvPicPr>
          <p:nvPr/>
        </p:nvPicPr>
        <p:blipFill>
          <a:blip r:embed="rId4"/>
          <a:srcRect/>
          <a:stretch/>
        </p:blipFill>
        <p:spPr>
          <a:xfrm>
            <a:off x="668240" y="3165504"/>
            <a:ext cx="4922080" cy="225567"/>
          </a:xfrm>
          <a:prstGeom prst="rect">
            <a:avLst/>
          </a:prstGeom>
          <a:ln>
            <a:solidFill>
              <a:schemeClr val="tx1"/>
            </a:solidFill>
          </a:ln>
        </p:spPr>
      </p:pic>
      <p:pic>
        <p:nvPicPr>
          <p:cNvPr id="12" name="Picture 11">
            <a:extLst>
              <a:ext uri="{FF2B5EF4-FFF2-40B4-BE49-F238E27FC236}">
                <a16:creationId xmlns:a16="http://schemas.microsoft.com/office/drawing/2014/main" id="{2C5F04FA-4437-F632-8DE1-58AC18AAE434}"/>
              </a:ext>
            </a:extLst>
          </p:cNvPr>
          <p:cNvPicPr>
            <a:picLocks noChangeAspect="1"/>
          </p:cNvPicPr>
          <p:nvPr/>
        </p:nvPicPr>
        <p:blipFill>
          <a:blip r:embed="rId5"/>
          <a:srcRect/>
          <a:stretch/>
        </p:blipFill>
        <p:spPr>
          <a:xfrm>
            <a:off x="668240" y="3501615"/>
            <a:ext cx="3475588" cy="1283044"/>
          </a:xfrm>
          <a:prstGeom prst="rect">
            <a:avLst/>
          </a:prstGeom>
          <a:ln>
            <a:solidFill>
              <a:schemeClr val="tx1"/>
            </a:solidFill>
          </a:ln>
        </p:spPr>
      </p:pic>
      <p:sp>
        <p:nvSpPr>
          <p:cNvPr id="13" name="TextBox 12">
            <a:extLst>
              <a:ext uri="{FF2B5EF4-FFF2-40B4-BE49-F238E27FC236}">
                <a16:creationId xmlns:a16="http://schemas.microsoft.com/office/drawing/2014/main" id="{CBF0B302-8D3B-55BF-E3E0-16C43C100420}"/>
              </a:ext>
            </a:extLst>
          </p:cNvPr>
          <p:cNvSpPr txBox="1"/>
          <p:nvPr/>
        </p:nvSpPr>
        <p:spPr>
          <a:xfrm>
            <a:off x="5827998" y="1051563"/>
            <a:ext cx="3201702" cy="2677656"/>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Tune the Linear Regression Model using </a:t>
            </a:r>
            <a:r>
              <a:rPr lang="en-US" sz="1200" dirty="0" err="1">
                <a:solidFill>
                  <a:schemeClr val="bg1"/>
                </a:solidFill>
                <a:latin typeface="Poppins "/>
              </a:rPr>
              <a:t>GridSearchCV</a:t>
            </a:r>
            <a:r>
              <a:rPr lang="en-US" sz="1200" dirty="0">
                <a:solidFill>
                  <a:schemeClr val="bg1"/>
                </a:solidFill>
                <a:latin typeface="Poppins "/>
              </a:rPr>
              <a:t> :</a:t>
            </a:r>
          </a:p>
          <a:p>
            <a:pPr>
              <a:buClr>
                <a:schemeClr val="bg1"/>
              </a:buClr>
            </a:pPr>
            <a:endParaRPr lang="en-US" sz="1200" dirty="0">
              <a:solidFill>
                <a:schemeClr val="bg1"/>
              </a:solidFill>
              <a:latin typeface="Poppins "/>
            </a:endParaRPr>
          </a:p>
          <a:p>
            <a:pPr>
              <a:buClr>
                <a:schemeClr val="bg1"/>
              </a:buClr>
            </a:pPr>
            <a:r>
              <a:rPr lang="en-US" sz="1200" b="1" dirty="0" err="1">
                <a:solidFill>
                  <a:schemeClr val="bg1"/>
                </a:solidFill>
                <a:latin typeface="Poppins "/>
              </a:rPr>
              <a:t>fit_intercept</a:t>
            </a:r>
            <a:r>
              <a:rPr lang="en-US" sz="1200" b="1" dirty="0">
                <a:solidFill>
                  <a:schemeClr val="bg1"/>
                </a:solidFill>
                <a:latin typeface="Poppins "/>
              </a:rPr>
              <a:t> : Determines whether an intercept term should be included</a:t>
            </a:r>
          </a:p>
          <a:p>
            <a:pPr>
              <a:buClr>
                <a:schemeClr val="bg1"/>
              </a:buClr>
            </a:pPr>
            <a:endParaRPr lang="en-US" sz="1200" b="1" dirty="0">
              <a:solidFill>
                <a:schemeClr val="bg1"/>
              </a:solidFill>
              <a:latin typeface="Poppins "/>
            </a:endParaRPr>
          </a:p>
          <a:p>
            <a:pPr>
              <a:buClr>
                <a:schemeClr val="bg1"/>
              </a:buClr>
            </a:pPr>
            <a:r>
              <a:rPr lang="en-US" sz="1200" b="1" dirty="0" err="1">
                <a:solidFill>
                  <a:schemeClr val="bg1"/>
                </a:solidFill>
                <a:latin typeface="Poppins "/>
              </a:rPr>
              <a:t>copy_X</a:t>
            </a:r>
            <a:r>
              <a:rPr lang="en-US" sz="1200" b="1" dirty="0">
                <a:solidFill>
                  <a:schemeClr val="bg1"/>
                </a:solidFill>
                <a:latin typeface="Poppins "/>
              </a:rPr>
              <a:t> : Determines whether a copy of the input features should be made</a:t>
            </a:r>
          </a:p>
          <a:p>
            <a:pPr>
              <a:buClr>
                <a:schemeClr val="bg1"/>
              </a:buClr>
            </a:pPr>
            <a:endParaRPr lang="en-US" sz="1200" b="1" dirty="0">
              <a:solidFill>
                <a:schemeClr val="bg1"/>
              </a:solidFill>
              <a:latin typeface="Poppins "/>
            </a:endParaRPr>
          </a:p>
          <a:p>
            <a:pPr>
              <a:buClr>
                <a:schemeClr val="bg1"/>
              </a:buClr>
            </a:pPr>
            <a:r>
              <a:rPr lang="en-US" sz="1200" b="1" dirty="0" err="1">
                <a:solidFill>
                  <a:schemeClr val="bg1"/>
                </a:solidFill>
                <a:latin typeface="Poppins "/>
              </a:rPr>
              <a:t>n_jobs</a:t>
            </a:r>
            <a:r>
              <a:rPr lang="en-US" sz="1200" b="1" dirty="0">
                <a:solidFill>
                  <a:schemeClr val="bg1"/>
                </a:solidFill>
                <a:latin typeface="Poppins "/>
              </a:rPr>
              <a:t> : Specifies the number of parallel jobs for fitting and processing</a:t>
            </a:r>
          </a:p>
          <a:p>
            <a:pPr>
              <a:buClr>
                <a:schemeClr val="bg1"/>
              </a:buClr>
            </a:pPr>
            <a:endParaRPr lang="en-US" sz="1200" b="1" dirty="0">
              <a:solidFill>
                <a:schemeClr val="bg1"/>
              </a:solidFill>
              <a:latin typeface="Poppins "/>
            </a:endParaRPr>
          </a:p>
          <a:p>
            <a:pPr>
              <a:buClr>
                <a:schemeClr val="bg1"/>
              </a:buClr>
            </a:pPr>
            <a:r>
              <a:rPr lang="en-US" sz="1200" b="1" dirty="0">
                <a:solidFill>
                  <a:schemeClr val="bg1"/>
                </a:solidFill>
                <a:latin typeface="Poppins "/>
              </a:rPr>
              <a:t>positive : Specifies whether to constraint the coefficients to positive</a:t>
            </a:r>
          </a:p>
        </p:txBody>
      </p:sp>
      <p:sp>
        <p:nvSpPr>
          <p:cNvPr id="14" name="TextBox 13">
            <a:extLst>
              <a:ext uri="{FF2B5EF4-FFF2-40B4-BE49-F238E27FC236}">
                <a16:creationId xmlns:a16="http://schemas.microsoft.com/office/drawing/2014/main" id="{63E9FB7F-7F7C-7D49-0886-B1A8BE5C8BD7}"/>
              </a:ext>
            </a:extLst>
          </p:cNvPr>
          <p:cNvSpPr txBox="1"/>
          <p:nvPr/>
        </p:nvSpPr>
        <p:spPr>
          <a:xfrm>
            <a:off x="4290060" y="3846163"/>
            <a:ext cx="3794760" cy="1015663"/>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Based on the metric obtained, we can see that the Linear Regression model only explains </a:t>
            </a:r>
            <a:r>
              <a:rPr lang="en-US" sz="1200" b="1" dirty="0">
                <a:solidFill>
                  <a:schemeClr val="bg1"/>
                </a:solidFill>
                <a:latin typeface="Poppins "/>
              </a:rPr>
              <a:t>up to 44% of the variation in housing prices</a:t>
            </a:r>
            <a:r>
              <a:rPr lang="en-US" sz="1200" dirty="0">
                <a:solidFill>
                  <a:schemeClr val="bg1"/>
                </a:solidFill>
                <a:latin typeface="Poppins "/>
              </a:rPr>
              <a:t>, similar to the Ridge Regression model.</a:t>
            </a:r>
            <a:endParaRPr lang="en-US" sz="1200" b="1" dirty="0">
              <a:solidFill>
                <a:schemeClr val="bg1"/>
              </a:solidFill>
              <a:latin typeface="Poppins "/>
            </a:endParaRPr>
          </a:p>
        </p:txBody>
      </p:sp>
    </p:spTree>
    <p:extLst>
      <p:ext uri="{BB962C8B-B14F-4D97-AF65-F5344CB8AC3E}">
        <p14:creationId xmlns:p14="http://schemas.microsoft.com/office/powerpoint/2010/main" val="15868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2" name="Google Shape;4904;p45">
            <a:extLst>
              <a:ext uri="{FF2B5EF4-FFF2-40B4-BE49-F238E27FC236}">
                <a16:creationId xmlns:a16="http://schemas.microsoft.com/office/drawing/2014/main" id="{190ABFFB-1471-52BD-2D7A-0286E3C77137}"/>
              </a:ext>
            </a:extLst>
          </p:cNvPr>
          <p:cNvSpPr txBox="1">
            <a:spLocks/>
          </p:cNvSpPr>
          <p:nvPr/>
        </p:nvSpPr>
        <p:spPr>
          <a:xfrm>
            <a:off x="601088" y="190208"/>
            <a:ext cx="8443852"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EVALUATING MODEL PERFORMANCE</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5" name="TextBox 4">
            <a:extLst>
              <a:ext uri="{FF2B5EF4-FFF2-40B4-BE49-F238E27FC236}">
                <a16:creationId xmlns:a16="http://schemas.microsoft.com/office/drawing/2014/main" id="{75E83914-9741-4D0C-159E-1998F45A53AC}"/>
              </a:ext>
            </a:extLst>
          </p:cNvPr>
          <p:cNvSpPr txBox="1"/>
          <p:nvPr/>
        </p:nvSpPr>
        <p:spPr>
          <a:xfrm>
            <a:off x="601088" y="1010412"/>
            <a:ext cx="3864232" cy="307777"/>
          </a:xfrm>
          <a:prstGeom prst="rect">
            <a:avLst/>
          </a:prstGeom>
          <a:noFill/>
        </p:spPr>
        <p:txBody>
          <a:bodyPr wrap="square">
            <a:spAutoFit/>
          </a:bodyPr>
          <a:lstStyle/>
          <a:p>
            <a:pPr>
              <a:buClr>
                <a:schemeClr val="bg1"/>
              </a:buClr>
            </a:pPr>
            <a:r>
              <a:rPr lang="en-US" b="1" u="sng" dirty="0">
                <a:solidFill>
                  <a:schemeClr val="bg1"/>
                </a:solidFill>
                <a:latin typeface="Poppins "/>
              </a:rPr>
              <a:t>RANDOM FOREST REGRESSOR MODEL</a:t>
            </a:r>
          </a:p>
        </p:txBody>
      </p:sp>
      <p:pic>
        <p:nvPicPr>
          <p:cNvPr id="7" name="Picture 6" descr="A picture containing text, font, line, screenshot&#10;&#10;Description automatically generated">
            <a:extLst>
              <a:ext uri="{FF2B5EF4-FFF2-40B4-BE49-F238E27FC236}">
                <a16:creationId xmlns:a16="http://schemas.microsoft.com/office/drawing/2014/main" id="{5A337AF1-B2A3-0614-8C6E-1DB04DBFDA04}"/>
              </a:ext>
            </a:extLst>
          </p:cNvPr>
          <p:cNvPicPr>
            <a:picLocks noChangeAspect="1"/>
          </p:cNvPicPr>
          <p:nvPr/>
        </p:nvPicPr>
        <p:blipFill>
          <a:blip r:embed="rId3"/>
          <a:stretch>
            <a:fillRect/>
          </a:stretch>
        </p:blipFill>
        <p:spPr>
          <a:xfrm>
            <a:off x="696733" y="1527124"/>
            <a:ext cx="5029636" cy="1371719"/>
          </a:xfrm>
          <a:prstGeom prst="rect">
            <a:avLst/>
          </a:prstGeom>
          <a:ln>
            <a:solidFill>
              <a:schemeClr val="tx1"/>
            </a:solidFill>
          </a:ln>
        </p:spPr>
      </p:pic>
      <p:pic>
        <p:nvPicPr>
          <p:cNvPr id="13" name="Picture 12" descr="A picture containing text, font, screenshot, line&#10;&#10;Description automatically generated">
            <a:extLst>
              <a:ext uri="{FF2B5EF4-FFF2-40B4-BE49-F238E27FC236}">
                <a16:creationId xmlns:a16="http://schemas.microsoft.com/office/drawing/2014/main" id="{6CDDAE94-CAF2-899B-A263-745DBEB26F5E}"/>
              </a:ext>
            </a:extLst>
          </p:cNvPr>
          <p:cNvPicPr>
            <a:picLocks noChangeAspect="1"/>
          </p:cNvPicPr>
          <p:nvPr/>
        </p:nvPicPr>
        <p:blipFill>
          <a:blip r:embed="rId4"/>
          <a:stretch>
            <a:fillRect/>
          </a:stretch>
        </p:blipFill>
        <p:spPr>
          <a:xfrm>
            <a:off x="696733" y="3107778"/>
            <a:ext cx="5029636" cy="932693"/>
          </a:xfrm>
          <a:prstGeom prst="rect">
            <a:avLst/>
          </a:prstGeom>
          <a:ln>
            <a:solidFill>
              <a:schemeClr val="tx1"/>
            </a:solidFill>
          </a:ln>
        </p:spPr>
      </p:pic>
      <p:sp>
        <p:nvSpPr>
          <p:cNvPr id="14" name="TextBox 13">
            <a:extLst>
              <a:ext uri="{FF2B5EF4-FFF2-40B4-BE49-F238E27FC236}">
                <a16:creationId xmlns:a16="http://schemas.microsoft.com/office/drawing/2014/main" id="{45292B30-7002-01A3-DFCA-AB7FAC7CA21D}"/>
              </a:ext>
            </a:extLst>
          </p:cNvPr>
          <p:cNvSpPr txBox="1"/>
          <p:nvPr/>
        </p:nvSpPr>
        <p:spPr>
          <a:xfrm>
            <a:off x="5843238" y="970358"/>
            <a:ext cx="3201702" cy="3970318"/>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Tune the Random Forest Regressor Model using </a:t>
            </a:r>
            <a:r>
              <a:rPr lang="en-US" sz="1200" dirty="0" err="1">
                <a:solidFill>
                  <a:schemeClr val="bg1"/>
                </a:solidFill>
                <a:latin typeface="Poppins "/>
              </a:rPr>
              <a:t>GridSearchCV</a:t>
            </a:r>
            <a:r>
              <a:rPr lang="en-US" sz="1200" dirty="0">
                <a:solidFill>
                  <a:schemeClr val="bg1"/>
                </a:solidFill>
                <a:latin typeface="Poppins "/>
              </a:rPr>
              <a:t> :</a:t>
            </a:r>
          </a:p>
          <a:p>
            <a:pPr>
              <a:buClr>
                <a:schemeClr val="bg1"/>
              </a:buClr>
            </a:pPr>
            <a:endParaRPr lang="en-US" sz="1200" dirty="0">
              <a:solidFill>
                <a:schemeClr val="bg1"/>
              </a:solidFill>
              <a:latin typeface="Poppins "/>
            </a:endParaRPr>
          </a:p>
          <a:p>
            <a:pPr>
              <a:buClr>
                <a:schemeClr val="bg1"/>
              </a:buClr>
            </a:pPr>
            <a:r>
              <a:rPr lang="en-US" sz="1200" b="1" dirty="0" err="1">
                <a:solidFill>
                  <a:schemeClr val="bg1"/>
                </a:solidFill>
                <a:latin typeface="Poppins "/>
              </a:rPr>
              <a:t>n_estimators</a:t>
            </a:r>
            <a:r>
              <a:rPr lang="en-US" sz="1200" b="1" dirty="0">
                <a:solidFill>
                  <a:schemeClr val="bg1"/>
                </a:solidFill>
                <a:latin typeface="Poppins "/>
              </a:rPr>
              <a:t> : Number of decision trees to be used in the Random Forest Ensemble</a:t>
            </a:r>
          </a:p>
          <a:p>
            <a:pPr>
              <a:buClr>
                <a:schemeClr val="bg1"/>
              </a:buClr>
            </a:pPr>
            <a:endParaRPr lang="en-US" sz="1200" b="1" dirty="0">
              <a:solidFill>
                <a:schemeClr val="bg1"/>
              </a:solidFill>
              <a:latin typeface="Poppins "/>
            </a:endParaRPr>
          </a:p>
          <a:p>
            <a:pPr>
              <a:buClr>
                <a:schemeClr val="bg1"/>
              </a:buClr>
            </a:pPr>
            <a:r>
              <a:rPr lang="en-US" sz="1200" b="1" dirty="0" err="1">
                <a:solidFill>
                  <a:schemeClr val="bg1"/>
                </a:solidFill>
                <a:latin typeface="Poppins "/>
              </a:rPr>
              <a:t>max_depth</a:t>
            </a:r>
            <a:r>
              <a:rPr lang="en-US" sz="1200" b="1" dirty="0">
                <a:solidFill>
                  <a:schemeClr val="bg1"/>
                </a:solidFill>
                <a:latin typeface="Poppins "/>
              </a:rPr>
              <a:t> : Maximum depth allowed for each decision tree in the Random Forest</a:t>
            </a:r>
          </a:p>
          <a:p>
            <a:pPr>
              <a:buClr>
                <a:schemeClr val="bg1"/>
              </a:buClr>
            </a:pPr>
            <a:endParaRPr lang="en-US" sz="1200" b="1" dirty="0">
              <a:solidFill>
                <a:schemeClr val="bg1"/>
              </a:solidFill>
              <a:latin typeface="Poppins "/>
            </a:endParaRPr>
          </a:p>
          <a:p>
            <a:pPr>
              <a:buClr>
                <a:schemeClr val="bg1"/>
              </a:buClr>
            </a:pPr>
            <a:r>
              <a:rPr lang="en-US" sz="1200" b="1" dirty="0" err="1">
                <a:solidFill>
                  <a:schemeClr val="bg1"/>
                </a:solidFill>
                <a:latin typeface="Poppins "/>
              </a:rPr>
              <a:t>min_samples_split</a:t>
            </a:r>
            <a:r>
              <a:rPr lang="en-US" sz="1200" b="1" dirty="0">
                <a:solidFill>
                  <a:schemeClr val="bg1"/>
                </a:solidFill>
                <a:latin typeface="Poppins "/>
              </a:rPr>
              <a:t> : Controls overfitting by preventing splits with a low number of samples</a:t>
            </a:r>
          </a:p>
          <a:p>
            <a:pPr>
              <a:buClr>
                <a:schemeClr val="bg1"/>
              </a:buClr>
            </a:pPr>
            <a:endParaRPr lang="en-US" sz="1200" b="1" dirty="0">
              <a:solidFill>
                <a:schemeClr val="bg1"/>
              </a:solidFill>
              <a:latin typeface="Poppins "/>
            </a:endParaRPr>
          </a:p>
          <a:p>
            <a:pPr>
              <a:buClr>
                <a:schemeClr val="bg1"/>
              </a:buClr>
            </a:pPr>
            <a:r>
              <a:rPr lang="en-US" sz="1200" b="1" dirty="0" err="1">
                <a:solidFill>
                  <a:schemeClr val="bg1"/>
                </a:solidFill>
                <a:latin typeface="Poppins "/>
              </a:rPr>
              <a:t>min_samples_leaf</a:t>
            </a:r>
            <a:r>
              <a:rPr lang="en-US" sz="1200" b="1" dirty="0">
                <a:solidFill>
                  <a:schemeClr val="bg1"/>
                </a:solidFill>
                <a:latin typeface="Poppins "/>
              </a:rPr>
              <a:t> : Minimum number of samples required to be present in a leaf node</a:t>
            </a:r>
          </a:p>
          <a:p>
            <a:pPr>
              <a:buClr>
                <a:schemeClr val="bg1"/>
              </a:buClr>
            </a:pPr>
            <a:endParaRPr lang="en-US" sz="1200" b="1" dirty="0">
              <a:solidFill>
                <a:schemeClr val="bg1"/>
              </a:solidFill>
              <a:latin typeface="Poppins "/>
            </a:endParaRPr>
          </a:p>
          <a:p>
            <a:pPr>
              <a:buClr>
                <a:schemeClr val="bg1"/>
              </a:buClr>
            </a:pPr>
            <a:r>
              <a:rPr lang="en-US" sz="1200" b="1" dirty="0">
                <a:solidFill>
                  <a:schemeClr val="bg1"/>
                </a:solidFill>
                <a:latin typeface="Poppins "/>
              </a:rPr>
              <a:t>criterion : Used to evaluate               model accuracy</a:t>
            </a:r>
          </a:p>
        </p:txBody>
      </p:sp>
      <p:sp>
        <p:nvSpPr>
          <p:cNvPr id="15" name="TextBox 14">
            <a:extLst>
              <a:ext uri="{FF2B5EF4-FFF2-40B4-BE49-F238E27FC236}">
                <a16:creationId xmlns:a16="http://schemas.microsoft.com/office/drawing/2014/main" id="{D967CDBF-D050-0A36-D3CC-0482555278DB}"/>
              </a:ext>
            </a:extLst>
          </p:cNvPr>
          <p:cNvSpPr txBox="1"/>
          <p:nvPr/>
        </p:nvSpPr>
        <p:spPr>
          <a:xfrm>
            <a:off x="601088" y="4192562"/>
            <a:ext cx="5125280" cy="461665"/>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Fit the model and parameters to </a:t>
            </a:r>
            <a:r>
              <a:rPr lang="en-US" sz="1200" dirty="0" err="1">
                <a:solidFill>
                  <a:schemeClr val="bg1"/>
                </a:solidFill>
                <a:latin typeface="Poppins "/>
              </a:rPr>
              <a:t>GridSearchCV</a:t>
            </a:r>
            <a:r>
              <a:rPr lang="en-US" sz="1200" dirty="0">
                <a:solidFill>
                  <a:schemeClr val="bg1"/>
                </a:solidFill>
                <a:latin typeface="Poppins "/>
              </a:rPr>
              <a:t> -&gt; cv = 5 : Model is trained and evaluated 5 times</a:t>
            </a:r>
            <a:endParaRPr lang="en-US" sz="1200" b="1" dirty="0">
              <a:solidFill>
                <a:schemeClr val="bg1"/>
              </a:solidFill>
              <a:latin typeface="Poppins "/>
            </a:endParaRPr>
          </a:p>
        </p:txBody>
      </p:sp>
    </p:spTree>
    <p:extLst>
      <p:ext uri="{BB962C8B-B14F-4D97-AF65-F5344CB8AC3E}">
        <p14:creationId xmlns:p14="http://schemas.microsoft.com/office/powerpoint/2010/main" val="215187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2" name="Google Shape;4904;p45">
            <a:extLst>
              <a:ext uri="{FF2B5EF4-FFF2-40B4-BE49-F238E27FC236}">
                <a16:creationId xmlns:a16="http://schemas.microsoft.com/office/drawing/2014/main" id="{190ABFFB-1471-52BD-2D7A-0286E3C77137}"/>
              </a:ext>
            </a:extLst>
          </p:cNvPr>
          <p:cNvSpPr txBox="1">
            <a:spLocks/>
          </p:cNvSpPr>
          <p:nvPr/>
        </p:nvSpPr>
        <p:spPr>
          <a:xfrm>
            <a:off x="601088" y="190208"/>
            <a:ext cx="8443852"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EVALUATING MODEL PERFORMANCE</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5" name="TextBox 4">
            <a:extLst>
              <a:ext uri="{FF2B5EF4-FFF2-40B4-BE49-F238E27FC236}">
                <a16:creationId xmlns:a16="http://schemas.microsoft.com/office/drawing/2014/main" id="{75E83914-9741-4D0C-159E-1998F45A53AC}"/>
              </a:ext>
            </a:extLst>
          </p:cNvPr>
          <p:cNvSpPr txBox="1"/>
          <p:nvPr/>
        </p:nvSpPr>
        <p:spPr>
          <a:xfrm>
            <a:off x="601088" y="1010412"/>
            <a:ext cx="3864232" cy="307777"/>
          </a:xfrm>
          <a:prstGeom prst="rect">
            <a:avLst/>
          </a:prstGeom>
          <a:noFill/>
        </p:spPr>
        <p:txBody>
          <a:bodyPr wrap="square">
            <a:spAutoFit/>
          </a:bodyPr>
          <a:lstStyle/>
          <a:p>
            <a:pPr>
              <a:buClr>
                <a:schemeClr val="bg1"/>
              </a:buClr>
            </a:pPr>
            <a:r>
              <a:rPr lang="en-US" b="1" u="sng" dirty="0">
                <a:solidFill>
                  <a:schemeClr val="bg1"/>
                </a:solidFill>
                <a:latin typeface="Poppins "/>
              </a:rPr>
              <a:t>RANDOM FOREST REGRESSOR MODEL</a:t>
            </a:r>
          </a:p>
        </p:txBody>
      </p:sp>
      <p:sp>
        <p:nvSpPr>
          <p:cNvPr id="14" name="TextBox 13">
            <a:extLst>
              <a:ext uri="{FF2B5EF4-FFF2-40B4-BE49-F238E27FC236}">
                <a16:creationId xmlns:a16="http://schemas.microsoft.com/office/drawing/2014/main" id="{45292B30-7002-01A3-DFCA-AB7FAC7CA21D}"/>
              </a:ext>
            </a:extLst>
          </p:cNvPr>
          <p:cNvSpPr txBox="1"/>
          <p:nvPr/>
        </p:nvSpPr>
        <p:spPr>
          <a:xfrm>
            <a:off x="5932193" y="1164300"/>
            <a:ext cx="3013688" cy="1569660"/>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Based on the Random Forest Model, we can see that the model is able to </a:t>
            </a:r>
            <a:r>
              <a:rPr lang="en-US" sz="1200" b="1" dirty="0">
                <a:solidFill>
                  <a:schemeClr val="bg1"/>
                </a:solidFill>
                <a:latin typeface="Poppins "/>
              </a:rPr>
              <a:t>predict approximately 0.54% of the variance in house prices</a:t>
            </a:r>
            <a:r>
              <a:rPr lang="en-US" sz="1200" dirty="0">
                <a:solidFill>
                  <a:schemeClr val="bg1"/>
                </a:solidFill>
                <a:latin typeface="Poppins "/>
              </a:rPr>
              <a:t>, a big improvement as compared to the previous 2 models.</a:t>
            </a:r>
          </a:p>
          <a:p>
            <a:pPr marL="171450" indent="-171450">
              <a:buClr>
                <a:schemeClr val="bg1"/>
              </a:buClr>
              <a:buFont typeface="Arial" panose="020B0604020202020204" pitchFamily="34" charset="0"/>
              <a:buChar char="•"/>
            </a:pPr>
            <a:endParaRPr lang="en-US" sz="1200" b="1" dirty="0">
              <a:solidFill>
                <a:schemeClr val="bg1"/>
              </a:solidFill>
              <a:latin typeface="Poppins "/>
            </a:endParaRPr>
          </a:p>
        </p:txBody>
      </p:sp>
      <p:pic>
        <p:nvPicPr>
          <p:cNvPr id="4" name="Picture 3" descr="A picture containing text, font, screenshot, line&#10;&#10;Description automatically generated">
            <a:extLst>
              <a:ext uri="{FF2B5EF4-FFF2-40B4-BE49-F238E27FC236}">
                <a16:creationId xmlns:a16="http://schemas.microsoft.com/office/drawing/2014/main" id="{A7380F0E-921E-AE4E-5933-60B9EA87A52C}"/>
              </a:ext>
            </a:extLst>
          </p:cNvPr>
          <p:cNvPicPr>
            <a:picLocks noChangeAspect="1"/>
          </p:cNvPicPr>
          <p:nvPr/>
        </p:nvPicPr>
        <p:blipFill>
          <a:blip r:embed="rId3"/>
          <a:stretch>
            <a:fillRect/>
          </a:stretch>
        </p:blipFill>
        <p:spPr>
          <a:xfrm>
            <a:off x="673285" y="1843491"/>
            <a:ext cx="5152227" cy="369401"/>
          </a:xfrm>
          <a:prstGeom prst="rect">
            <a:avLst/>
          </a:prstGeom>
          <a:ln>
            <a:solidFill>
              <a:schemeClr val="tx1"/>
            </a:solidFill>
          </a:ln>
        </p:spPr>
      </p:pic>
      <p:pic>
        <p:nvPicPr>
          <p:cNvPr id="8" name="Picture 7" descr="A picture containing text, font, screenshot&#10;&#10;Description automatically generated">
            <a:extLst>
              <a:ext uri="{FF2B5EF4-FFF2-40B4-BE49-F238E27FC236}">
                <a16:creationId xmlns:a16="http://schemas.microsoft.com/office/drawing/2014/main" id="{7998621C-1254-6165-85D5-307A01E0ECEC}"/>
              </a:ext>
            </a:extLst>
          </p:cNvPr>
          <p:cNvPicPr>
            <a:picLocks noChangeAspect="1"/>
          </p:cNvPicPr>
          <p:nvPr/>
        </p:nvPicPr>
        <p:blipFill>
          <a:blip r:embed="rId4"/>
          <a:stretch>
            <a:fillRect/>
          </a:stretch>
        </p:blipFill>
        <p:spPr>
          <a:xfrm>
            <a:off x="673285" y="2647644"/>
            <a:ext cx="3792035" cy="1485444"/>
          </a:xfrm>
          <a:prstGeom prst="rect">
            <a:avLst/>
          </a:prstGeom>
          <a:ln>
            <a:solidFill>
              <a:schemeClr val="tx1"/>
            </a:solidFill>
          </a:ln>
        </p:spPr>
      </p:pic>
      <p:sp>
        <p:nvSpPr>
          <p:cNvPr id="10" name="TextBox 9">
            <a:extLst>
              <a:ext uri="{FF2B5EF4-FFF2-40B4-BE49-F238E27FC236}">
                <a16:creationId xmlns:a16="http://schemas.microsoft.com/office/drawing/2014/main" id="{E685A67A-D866-99E1-E958-889B96D6B216}"/>
              </a:ext>
            </a:extLst>
          </p:cNvPr>
          <p:cNvSpPr txBox="1"/>
          <p:nvPr/>
        </p:nvSpPr>
        <p:spPr>
          <a:xfrm>
            <a:off x="601088" y="1522276"/>
            <a:ext cx="4575716" cy="276999"/>
          </a:xfrm>
          <a:prstGeom prst="rect">
            <a:avLst/>
          </a:prstGeom>
          <a:noFill/>
        </p:spPr>
        <p:txBody>
          <a:bodyPr wrap="square">
            <a:spAutoFit/>
          </a:bodyPr>
          <a:lstStyle/>
          <a:p>
            <a:r>
              <a:rPr lang="en-US" sz="1200" dirty="0">
                <a:solidFill>
                  <a:schemeClr val="bg1"/>
                </a:solidFill>
                <a:latin typeface="Poppins "/>
              </a:rPr>
              <a:t>Best Parameters :</a:t>
            </a:r>
            <a:endParaRPr lang="en-SG" sz="1200" dirty="0"/>
          </a:p>
        </p:txBody>
      </p:sp>
      <p:sp>
        <p:nvSpPr>
          <p:cNvPr id="11" name="TextBox 10">
            <a:extLst>
              <a:ext uri="{FF2B5EF4-FFF2-40B4-BE49-F238E27FC236}">
                <a16:creationId xmlns:a16="http://schemas.microsoft.com/office/drawing/2014/main" id="{2A2E87DE-E171-7D56-4BEE-83ACCE5A36DC}"/>
              </a:ext>
            </a:extLst>
          </p:cNvPr>
          <p:cNvSpPr txBox="1"/>
          <p:nvPr/>
        </p:nvSpPr>
        <p:spPr>
          <a:xfrm>
            <a:off x="601088" y="2326423"/>
            <a:ext cx="4575716" cy="276999"/>
          </a:xfrm>
          <a:prstGeom prst="rect">
            <a:avLst/>
          </a:prstGeom>
          <a:noFill/>
        </p:spPr>
        <p:txBody>
          <a:bodyPr wrap="square">
            <a:spAutoFit/>
          </a:bodyPr>
          <a:lstStyle/>
          <a:p>
            <a:r>
              <a:rPr lang="en-US" sz="1200" dirty="0">
                <a:solidFill>
                  <a:schemeClr val="bg1"/>
                </a:solidFill>
                <a:latin typeface="Poppins "/>
              </a:rPr>
              <a:t>Obtain the metrics for MSE, RMSE, MAE, R2 and Variance:</a:t>
            </a:r>
            <a:endParaRPr lang="en-SG" sz="1200" dirty="0"/>
          </a:p>
        </p:txBody>
      </p:sp>
      <p:sp>
        <p:nvSpPr>
          <p:cNvPr id="16" name="TextBox 15">
            <a:extLst>
              <a:ext uri="{FF2B5EF4-FFF2-40B4-BE49-F238E27FC236}">
                <a16:creationId xmlns:a16="http://schemas.microsoft.com/office/drawing/2014/main" id="{A55EADD7-B462-181D-8A48-CB984556DCD9}"/>
              </a:ext>
            </a:extLst>
          </p:cNvPr>
          <p:cNvSpPr txBox="1"/>
          <p:nvPr/>
        </p:nvSpPr>
        <p:spPr>
          <a:xfrm>
            <a:off x="4678682" y="2603422"/>
            <a:ext cx="4135987" cy="2291789"/>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However, the system still makes errors in prediction as the scores for MSE, RMSE and MAE are rather high even after hyperparameter tuning.</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This is likely due to a weak correlation / relationship between the features and the output variable - Price ($), making it harder for the model to make more accurate predictions.</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But this is still an improvement when compared to the scores from cross-validation.</a:t>
            </a:r>
          </a:p>
        </p:txBody>
      </p:sp>
    </p:spTree>
    <p:extLst>
      <p:ext uri="{BB962C8B-B14F-4D97-AF65-F5344CB8AC3E}">
        <p14:creationId xmlns:p14="http://schemas.microsoft.com/office/powerpoint/2010/main" val="697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699868" y="654064"/>
            <a:ext cx="5893944" cy="89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Poppins ExtraBold" panose="00000900000000000000" pitchFamily="2" charset="0"/>
                <a:cs typeface="Poppins ExtraBold" panose="00000900000000000000" pitchFamily="2" charset="0"/>
              </a:rPr>
              <a:t>PROJECT OBJECTIVE &amp; INFORMATION</a:t>
            </a:r>
            <a:endParaRPr sz="4000" dirty="0">
              <a:latin typeface="Poppins ExtraBold" panose="00000900000000000000" pitchFamily="2" charset="0"/>
              <a:cs typeface="Poppins ExtraBold" panose="00000900000000000000" pitchFamily="2" charset="0"/>
            </a:endParaRPr>
          </a:p>
        </p:txBody>
      </p:sp>
      <p:grpSp>
        <p:nvGrpSpPr>
          <p:cNvPr id="537" name="Google Shape;537;p43"/>
          <p:cNvGrpSpPr/>
          <p:nvPr/>
        </p:nvGrpSpPr>
        <p:grpSpPr>
          <a:xfrm>
            <a:off x="4315012" y="925500"/>
            <a:ext cx="4828988" cy="4217991"/>
            <a:chOff x="4315012" y="925500"/>
            <a:chExt cx="4828988" cy="4217991"/>
          </a:xfrm>
        </p:grpSpPr>
        <p:sp>
          <p:nvSpPr>
            <p:cNvPr id="538" name="Google Shape;538;p43"/>
            <p:cNvSpPr/>
            <p:nvPr/>
          </p:nvSpPr>
          <p:spPr>
            <a:xfrm>
              <a:off x="4840714" y="1256475"/>
              <a:ext cx="2820600" cy="28206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4315012" y="3014036"/>
              <a:ext cx="2278800" cy="212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7282990" y="925500"/>
              <a:ext cx="1171836" cy="4217982"/>
            </a:xfrm>
            <a:custGeom>
              <a:avLst/>
              <a:gdLst/>
              <a:ahLst/>
              <a:cxnLst/>
              <a:rect l="l" t="t" r="r" b="b"/>
              <a:pathLst>
                <a:path w="5271" h="18973" extrusionOk="0">
                  <a:moveTo>
                    <a:pt x="1" y="1"/>
                  </a:moveTo>
                  <a:lnTo>
                    <a:pt x="1" y="18973"/>
                  </a:lnTo>
                  <a:lnTo>
                    <a:pt x="5270" y="18973"/>
                  </a:lnTo>
                  <a:lnTo>
                    <a:pt x="5270" y="22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7943721" y="1427263"/>
              <a:ext cx="228320" cy="444185"/>
            </a:xfrm>
            <a:custGeom>
              <a:avLst/>
              <a:gdLst/>
              <a:ahLst/>
              <a:cxnLst/>
              <a:rect l="l" t="t" r="r" b="b"/>
              <a:pathLst>
                <a:path w="1027" h="1998" extrusionOk="0">
                  <a:moveTo>
                    <a:pt x="351" y="1"/>
                  </a:moveTo>
                  <a:cubicBezTo>
                    <a:pt x="257" y="1"/>
                    <a:pt x="164" y="38"/>
                    <a:pt x="97" y="106"/>
                  </a:cubicBezTo>
                  <a:cubicBezTo>
                    <a:pt x="33" y="170"/>
                    <a:pt x="1" y="255"/>
                    <a:pt x="11" y="352"/>
                  </a:cubicBezTo>
                  <a:lnTo>
                    <a:pt x="11" y="1602"/>
                  </a:lnTo>
                  <a:lnTo>
                    <a:pt x="1027" y="1998"/>
                  </a:lnTo>
                  <a:lnTo>
                    <a:pt x="1027" y="747"/>
                  </a:lnTo>
                  <a:cubicBezTo>
                    <a:pt x="1016" y="587"/>
                    <a:pt x="962" y="448"/>
                    <a:pt x="877" y="330"/>
                  </a:cubicBezTo>
                  <a:cubicBezTo>
                    <a:pt x="845" y="298"/>
                    <a:pt x="824" y="255"/>
                    <a:pt x="791" y="234"/>
                  </a:cubicBezTo>
                  <a:cubicBezTo>
                    <a:pt x="717" y="149"/>
                    <a:pt x="620" y="84"/>
                    <a:pt x="514" y="42"/>
                  </a:cubicBezTo>
                  <a:cubicBezTo>
                    <a:pt x="462" y="14"/>
                    <a:pt x="406" y="1"/>
                    <a:pt x="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7480418" y="1605559"/>
              <a:ext cx="225875" cy="446409"/>
            </a:xfrm>
            <a:custGeom>
              <a:avLst/>
              <a:gdLst/>
              <a:ahLst/>
              <a:cxnLst/>
              <a:rect l="l" t="t" r="r" b="b"/>
              <a:pathLst>
                <a:path w="1016" h="2008" extrusionOk="0">
                  <a:moveTo>
                    <a:pt x="350" y="1"/>
                  </a:moveTo>
                  <a:cubicBezTo>
                    <a:pt x="255" y="1"/>
                    <a:pt x="160" y="38"/>
                    <a:pt x="86" y="105"/>
                  </a:cubicBezTo>
                  <a:cubicBezTo>
                    <a:pt x="33" y="170"/>
                    <a:pt x="0" y="255"/>
                    <a:pt x="0" y="351"/>
                  </a:cubicBezTo>
                  <a:lnTo>
                    <a:pt x="0" y="1602"/>
                  </a:lnTo>
                  <a:lnTo>
                    <a:pt x="1016" y="2008"/>
                  </a:lnTo>
                  <a:lnTo>
                    <a:pt x="1016" y="757"/>
                  </a:lnTo>
                  <a:cubicBezTo>
                    <a:pt x="1016" y="597"/>
                    <a:pt x="962" y="447"/>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7943721" y="2878529"/>
              <a:ext cx="228320" cy="447298"/>
            </a:xfrm>
            <a:custGeom>
              <a:avLst/>
              <a:gdLst/>
              <a:ahLst/>
              <a:cxnLst/>
              <a:rect l="l" t="t" r="r" b="b"/>
              <a:pathLst>
                <a:path w="1027" h="2012" extrusionOk="0">
                  <a:moveTo>
                    <a:pt x="343" y="1"/>
                  </a:moveTo>
                  <a:cubicBezTo>
                    <a:pt x="251" y="1"/>
                    <a:pt x="162" y="37"/>
                    <a:pt x="97" y="109"/>
                  </a:cubicBezTo>
                  <a:cubicBezTo>
                    <a:pt x="33" y="173"/>
                    <a:pt x="1" y="258"/>
                    <a:pt x="11" y="354"/>
                  </a:cubicBezTo>
                  <a:lnTo>
                    <a:pt x="11" y="1605"/>
                  </a:lnTo>
                  <a:lnTo>
                    <a:pt x="1027" y="2011"/>
                  </a:lnTo>
                  <a:lnTo>
                    <a:pt x="1027" y="750"/>
                  </a:lnTo>
                  <a:cubicBezTo>
                    <a:pt x="1016" y="600"/>
                    <a:pt x="962" y="451"/>
                    <a:pt x="877" y="333"/>
                  </a:cubicBezTo>
                  <a:cubicBezTo>
                    <a:pt x="845" y="290"/>
                    <a:pt x="824" y="258"/>
                    <a:pt x="791" y="226"/>
                  </a:cubicBezTo>
                  <a:cubicBezTo>
                    <a:pt x="717" y="151"/>
                    <a:pt x="620" y="87"/>
                    <a:pt x="514" y="44"/>
                  </a:cubicBezTo>
                  <a:cubicBezTo>
                    <a:pt x="460" y="15"/>
                    <a:pt x="401"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7480418" y="3786905"/>
              <a:ext cx="225875" cy="446631"/>
            </a:xfrm>
            <a:custGeom>
              <a:avLst/>
              <a:gdLst/>
              <a:ahLst/>
              <a:cxnLst/>
              <a:rect l="l" t="t" r="r" b="b"/>
              <a:pathLst>
                <a:path w="1016" h="2009" extrusionOk="0">
                  <a:moveTo>
                    <a:pt x="350" y="1"/>
                  </a:moveTo>
                  <a:cubicBezTo>
                    <a:pt x="255" y="1"/>
                    <a:pt x="160" y="38"/>
                    <a:pt x="86" y="106"/>
                  </a:cubicBezTo>
                  <a:cubicBezTo>
                    <a:pt x="33" y="170"/>
                    <a:pt x="0" y="266"/>
                    <a:pt x="0" y="351"/>
                  </a:cubicBezTo>
                  <a:lnTo>
                    <a:pt x="0" y="1613"/>
                  </a:lnTo>
                  <a:lnTo>
                    <a:pt x="1016" y="2008"/>
                  </a:lnTo>
                  <a:lnTo>
                    <a:pt x="1016" y="747"/>
                  </a:lnTo>
                  <a:cubicBezTo>
                    <a:pt x="1016" y="597"/>
                    <a:pt x="962" y="448"/>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8454593" y="932614"/>
              <a:ext cx="689407" cy="4210868"/>
            </a:xfrm>
            <a:custGeom>
              <a:avLst/>
              <a:gdLst/>
              <a:ahLst/>
              <a:cxnLst/>
              <a:rect l="l" t="t" r="r" b="b"/>
              <a:pathLst>
                <a:path w="3101" h="18941" extrusionOk="0">
                  <a:moveTo>
                    <a:pt x="3101" y="1"/>
                  </a:moveTo>
                  <a:lnTo>
                    <a:pt x="1" y="2983"/>
                  </a:lnTo>
                  <a:lnTo>
                    <a:pt x="1" y="18941"/>
                  </a:lnTo>
                  <a:lnTo>
                    <a:pt x="3101" y="18941"/>
                  </a:lnTo>
                  <a:lnTo>
                    <a:pt x="3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6593833" y="3014156"/>
              <a:ext cx="689184" cy="2129333"/>
            </a:xfrm>
            <a:custGeom>
              <a:avLst/>
              <a:gdLst/>
              <a:ahLst/>
              <a:cxnLst/>
              <a:rect l="l" t="t" r="r" b="b"/>
              <a:pathLst>
                <a:path w="3100" h="9578" extrusionOk="0">
                  <a:moveTo>
                    <a:pt x="3100" y="0"/>
                  </a:moveTo>
                  <a:lnTo>
                    <a:pt x="0" y="2982"/>
                  </a:lnTo>
                  <a:lnTo>
                    <a:pt x="0" y="9577"/>
                  </a:lnTo>
                  <a:lnTo>
                    <a:pt x="3100" y="9577"/>
                  </a:lnTo>
                  <a:lnTo>
                    <a:pt x="310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4937588" y="3708003"/>
              <a:ext cx="827021" cy="1435488"/>
            </a:xfrm>
            <a:custGeom>
              <a:avLst/>
              <a:gdLst/>
              <a:ahLst/>
              <a:cxnLst/>
              <a:rect l="l" t="t" r="r" b="b"/>
              <a:pathLst>
                <a:path w="3720" h="6457" extrusionOk="0">
                  <a:moveTo>
                    <a:pt x="1860" y="0"/>
                  </a:moveTo>
                  <a:cubicBezTo>
                    <a:pt x="834" y="0"/>
                    <a:pt x="0" y="834"/>
                    <a:pt x="0" y="1860"/>
                  </a:cubicBezTo>
                  <a:lnTo>
                    <a:pt x="0" y="6456"/>
                  </a:lnTo>
                  <a:lnTo>
                    <a:pt x="3720" y="6456"/>
                  </a:lnTo>
                  <a:lnTo>
                    <a:pt x="3720" y="1860"/>
                  </a:lnTo>
                  <a:cubicBezTo>
                    <a:pt x="3720" y="834"/>
                    <a:pt x="2886" y="0"/>
                    <a:pt x="1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2D46652A-32CB-BE32-BD76-7D4449E73C02}"/>
              </a:ext>
            </a:extLst>
          </p:cNvPr>
          <p:cNvSpPr txBox="1"/>
          <p:nvPr/>
        </p:nvSpPr>
        <p:spPr>
          <a:xfrm>
            <a:off x="699868" y="2141450"/>
            <a:ext cx="3114907" cy="2062103"/>
          </a:xfrm>
          <a:prstGeom prst="rect">
            <a:avLst/>
          </a:prstGeom>
          <a:noFill/>
        </p:spPr>
        <p:txBody>
          <a:bodyPr wrap="square">
            <a:spAutoFit/>
          </a:bodyPr>
          <a:lstStyle/>
          <a:p>
            <a:r>
              <a:rPr lang="en-US" sz="1600" b="1" dirty="0">
                <a:solidFill>
                  <a:schemeClr val="bg1"/>
                </a:solidFill>
                <a:latin typeface="Poppins "/>
              </a:rPr>
              <a:t>housing_dataset.csv </a:t>
            </a:r>
            <a:r>
              <a:rPr lang="en-US" sz="1600" dirty="0">
                <a:solidFill>
                  <a:schemeClr val="bg1"/>
                </a:solidFill>
                <a:latin typeface="Poppins "/>
              </a:rPr>
              <a:t>is a dataset to make predictions regarding </a:t>
            </a:r>
            <a:r>
              <a:rPr lang="en-US" sz="1600" b="1" dirty="0">
                <a:solidFill>
                  <a:schemeClr val="bg1"/>
                </a:solidFill>
                <a:latin typeface="Poppins "/>
              </a:rPr>
              <a:t>the housing price in US</a:t>
            </a:r>
            <a:r>
              <a:rPr lang="en-US" sz="1600" dirty="0">
                <a:solidFill>
                  <a:schemeClr val="bg1"/>
                </a:solidFill>
                <a:latin typeface="Poppins "/>
              </a:rPr>
              <a:t> based on various factors such as city, house area, No. of bedrooms and toilets, renovation status, etc.</a:t>
            </a:r>
            <a:endParaRPr lang="en-SG" sz="1600" dirty="0">
              <a:solidFill>
                <a:schemeClr val="bg1"/>
              </a:solidFill>
              <a:latin typeface="Poppins "/>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616329" y="288632"/>
            <a:ext cx="823811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ANALYZING THE MODEL ERRORS</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3" name="TextBox 2">
            <a:extLst>
              <a:ext uri="{FF2B5EF4-FFF2-40B4-BE49-F238E27FC236}">
                <a16:creationId xmlns:a16="http://schemas.microsoft.com/office/drawing/2014/main" id="{4233B015-4746-26C0-3096-1F320ADF3F04}"/>
              </a:ext>
            </a:extLst>
          </p:cNvPr>
          <p:cNvSpPr txBox="1"/>
          <p:nvPr/>
        </p:nvSpPr>
        <p:spPr>
          <a:xfrm>
            <a:off x="5701991" y="1077138"/>
            <a:ext cx="2832781" cy="3600986"/>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From the scatterplot, we can see that the points for predicted values do not follow a strong linear pattern, even though it shows a positive correlation.</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The predicted points are scattered around the red line, with some outlier points further away from the red dotted line, indicating that the correlation coefficient is moderate and not particularly strong.</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This suggests that there is a weaker correlation between the predicted and actual values, and the model was unable to capture the best relationship.</a:t>
            </a:r>
          </a:p>
        </p:txBody>
      </p:sp>
      <p:pic>
        <p:nvPicPr>
          <p:cNvPr id="1026" name="Picture 2">
            <a:extLst>
              <a:ext uri="{FF2B5EF4-FFF2-40B4-BE49-F238E27FC236}">
                <a16:creationId xmlns:a16="http://schemas.microsoft.com/office/drawing/2014/main" id="{F286BAE5-0892-1742-C76C-688452A94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63" y="1069216"/>
            <a:ext cx="4593565" cy="37856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66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616329" y="288632"/>
            <a:ext cx="823811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ANALYZING THE MODEL ERRORS</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3" name="TextBox 2">
            <a:extLst>
              <a:ext uri="{FF2B5EF4-FFF2-40B4-BE49-F238E27FC236}">
                <a16:creationId xmlns:a16="http://schemas.microsoft.com/office/drawing/2014/main" id="{4233B015-4746-26C0-3096-1F320ADF3F04}"/>
              </a:ext>
            </a:extLst>
          </p:cNvPr>
          <p:cNvSpPr txBox="1"/>
          <p:nvPr/>
        </p:nvSpPr>
        <p:spPr>
          <a:xfrm>
            <a:off x="5783766" y="1315031"/>
            <a:ext cx="2832781" cy="3416320"/>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From the residual plot, we see that there is a subtle lack of a discernible pattern among residuals and are randomly scattered among the y=0 line.</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There is a relatively large spread in residuals, with a substantial number of data points with large residuals and outliers.</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This indicates that the model is not effectively capturing the underlying patterns and data relationships, hence explains why the R2 score is only moderate.</a:t>
            </a:r>
          </a:p>
        </p:txBody>
      </p:sp>
      <p:pic>
        <p:nvPicPr>
          <p:cNvPr id="2050" name="Picture 2">
            <a:extLst>
              <a:ext uri="{FF2B5EF4-FFF2-40B4-BE49-F238E27FC236}">
                <a16:creationId xmlns:a16="http://schemas.microsoft.com/office/drawing/2014/main" id="{A04C6EE0-1AA8-715B-AD64-3033466BE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590" y="1107531"/>
            <a:ext cx="4707718" cy="37248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5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616329" y="276011"/>
            <a:ext cx="823811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ASSESSING THE FEATURE IMPORTANCE</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3" name="TextBox 2">
            <a:extLst>
              <a:ext uri="{FF2B5EF4-FFF2-40B4-BE49-F238E27FC236}">
                <a16:creationId xmlns:a16="http://schemas.microsoft.com/office/drawing/2014/main" id="{4233B015-4746-26C0-3096-1F320ADF3F04}"/>
              </a:ext>
            </a:extLst>
          </p:cNvPr>
          <p:cNvSpPr txBox="1"/>
          <p:nvPr/>
        </p:nvSpPr>
        <p:spPr>
          <a:xfrm>
            <a:off x="6362700" y="1046888"/>
            <a:ext cx="2438400" cy="3416320"/>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b="0" i="0" dirty="0">
                <a:solidFill>
                  <a:schemeClr val="bg1"/>
                </a:solidFill>
                <a:effectLst/>
                <a:latin typeface="Poppins" panose="00000500000000000000" pitchFamily="2" charset="0"/>
                <a:cs typeface="Poppins" panose="00000500000000000000" pitchFamily="2" charset="0"/>
              </a:rPr>
              <a:t>Based on the feature importance, </a:t>
            </a:r>
            <a:r>
              <a:rPr lang="en-US" sz="1200" b="1" i="0" dirty="0">
                <a:solidFill>
                  <a:schemeClr val="bg1"/>
                </a:solidFill>
                <a:effectLst/>
                <a:latin typeface="Poppins" panose="00000500000000000000" pitchFamily="2" charset="0"/>
                <a:cs typeface="Poppins" panose="00000500000000000000" pitchFamily="2" charset="0"/>
              </a:rPr>
              <a:t>the most important feature is ‘House Area (sqm)’,</a:t>
            </a:r>
            <a:r>
              <a:rPr lang="en-US" sz="1200" b="0" i="0" dirty="0">
                <a:solidFill>
                  <a:schemeClr val="bg1"/>
                </a:solidFill>
                <a:effectLst/>
                <a:latin typeface="Poppins" panose="00000500000000000000" pitchFamily="2" charset="0"/>
                <a:cs typeface="Poppins" panose="00000500000000000000" pitchFamily="2" charset="0"/>
              </a:rPr>
              <a:t> indicating that it has a significant influence on the price of housing.</a:t>
            </a:r>
          </a:p>
          <a:p>
            <a:pPr marL="171450" indent="-171450">
              <a:buClr>
                <a:schemeClr val="bg1"/>
              </a:buClr>
              <a:buFont typeface="Arial" panose="020B0604020202020204" pitchFamily="34" charset="0"/>
              <a:buChar char="•"/>
            </a:pPr>
            <a:endParaRPr lang="en-US" sz="1200" dirty="0">
              <a:solidFill>
                <a:schemeClr val="bg1"/>
              </a:solidFill>
              <a:latin typeface="Poppins" panose="00000500000000000000" pitchFamily="2" charset="0"/>
              <a:cs typeface="Poppins" panose="00000500000000000000" pitchFamily="2" charset="0"/>
            </a:endParaRPr>
          </a:p>
          <a:p>
            <a:pPr marL="171450" indent="-171450">
              <a:buClr>
                <a:schemeClr val="bg1"/>
              </a:buClr>
              <a:buFont typeface="Arial" panose="020B0604020202020204" pitchFamily="34" charset="0"/>
              <a:buChar char="•"/>
            </a:pPr>
            <a:r>
              <a:rPr lang="en-US" sz="1200" b="0" i="0" dirty="0">
                <a:solidFill>
                  <a:schemeClr val="bg1"/>
                </a:solidFill>
                <a:effectLst/>
                <a:latin typeface="Poppins" panose="00000500000000000000" pitchFamily="2" charset="0"/>
                <a:cs typeface="Poppins" panose="00000500000000000000" pitchFamily="2" charset="0"/>
              </a:rPr>
              <a:t>However, the level of importance </a:t>
            </a:r>
            <a:r>
              <a:rPr lang="en-US" sz="1200" dirty="0">
                <a:solidFill>
                  <a:schemeClr val="bg1"/>
                </a:solidFill>
                <a:latin typeface="Poppins" panose="00000500000000000000" pitchFamily="2" charset="0"/>
                <a:cs typeface="Poppins" panose="00000500000000000000" pitchFamily="2" charset="0"/>
              </a:rPr>
              <a:t>only </a:t>
            </a:r>
            <a:r>
              <a:rPr lang="en-US" sz="1200" b="0" i="0" dirty="0">
                <a:solidFill>
                  <a:schemeClr val="bg1"/>
                </a:solidFill>
                <a:effectLst/>
                <a:latin typeface="Poppins" panose="00000500000000000000" pitchFamily="2" charset="0"/>
                <a:cs typeface="Poppins" panose="00000500000000000000" pitchFamily="2" charset="0"/>
              </a:rPr>
              <a:t>suggests a moderate rather than a strong relationship. This is evident from the relatively shorter bars in the feature importance chart, indicating a moderate correlation between house area and price.</a:t>
            </a:r>
            <a:endParaRPr lang="en-US" sz="1050" dirty="0">
              <a:solidFill>
                <a:schemeClr val="bg1"/>
              </a:solidFill>
              <a:latin typeface="Poppins" panose="00000500000000000000" pitchFamily="2" charset="0"/>
              <a:cs typeface="Poppins" panose="00000500000000000000" pitchFamily="2" charset="0"/>
            </a:endParaRPr>
          </a:p>
        </p:txBody>
      </p:sp>
      <p:pic>
        <p:nvPicPr>
          <p:cNvPr id="13314" name="Picture 2">
            <a:extLst>
              <a:ext uri="{FF2B5EF4-FFF2-40B4-BE49-F238E27FC236}">
                <a16:creationId xmlns:a16="http://schemas.microsoft.com/office/drawing/2014/main" id="{FD7FB1D2-3105-CB2D-790C-F8A7A9C91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29" y="1170088"/>
            <a:ext cx="5584481" cy="31699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850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4" name="Google Shape;4904;p45">
            <a:extLst>
              <a:ext uri="{FF2B5EF4-FFF2-40B4-BE49-F238E27FC236}">
                <a16:creationId xmlns:a16="http://schemas.microsoft.com/office/drawing/2014/main" id="{FD78033E-40BA-2022-980B-6704F563630E}"/>
              </a:ext>
            </a:extLst>
          </p:cNvPr>
          <p:cNvSpPr txBox="1">
            <a:spLocks/>
          </p:cNvSpPr>
          <p:nvPr/>
        </p:nvSpPr>
        <p:spPr>
          <a:xfrm>
            <a:off x="562988" y="437315"/>
            <a:ext cx="823811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dirty="0">
                <a:latin typeface="Poppins ExtraBold" panose="00000900000000000000" pitchFamily="2" charset="0"/>
                <a:cs typeface="Poppins ExtraBold" panose="00000900000000000000" pitchFamily="2" charset="0"/>
              </a:rPr>
              <a:t>COMPARING TO A DUMMY BASELINE</a:t>
            </a:r>
            <a:endParaRPr lang="en-SG" sz="3200" dirty="0">
              <a:solidFill>
                <a:schemeClr val="dk2"/>
              </a:solidFill>
              <a:latin typeface="Poppins ExtraBold" panose="00000900000000000000" pitchFamily="2" charset="0"/>
              <a:cs typeface="Poppins ExtraBold" panose="00000900000000000000" pitchFamily="2" charset="0"/>
            </a:endParaRPr>
          </a:p>
        </p:txBody>
      </p:sp>
      <p:pic>
        <p:nvPicPr>
          <p:cNvPr id="5" name="Picture 4" descr="A picture containing text, font, screenshot, line&#10;&#10;Description automatically generated">
            <a:extLst>
              <a:ext uri="{FF2B5EF4-FFF2-40B4-BE49-F238E27FC236}">
                <a16:creationId xmlns:a16="http://schemas.microsoft.com/office/drawing/2014/main" id="{53FAFC03-A6BA-954B-445B-C2374D340BB1}"/>
              </a:ext>
            </a:extLst>
          </p:cNvPr>
          <p:cNvPicPr>
            <a:picLocks noChangeAspect="1"/>
          </p:cNvPicPr>
          <p:nvPr/>
        </p:nvPicPr>
        <p:blipFill>
          <a:blip r:embed="rId3"/>
          <a:stretch>
            <a:fillRect/>
          </a:stretch>
        </p:blipFill>
        <p:spPr>
          <a:xfrm>
            <a:off x="655320" y="2058668"/>
            <a:ext cx="5658728" cy="730832"/>
          </a:xfrm>
          <a:prstGeom prst="rect">
            <a:avLst/>
          </a:prstGeom>
          <a:ln>
            <a:solidFill>
              <a:schemeClr val="tx1"/>
            </a:solidFill>
          </a:ln>
        </p:spPr>
      </p:pic>
      <p:pic>
        <p:nvPicPr>
          <p:cNvPr id="7" name="Picture 6" descr="A picture containing text, screenshot, font&#10;&#10;Description automatically generated">
            <a:extLst>
              <a:ext uri="{FF2B5EF4-FFF2-40B4-BE49-F238E27FC236}">
                <a16:creationId xmlns:a16="http://schemas.microsoft.com/office/drawing/2014/main" id="{1D1ED52E-59C0-E985-5367-2FDFCDCBD235}"/>
              </a:ext>
            </a:extLst>
          </p:cNvPr>
          <p:cNvPicPr>
            <a:picLocks noChangeAspect="1"/>
          </p:cNvPicPr>
          <p:nvPr/>
        </p:nvPicPr>
        <p:blipFill>
          <a:blip r:embed="rId4"/>
          <a:stretch>
            <a:fillRect/>
          </a:stretch>
        </p:blipFill>
        <p:spPr>
          <a:xfrm>
            <a:off x="655320" y="3426547"/>
            <a:ext cx="4107536" cy="1272650"/>
          </a:xfrm>
          <a:prstGeom prst="rect">
            <a:avLst/>
          </a:prstGeom>
          <a:ln>
            <a:solidFill>
              <a:schemeClr val="tx1"/>
            </a:solidFill>
          </a:ln>
        </p:spPr>
      </p:pic>
      <p:sp>
        <p:nvSpPr>
          <p:cNvPr id="8" name="TextBox 7">
            <a:extLst>
              <a:ext uri="{FF2B5EF4-FFF2-40B4-BE49-F238E27FC236}">
                <a16:creationId xmlns:a16="http://schemas.microsoft.com/office/drawing/2014/main" id="{0524AB47-21F8-941F-0F58-323E04895748}"/>
              </a:ext>
            </a:extLst>
          </p:cNvPr>
          <p:cNvSpPr txBox="1"/>
          <p:nvPr/>
        </p:nvSpPr>
        <p:spPr>
          <a:xfrm>
            <a:off x="562988" y="1342980"/>
            <a:ext cx="5658728" cy="646331"/>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For the Dummy Regressor, ‘median’ is used as the strategy as it is less affected by outliers compared to mean, providing a prediction that is less sensitive to outliers in the target variable.</a:t>
            </a:r>
          </a:p>
        </p:txBody>
      </p:sp>
      <p:sp>
        <p:nvSpPr>
          <p:cNvPr id="9" name="TextBox 8">
            <a:extLst>
              <a:ext uri="{FF2B5EF4-FFF2-40B4-BE49-F238E27FC236}">
                <a16:creationId xmlns:a16="http://schemas.microsoft.com/office/drawing/2014/main" id="{F0EAEACD-4448-202E-FB69-FA550FE91D74}"/>
              </a:ext>
            </a:extLst>
          </p:cNvPr>
          <p:cNvSpPr txBox="1"/>
          <p:nvPr/>
        </p:nvSpPr>
        <p:spPr>
          <a:xfrm>
            <a:off x="6698872" y="1953861"/>
            <a:ext cx="1882140" cy="2308324"/>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Based on the Dummy Regressor, the scores indicate that </a:t>
            </a:r>
            <a:r>
              <a:rPr lang="en-US" sz="1200" b="1" dirty="0">
                <a:solidFill>
                  <a:schemeClr val="bg1"/>
                </a:solidFill>
                <a:latin typeface="Poppins "/>
              </a:rPr>
              <a:t>our tuned model is performing much better than a dummy</a:t>
            </a:r>
            <a:r>
              <a:rPr lang="en-US" sz="1200" dirty="0">
                <a:solidFill>
                  <a:schemeClr val="bg1"/>
                </a:solidFill>
                <a:latin typeface="Poppins "/>
              </a:rPr>
              <a:t>, due to significantly higher R2 scores and lower MSE, RMSE and MAE scores.</a:t>
            </a:r>
          </a:p>
        </p:txBody>
      </p:sp>
      <p:sp>
        <p:nvSpPr>
          <p:cNvPr id="10" name="TextBox 9">
            <a:extLst>
              <a:ext uri="{FF2B5EF4-FFF2-40B4-BE49-F238E27FC236}">
                <a16:creationId xmlns:a16="http://schemas.microsoft.com/office/drawing/2014/main" id="{13B2547F-D190-2E50-851D-9A7744BD5A75}"/>
              </a:ext>
            </a:extLst>
          </p:cNvPr>
          <p:cNvSpPr txBox="1"/>
          <p:nvPr/>
        </p:nvSpPr>
        <p:spPr>
          <a:xfrm>
            <a:off x="562988" y="2877191"/>
            <a:ext cx="5658728" cy="461665"/>
          </a:xfrm>
          <a:prstGeom prst="rect">
            <a:avLst/>
          </a:prstGeom>
          <a:no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Use MSE, RMSE, MAE, R2 and Explained Variance to evaluate the dummy model. </a:t>
            </a:r>
          </a:p>
        </p:txBody>
      </p:sp>
    </p:spTree>
    <p:extLst>
      <p:ext uri="{BB962C8B-B14F-4D97-AF65-F5344CB8AC3E}">
        <p14:creationId xmlns:p14="http://schemas.microsoft.com/office/powerpoint/2010/main" val="162251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990600" y="286273"/>
            <a:ext cx="58521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CONCLUSION</a:t>
            </a:r>
            <a:endParaRPr sz="3200" dirty="0">
              <a:solidFill>
                <a:schemeClr val="dk2"/>
              </a:solidFill>
              <a:latin typeface="Poppins ExtraBold" panose="00000900000000000000" pitchFamily="2" charset="0"/>
              <a:cs typeface="Poppins ExtraBold" panose="00000900000000000000" pitchFamily="2" charset="0"/>
            </a:endParaRPr>
          </a:p>
        </p:txBody>
      </p:sp>
      <p:sp>
        <p:nvSpPr>
          <p:cNvPr id="2" name="Text Placeholder 2">
            <a:extLst>
              <a:ext uri="{FF2B5EF4-FFF2-40B4-BE49-F238E27FC236}">
                <a16:creationId xmlns:a16="http://schemas.microsoft.com/office/drawing/2014/main" id="{7250BA8F-B93F-274B-9CB4-7C8BE9A589DE}"/>
              </a:ext>
            </a:extLst>
          </p:cNvPr>
          <p:cNvSpPr txBox="1">
            <a:spLocks/>
          </p:cNvSpPr>
          <p:nvPr/>
        </p:nvSpPr>
        <p:spPr>
          <a:xfrm>
            <a:off x="3169919" y="1019467"/>
            <a:ext cx="5209735"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463550" indent="-285750" algn="l">
              <a:buFont typeface="Arial" panose="020B0604020202020204" pitchFamily="34" charset="0"/>
              <a:buChar char="•"/>
            </a:pPr>
            <a:r>
              <a:rPr lang="en-SG" sz="1400" dirty="0">
                <a:latin typeface="Poppins "/>
              </a:rPr>
              <a:t>Best-performing model : Random Forest Regressor</a:t>
            </a:r>
          </a:p>
          <a:p>
            <a:pPr marL="463550" indent="-285750" algn="l">
              <a:buFont typeface="Arial" panose="020B0604020202020204" pitchFamily="34" charset="0"/>
              <a:buChar char="•"/>
            </a:pPr>
            <a:endParaRPr lang="en-SG" sz="1400" dirty="0">
              <a:latin typeface="Poppins "/>
            </a:endParaRPr>
          </a:p>
          <a:p>
            <a:pPr marL="463550" indent="-285750" algn="l">
              <a:buFont typeface="Arial" panose="020B0604020202020204" pitchFamily="34" charset="0"/>
              <a:buChar char="•"/>
            </a:pPr>
            <a:r>
              <a:rPr lang="en-SG" sz="1400" dirty="0">
                <a:latin typeface="Poppins "/>
              </a:rPr>
              <a:t>From hyperparameter tuning, the best parameters were : </a:t>
            </a:r>
            <a:r>
              <a:rPr lang="en-SG" sz="1400" b="1" dirty="0">
                <a:latin typeface="Poppins "/>
              </a:rPr>
              <a:t>{'criterion': '</a:t>
            </a:r>
            <a:r>
              <a:rPr lang="en-SG" sz="1400" b="1" dirty="0" err="1">
                <a:latin typeface="Poppins "/>
              </a:rPr>
              <a:t>absolute_error</a:t>
            </a:r>
            <a:r>
              <a:rPr lang="en-SG" sz="1400" b="1" dirty="0">
                <a:latin typeface="Poppins "/>
              </a:rPr>
              <a:t>', '</a:t>
            </a:r>
            <a:r>
              <a:rPr lang="en-SG" sz="1400" b="1" dirty="0" err="1">
                <a:latin typeface="Poppins "/>
              </a:rPr>
              <a:t>max_depth</a:t>
            </a:r>
            <a:r>
              <a:rPr lang="en-SG" sz="1400" b="1" dirty="0">
                <a:latin typeface="Poppins "/>
              </a:rPr>
              <a:t>': 8, '</a:t>
            </a:r>
            <a:r>
              <a:rPr lang="en-SG" sz="1400" b="1" dirty="0" err="1">
                <a:latin typeface="Poppins "/>
              </a:rPr>
              <a:t>min_samples_leaf</a:t>
            </a:r>
            <a:r>
              <a:rPr lang="en-SG" sz="1400" b="1" dirty="0">
                <a:latin typeface="Poppins "/>
              </a:rPr>
              <a:t>': 2, '</a:t>
            </a:r>
            <a:r>
              <a:rPr lang="en-SG" sz="1400" b="1" dirty="0" err="1">
                <a:latin typeface="Poppins "/>
              </a:rPr>
              <a:t>min_samples_split</a:t>
            </a:r>
            <a:r>
              <a:rPr lang="en-SG" sz="1400" b="1" dirty="0">
                <a:latin typeface="Poppins "/>
              </a:rPr>
              <a:t>': 10, '</a:t>
            </a:r>
            <a:r>
              <a:rPr lang="en-SG" sz="1400" b="1" dirty="0" err="1">
                <a:latin typeface="Poppins "/>
              </a:rPr>
              <a:t>n_estimators</a:t>
            </a:r>
            <a:r>
              <a:rPr lang="en-SG" sz="1400" b="1" dirty="0">
                <a:latin typeface="Poppins "/>
              </a:rPr>
              <a:t>': 100}</a:t>
            </a:r>
          </a:p>
          <a:p>
            <a:pPr marL="463550" indent="-285750" algn="l">
              <a:buFont typeface="Arial" panose="020B0604020202020204" pitchFamily="34" charset="0"/>
              <a:buChar char="•"/>
            </a:pPr>
            <a:endParaRPr lang="en-SG" sz="1400" b="1" dirty="0">
              <a:latin typeface="Poppins "/>
            </a:endParaRPr>
          </a:p>
          <a:p>
            <a:pPr marL="463550" indent="-285750" algn="l">
              <a:buFont typeface="Arial" panose="020B0604020202020204" pitchFamily="34" charset="0"/>
              <a:buChar char="•"/>
            </a:pPr>
            <a:r>
              <a:rPr lang="en-SG" sz="1400" dirty="0">
                <a:latin typeface="Poppins "/>
              </a:rPr>
              <a:t>Based on the R2 correlation score of 0.54, the model performed moderately in predicted house prices. But its performance was </a:t>
            </a:r>
            <a:r>
              <a:rPr lang="en-SG" sz="1400" b="1" dirty="0">
                <a:latin typeface="Poppins "/>
              </a:rPr>
              <a:t>negatively impacted by the skew in prices and the weak correlation </a:t>
            </a:r>
            <a:r>
              <a:rPr lang="en-SG" sz="1400" dirty="0">
                <a:latin typeface="Poppins "/>
              </a:rPr>
              <a:t>between the features and target variable.</a:t>
            </a:r>
          </a:p>
          <a:p>
            <a:pPr marL="463550" indent="-285750" algn="l">
              <a:buFont typeface="Arial" panose="020B0604020202020204" pitchFamily="34" charset="0"/>
              <a:buChar char="•"/>
            </a:pPr>
            <a:endParaRPr lang="en-SG" sz="1400" dirty="0">
              <a:latin typeface="Poppins "/>
            </a:endParaRPr>
          </a:p>
          <a:p>
            <a:pPr marL="463550" indent="-285750" algn="l">
              <a:buFont typeface="Arial" panose="020B0604020202020204" pitchFamily="34" charset="0"/>
              <a:buChar char="•"/>
            </a:pPr>
            <a:r>
              <a:rPr lang="en-SG" sz="1400" dirty="0">
                <a:latin typeface="Poppins "/>
              </a:rPr>
              <a:t>However, the Random Forest still made significant improvement in its predictive ability upon tuning, hence was able to achieve a moderate prediction score.</a:t>
            </a:r>
          </a:p>
        </p:txBody>
      </p:sp>
      <p:pic>
        <p:nvPicPr>
          <p:cNvPr id="4" name="Graphic 3" descr="Curly haired woman raising hand">
            <a:extLst>
              <a:ext uri="{FF2B5EF4-FFF2-40B4-BE49-F238E27FC236}">
                <a16:creationId xmlns:a16="http://schemas.microsoft.com/office/drawing/2014/main" id="{695A7529-C3FA-5BDF-5C95-6339253549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00" y="1487474"/>
            <a:ext cx="2071688" cy="2621319"/>
          </a:xfrm>
          <a:prstGeom prst="rect">
            <a:avLst/>
          </a:prstGeom>
        </p:spPr>
      </p:pic>
    </p:spTree>
    <p:extLst>
      <p:ext uri="{BB962C8B-B14F-4D97-AF65-F5344CB8AC3E}">
        <p14:creationId xmlns:p14="http://schemas.microsoft.com/office/powerpoint/2010/main" val="221999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952500" y="191437"/>
            <a:ext cx="58521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IMPORTING MODULES</a:t>
            </a:r>
            <a:endParaRPr sz="3200" dirty="0">
              <a:solidFill>
                <a:schemeClr val="dk2"/>
              </a:solidFill>
              <a:latin typeface="Poppins ExtraBold" panose="00000900000000000000" pitchFamily="2" charset="0"/>
              <a:cs typeface="Poppins ExtraBold" panose="00000900000000000000" pitchFamily="2" charset="0"/>
            </a:endParaRPr>
          </a:p>
        </p:txBody>
      </p:sp>
      <p:pic>
        <p:nvPicPr>
          <p:cNvPr id="7" name="Picture 6">
            <a:extLst>
              <a:ext uri="{FF2B5EF4-FFF2-40B4-BE49-F238E27FC236}">
                <a16:creationId xmlns:a16="http://schemas.microsoft.com/office/drawing/2014/main" id="{086003E3-DFD8-372A-8D1E-37A7A8C5AAA9}"/>
              </a:ext>
            </a:extLst>
          </p:cNvPr>
          <p:cNvPicPr>
            <a:picLocks noChangeAspect="1"/>
          </p:cNvPicPr>
          <p:nvPr/>
        </p:nvPicPr>
        <p:blipFill>
          <a:blip r:embed="rId3"/>
          <a:srcRect/>
          <a:stretch/>
        </p:blipFill>
        <p:spPr>
          <a:xfrm>
            <a:off x="1015071" y="1113509"/>
            <a:ext cx="7507420" cy="2797371"/>
          </a:xfrm>
          <a:prstGeom prst="rect">
            <a:avLst/>
          </a:prstGeom>
          <a:ln>
            <a:solidFill>
              <a:schemeClr val="bg1">
                <a:lumMod val="50000"/>
              </a:schemeClr>
            </a:solidFill>
          </a:ln>
        </p:spPr>
      </p:pic>
      <p:sp>
        <p:nvSpPr>
          <p:cNvPr id="8" name="Google Shape;4905;p45">
            <a:extLst>
              <a:ext uri="{FF2B5EF4-FFF2-40B4-BE49-F238E27FC236}">
                <a16:creationId xmlns:a16="http://schemas.microsoft.com/office/drawing/2014/main" id="{3F41CA57-D53B-C410-E219-02CC77D44738}"/>
              </a:ext>
            </a:extLst>
          </p:cNvPr>
          <p:cNvSpPr txBox="1">
            <a:spLocks/>
          </p:cNvSpPr>
          <p:nvPr/>
        </p:nvSpPr>
        <p:spPr>
          <a:xfrm>
            <a:off x="878159" y="4114626"/>
            <a:ext cx="7239000" cy="329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1450" indent="-171450" algn="l">
              <a:spcAft>
                <a:spcPts val="1200"/>
              </a:spcAft>
              <a:buSzPts val="1100"/>
              <a:buFont typeface="Arial" panose="020B0604020202020204" pitchFamily="34" charset="0"/>
              <a:buChar char="•"/>
            </a:pPr>
            <a:r>
              <a:rPr lang="en-US" sz="1200" dirty="0">
                <a:latin typeface="Poppins "/>
              </a:rPr>
              <a:t>Import the necessary modules for data exploration, preprocessing and model building.</a:t>
            </a:r>
          </a:p>
          <a:p>
            <a:pPr marL="171450" indent="-171450" algn="l">
              <a:spcAft>
                <a:spcPts val="1200"/>
              </a:spcAft>
              <a:buSzPts val="1100"/>
              <a:buFont typeface="Arial" panose="020B0604020202020204" pitchFamily="34" charset="0"/>
              <a:buChar char="•"/>
            </a:pPr>
            <a:r>
              <a:rPr lang="en-US" sz="1200" dirty="0">
                <a:latin typeface="Poppins "/>
              </a:rPr>
              <a:t>Import csv housing dataset file and read file using pandas : </a:t>
            </a:r>
            <a:r>
              <a:rPr lang="en-US" sz="1200" b="1" dirty="0" err="1">
                <a:latin typeface="Poppins "/>
              </a:rPr>
              <a:t>pd.read_csv</a:t>
            </a:r>
            <a:r>
              <a:rPr lang="en-US" sz="1200" b="1" dirty="0">
                <a:latin typeface="Poppins "/>
              </a:rPr>
              <a:t>()</a:t>
            </a:r>
            <a:r>
              <a:rPr lang="en-US" sz="1200" dirty="0">
                <a:latin typeface="Poppins "/>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952500" y="316753"/>
            <a:ext cx="58521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PREDICTION OBJECTIVE</a:t>
            </a:r>
            <a:endParaRPr sz="3200" dirty="0">
              <a:solidFill>
                <a:schemeClr val="dk2"/>
              </a:solidFill>
              <a:latin typeface="Poppins ExtraBold" panose="00000900000000000000" pitchFamily="2" charset="0"/>
              <a:cs typeface="Poppins ExtraBold" panose="00000900000000000000" pitchFamily="2" charset="0"/>
            </a:endParaRPr>
          </a:p>
        </p:txBody>
      </p:sp>
      <p:sp>
        <p:nvSpPr>
          <p:cNvPr id="2" name="Text Placeholder 2">
            <a:extLst>
              <a:ext uri="{FF2B5EF4-FFF2-40B4-BE49-F238E27FC236}">
                <a16:creationId xmlns:a16="http://schemas.microsoft.com/office/drawing/2014/main" id="{7250BA8F-B93F-274B-9CB4-7C8BE9A589DE}"/>
              </a:ext>
            </a:extLst>
          </p:cNvPr>
          <p:cNvSpPr txBox="1">
            <a:spLocks/>
          </p:cNvSpPr>
          <p:nvPr/>
        </p:nvSpPr>
        <p:spPr>
          <a:xfrm>
            <a:off x="3688080" y="1158240"/>
            <a:ext cx="455676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7800" indent="0" algn="l"/>
            <a:r>
              <a:rPr lang="en-SG" sz="1400" u="sng" dirty="0">
                <a:latin typeface="Poppins "/>
              </a:rPr>
              <a:t>Prediction Task</a:t>
            </a:r>
          </a:p>
          <a:p>
            <a:pPr marL="177800" indent="0" algn="l"/>
            <a:endParaRPr lang="en-SG" sz="1400" dirty="0">
              <a:latin typeface="Poppins "/>
            </a:endParaRPr>
          </a:p>
          <a:p>
            <a:pPr marL="177800" indent="0" algn="l"/>
            <a:r>
              <a:rPr lang="en-US" sz="1400" dirty="0">
                <a:latin typeface="Poppins "/>
              </a:rPr>
              <a:t>To build a </a:t>
            </a:r>
            <a:r>
              <a:rPr lang="en-US" sz="1400" b="1" dirty="0">
                <a:latin typeface="Poppins "/>
              </a:rPr>
              <a:t>regression model </a:t>
            </a:r>
            <a:r>
              <a:rPr lang="en-US" sz="1400" dirty="0">
                <a:latin typeface="Poppins "/>
              </a:rPr>
              <a:t>that predicts the housing price in US based on various factors such as City, House Area, No. of Bedrooms and Toilets, Renovation Status, etc.</a:t>
            </a:r>
          </a:p>
          <a:p>
            <a:pPr marL="177800" indent="0" algn="l"/>
            <a:endParaRPr lang="en-US" sz="1400" dirty="0">
              <a:latin typeface="Poppins "/>
            </a:endParaRPr>
          </a:p>
          <a:p>
            <a:pPr marL="177800" indent="0" algn="l"/>
            <a:r>
              <a:rPr lang="en-US" sz="1400" u="sng" dirty="0">
                <a:latin typeface="Poppins "/>
              </a:rPr>
              <a:t>Target / Output Variable</a:t>
            </a:r>
          </a:p>
          <a:p>
            <a:pPr marL="177800" indent="0" algn="l"/>
            <a:endParaRPr lang="en-US" sz="1400" u="sng" dirty="0">
              <a:latin typeface="Poppins "/>
            </a:endParaRPr>
          </a:p>
          <a:p>
            <a:pPr marL="177800" indent="0" algn="l"/>
            <a:r>
              <a:rPr lang="en-US" sz="1400" b="1" dirty="0">
                <a:latin typeface="Poppins "/>
              </a:rPr>
              <a:t>Price ($) </a:t>
            </a:r>
            <a:r>
              <a:rPr lang="en-US" sz="1400" dirty="0">
                <a:latin typeface="Poppins "/>
              </a:rPr>
              <a:t>– Numerical Variable</a:t>
            </a:r>
          </a:p>
          <a:p>
            <a:pPr marL="177800" indent="0" algn="l"/>
            <a:endParaRPr lang="en-US" sz="1400" u="sng" dirty="0">
              <a:latin typeface="Poppins "/>
            </a:endParaRPr>
          </a:p>
          <a:p>
            <a:pPr algn="l">
              <a:buFont typeface="Arial" panose="020B0604020202020204" pitchFamily="34" charset="0"/>
              <a:buChar char="•"/>
            </a:pPr>
            <a:r>
              <a:rPr lang="en-US" sz="1400" dirty="0">
                <a:latin typeface="Poppins "/>
              </a:rPr>
              <a:t>The output variable represents the predicted or estimated price of a house based on the given input features.</a:t>
            </a:r>
            <a:endParaRPr lang="en-SG" sz="1400" dirty="0">
              <a:latin typeface="Poppins "/>
            </a:endParaRPr>
          </a:p>
        </p:txBody>
      </p:sp>
      <p:pic>
        <p:nvPicPr>
          <p:cNvPr id="4" name="Graphic 3" descr="Curly haired woman raising hand">
            <a:extLst>
              <a:ext uri="{FF2B5EF4-FFF2-40B4-BE49-F238E27FC236}">
                <a16:creationId xmlns:a16="http://schemas.microsoft.com/office/drawing/2014/main" id="{695A7529-C3FA-5BDF-5C95-6339253549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1592" y="1502714"/>
            <a:ext cx="2071688" cy="2621319"/>
          </a:xfrm>
          <a:prstGeom prst="rect">
            <a:avLst/>
          </a:prstGeom>
        </p:spPr>
      </p:pic>
    </p:spTree>
    <p:extLst>
      <p:ext uri="{BB962C8B-B14F-4D97-AF65-F5344CB8AC3E}">
        <p14:creationId xmlns:p14="http://schemas.microsoft.com/office/powerpoint/2010/main" val="410356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818686" y="316753"/>
            <a:ext cx="58521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UNDERSTANDING THE DATA</a:t>
            </a:r>
            <a:endParaRPr sz="3200" dirty="0">
              <a:solidFill>
                <a:schemeClr val="dk2"/>
              </a:solidFill>
              <a:latin typeface="Poppins ExtraBold" panose="00000900000000000000" pitchFamily="2" charset="0"/>
              <a:cs typeface="Poppins ExtraBold" panose="00000900000000000000" pitchFamily="2" charset="0"/>
            </a:endParaRPr>
          </a:p>
        </p:txBody>
      </p:sp>
      <p:sp>
        <p:nvSpPr>
          <p:cNvPr id="2" name="Text Placeholder 2">
            <a:extLst>
              <a:ext uri="{FF2B5EF4-FFF2-40B4-BE49-F238E27FC236}">
                <a16:creationId xmlns:a16="http://schemas.microsoft.com/office/drawing/2014/main" id="{7250BA8F-B93F-274B-9CB4-7C8BE9A589DE}"/>
              </a:ext>
            </a:extLst>
          </p:cNvPr>
          <p:cNvSpPr txBox="1">
            <a:spLocks/>
          </p:cNvSpPr>
          <p:nvPr/>
        </p:nvSpPr>
        <p:spPr>
          <a:xfrm>
            <a:off x="3744736" y="3455147"/>
            <a:ext cx="4854498"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463550" indent="-285750" algn="l">
              <a:buFont typeface="Arial" panose="020B0604020202020204" pitchFamily="34" charset="0"/>
              <a:buChar char="•"/>
            </a:pPr>
            <a:r>
              <a:rPr lang="en-US" sz="1200" dirty="0">
                <a:latin typeface="Poppins "/>
              </a:rPr>
              <a:t>To wrangle the dataset, use the pandas function </a:t>
            </a:r>
            <a:r>
              <a:rPr lang="en-US" sz="1200" b="1" dirty="0">
                <a:latin typeface="Poppins "/>
              </a:rPr>
              <a:t>.info() </a:t>
            </a:r>
            <a:r>
              <a:rPr lang="en-US" sz="1200" dirty="0">
                <a:latin typeface="Poppins "/>
              </a:rPr>
              <a:t>to obtain information about the object and data structure </a:t>
            </a:r>
            <a:r>
              <a:rPr lang="en-US" sz="1200" b="1" dirty="0">
                <a:latin typeface="Poppins "/>
              </a:rPr>
              <a:t>(type, size, content)</a:t>
            </a:r>
            <a:r>
              <a:rPr lang="en-US" sz="1200" dirty="0">
                <a:latin typeface="Poppins "/>
              </a:rPr>
              <a:t> of the housing dataset.</a:t>
            </a:r>
          </a:p>
          <a:p>
            <a:pPr marL="463550" indent="-285750" algn="l">
              <a:buFont typeface="Arial" panose="020B0604020202020204" pitchFamily="34" charset="0"/>
              <a:buChar char="•"/>
            </a:pPr>
            <a:endParaRPr lang="en-US" sz="1200" dirty="0">
              <a:latin typeface="Poppins "/>
            </a:endParaRPr>
          </a:p>
          <a:p>
            <a:pPr marL="463550" indent="-285750" algn="l">
              <a:buFont typeface="Arial" panose="020B0604020202020204" pitchFamily="34" charset="0"/>
              <a:buChar char="•"/>
            </a:pPr>
            <a:r>
              <a:rPr lang="en-US" sz="1200" dirty="0">
                <a:latin typeface="Poppins "/>
              </a:rPr>
              <a:t>View the first 5 rows of the dataset using </a:t>
            </a:r>
            <a:r>
              <a:rPr lang="en-US" sz="1200" b="1" dirty="0" err="1">
                <a:latin typeface="Poppins "/>
              </a:rPr>
              <a:t>df.head</a:t>
            </a:r>
            <a:r>
              <a:rPr lang="en-US" sz="1200" b="1" dirty="0">
                <a:latin typeface="Poppins "/>
              </a:rPr>
              <a:t>() </a:t>
            </a:r>
            <a:r>
              <a:rPr lang="en-US" sz="1200" dirty="0">
                <a:latin typeface="Poppins "/>
              </a:rPr>
              <a:t>to get an overview of the dataset.</a:t>
            </a:r>
            <a:endParaRPr lang="en-SG" sz="1200" dirty="0">
              <a:latin typeface="Poppins "/>
            </a:endParaRPr>
          </a:p>
        </p:txBody>
      </p:sp>
      <p:pic>
        <p:nvPicPr>
          <p:cNvPr id="5" name="Picture 4" descr="A close-up of a computer&#10;&#10;Description automatically generated with low confidence">
            <a:extLst>
              <a:ext uri="{FF2B5EF4-FFF2-40B4-BE49-F238E27FC236}">
                <a16:creationId xmlns:a16="http://schemas.microsoft.com/office/drawing/2014/main" id="{0A05D2AC-5D23-747A-8FEE-5BA5F79C2D8D}"/>
              </a:ext>
            </a:extLst>
          </p:cNvPr>
          <p:cNvPicPr>
            <a:picLocks noChangeAspect="1"/>
          </p:cNvPicPr>
          <p:nvPr/>
        </p:nvPicPr>
        <p:blipFill>
          <a:blip r:embed="rId3"/>
          <a:stretch>
            <a:fillRect/>
          </a:stretch>
        </p:blipFill>
        <p:spPr>
          <a:xfrm>
            <a:off x="931110" y="1167035"/>
            <a:ext cx="6681456" cy="916186"/>
          </a:xfrm>
          <a:prstGeom prst="rect">
            <a:avLst/>
          </a:prstGeom>
          <a:ln>
            <a:solidFill>
              <a:schemeClr val="tx1"/>
            </a:solidFill>
          </a:ln>
        </p:spPr>
      </p:pic>
      <p:pic>
        <p:nvPicPr>
          <p:cNvPr id="8" name="Picture 7" descr="A screenshot of a computer&#10;&#10;Description automatically generated with low confidence">
            <a:extLst>
              <a:ext uri="{FF2B5EF4-FFF2-40B4-BE49-F238E27FC236}">
                <a16:creationId xmlns:a16="http://schemas.microsoft.com/office/drawing/2014/main" id="{88B2DE94-791B-16C0-E30D-3506169472BA}"/>
              </a:ext>
            </a:extLst>
          </p:cNvPr>
          <p:cNvPicPr>
            <a:picLocks noChangeAspect="1"/>
          </p:cNvPicPr>
          <p:nvPr/>
        </p:nvPicPr>
        <p:blipFill>
          <a:blip r:embed="rId4"/>
          <a:stretch>
            <a:fillRect/>
          </a:stretch>
        </p:blipFill>
        <p:spPr>
          <a:xfrm>
            <a:off x="3836019" y="2190510"/>
            <a:ext cx="4854498" cy="1103946"/>
          </a:xfrm>
          <a:prstGeom prst="rect">
            <a:avLst/>
          </a:prstGeom>
          <a:ln>
            <a:solidFill>
              <a:schemeClr val="tx1"/>
            </a:solidFill>
          </a:ln>
        </p:spPr>
      </p:pic>
      <p:pic>
        <p:nvPicPr>
          <p:cNvPr id="10" name="Picture 9" descr="A screenshot of a computer code&#10;&#10;Description automatically generated with medium confidence">
            <a:extLst>
              <a:ext uri="{FF2B5EF4-FFF2-40B4-BE49-F238E27FC236}">
                <a16:creationId xmlns:a16="http://schemas.microsoft.com/office/drawing/2014/main" id="{5874AF30-1B87-87FC-1196-88C861A0A5B6}"/>
              </a:ext>
            </a:extLst>
          </p:cNvPr>
          <p:cNvPicPr>
            <a:picLocks noChangeAspect="1"/>
          </p:cNvPicPr>
          <p:nvPr/>
        </p:nvPicPr>
        <p:blipFill>
          <a:blip r:embed="rId5"/>
          <a:stretch>
            <a:fillRect/>
          </a:stretch>
        </p:blipFill>
        <p:spPr>
          <a:xfrm>
            <a:off x="916242" y="2190939"/>
            <a:ext cx="2849821" cy="2171047"/>
          </a:xfrm>
          <a:prstGeom prst="rect">
            <a:avLst/>
          </a:prstGeom>
          <a:ln>
            <a:solidFill>
              <a:schemeClr val="tx1"/>
            </a:solidFill>
          </a:ln>
        </p:spPr>
      </p:pic>
    </p:spTree>
    <p:extLst>
      <p:ext uri="{BB962C8B-B14F-4D97-AF65-F5344CB8AC3E}">
        <p14:creationId xmlns:p14="http://schemas.microsoft.com/office/powerpoint/2010/main" val="190793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856706" y="140178"/>
            <a:ext cx="5852100"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DESCRIBING THE DATA</a:t>
            </a:r>
            <a:endParaRPr sz="3200" dirty="0">
              <a:solidFill>
                <a:schemeClr val="dk2"/>
              </a:solidFill>
              <a:latin typeface="Poppins ExtraBold" panose="00000900000000000000" pitchFamily="2" charset="0"/>
              <a:cs typeface="Poppins ExtraBold" panose="00000900000000000000" pitchFamily="2" charset="0"/>
            </a:endParaRPr>
          </a:p>
        </p:txBody>
      </p:sp>
      <p:pic>
        <p:nvPicPr>
          <p:cNvPr id="3" name="Picture 2">
            <a:extLst>
              <a:ext uri="{FF2B5EF4-FFF2-40B4-BE49-F238E27FC236}">
                <a16:creationId xmlns:a16="http://schemas.microsoft.com/office/drawing/2014/main" id="{439E9337-0F48-7178-2A44-9D266BB5354E}"/>
              </a:ext>
            </a:extLst>
          </p:cNvPr>
          <p:cNvPicPr>
            <a:picLocks noChangeAspect="1"/>
          </p:cNvPicPr>
          <p:nvPr/>
        </p:nvPicPr>
        <p:blipFill>
          <a:blip r:embed="rId3"/>
          <a:srcRect/>
          <a:stretch/>
        </p:blipFill>
        <p:spPr>
          <a:xfrm>
            <a:off x="941884" y="873372"/>
            <a:ext cx="7599950" cy="1994418"/>
          </a:xfrm>
          <a:prstGeom prst="rect">
            <a:avLst/>
          </a:prstGeom>
          <a:ln>
            <a:solidFill>
              <a:schemeClr val="tx1"/>
            </a:solidFill>
          </a:ln>
        </p:spPr>
      </p:pic>
      <p:pic>
        <p:nvPicPr>
          <p:cNvPr id="4" name="Picture 3">
            <a:extLst>
              <a:ext uri="{FF2B5EF4-FFF2-40B4-BE49-F238E27FC236}">
                <a16:creationId xmlns:a16="http://schemas.microsoft.com/office/drawing/2014/main" id="{D45BA031-25C2-F428-997A-B33CBD70BE0C}"/>
              </a:ext>
            </a:extLst>
          </p:cNvPr>
          <p:cNvPicPr>
            <a:picLocks noChangeAspect="1"/>
          </p:cNvPicPr>
          <p:nvPr/>
        </p:nvPicPr>
        <p:blipFill rotWithShape="1">
          <a:blip r:embed="rId4"/>
          <a:srcRect r="13176"/>
          <a:stretch/>
        </p:blipFill>
        <p:spPr>
          <a:xfrm>
            <a:off x="941884" y="2929432"/>
            <a:ext cx="3221238" cy="1758870"/>
          </a:xfrm>
          <a:prstGeom prst="rect">
            <a:avLst/>
          </a:prstGeom>
          <a:ln>
            <a:solidFill>
              <a:schemeClr val="tx1"/>
            </a:solidFill>
          </a:ln>
        </p:spPr>
      </p:pic>
      <p:sp>
        <p:nvSpPr>
          <p:cNvPr id="11" name="TextBox 10">
            <a:extLst>
              <a:ext uri="{FF2B5EF4-FFF2-40B4-BE49-F238E27FC236}">
                <a16:creationId xmlns:a16="http://schemas.microsoft.com/office/drawing/2014/main" id="{56168E10-9C72-BF7A-91FC-9441A2B5EFA9}"/>
              </a:ext>
            </a:extLst>
          </p:cNvPr>
          <p:cNvSpPr txBox="1"/>
          <p:nvPr/>
        </p:nvSpPr>
        <p:spPr>
          <a:xfrm>
            <a:off x="4259765" y="2990366"/>
            <a:ext cx="4584638" cy="1938992"/>
          </a:xfrm>
          <a:prstGeom prst="rect">
            <a:avLst/>
          </a:prstGeom>
          <a:solidFill>
            <a:schemeClr val="tx2"/>
          </a:solidFill>
        </p:spPr>
        <p:txBody>
          <a:bodyPr wrap="square">
            <a:spAutoFit/>
          </a:bodyPr>
          <a:lstStyle/>
          <a:p>
            <a:pPr marL="171450" indent="-171450">
              <a:buClr>
                <a:schemeClr val="bg1"/>
              </a:buClr>
              <a:buFont typeface="Arial" panose="020B0604020202020204" pitchFamily="34" charset="0"/>
              <a:buChar char="•"/>
            </a:pPr>
            <a:r>
              <a:rPr lang="en-US" sz="1200" dirty="0">
                <a:solidFill>
                  <a:schemeClr val="bg1"/>
                </a:solidFill>
                <a:latin typeface="Poppins "/>
              </a:rPr>
              <a:t>Housing dataset contains </a:t>
            </a:r>
            <a:r>
              <a:rPr lang="en-US" sz="1200" b="1" dirty="0">
                <a:solidFill>
                  <a:schemeClr val="bg1"/>
                </a:solidFill>
                <a:latin typeface="Poppins "/>
              </a:rPr>
              <a:t>545 rows and 8 columns</a:t>
            </a:r>
            <a:r>
              <a:rPr lang="en-US" sz="1200" dirty="0">
                <a:solidFill>
                  <a:schemeClr val="bg1"/>
                </a:solidFill>
                <a:latin typeface="Poppins "/>
              </a:rPr>
              <a:t>.</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Verify that the dataset does not contain any NULL /     NA values using </a:t>
            </a:r>
            <a:r>
              <a:rPr lang="en-US" sz="1200" b="1" dirty="0" err="1">
                <a:solidFill>
                  <a:schemeClr val="bg1"/>
                </a:solidFill>
                <a:latin typeface="Poppins "/>
              </a:rPr>
              <a:t>df.isnull</a:t>
            </a:r>
            <a:r>
              <a:rPr lang="en-US" sz="1200" b="1" dirty="0">
                <a:solidFill>
                  <a:schemeClr val="bg1"/>
                </a:solidFill>
                <a:latin typeface="Poppins "/>
              </a:rPr>
              <a:t>().sum()</a:t>
            </a:r>
            <a:r>
              <a:rPr lang="en-US" sz="1200" dirty="0">
                <a:solidFill>
                  <a:schemeClr val="bg1"/>
                </a:solidFill>
                <a:latin typeface="Poppins "/>
              </a:rPr>
              <a:t>.</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Used </a:t>
            </a:r>
            <a:r>
              <a:rPr lang="en-US" sz="1200" b="1" dirty="0" err="1">
                <a:solidFill>
                  <a:schemeClr val="bg1"/>
                </a:solidFill>
                <a:latin typeface="Poppins "/>
              </a:rPr>
              <a:t>nunique</a:t>
            </a:r>
            <a:r>
              <a:rPr lang="en-US" sz="1200" b="1" dirty="0">
                <a:solidFill>
                  <a:schemeClr val="bg1"/>
                </a:solidFill>
                <a:latin typeface="Poppins "/>
              </a:rPr>
              <a:t>() </a:t>
            </a:r>
            <a:r>
              <a:rPr lang="en-US" sz="1200" dirty="0">
                <a:solidFill>
                  <a:schemeClr val="bg1"/>
                </a:solidFill>
                <a:latin typeface="Poppins "/>
              </a:rPr>
              <a:t>to retrieve the number of unique values in each data column.</a:t>
            </a:r>
          </a:p>
          <a:p>
            <a:pPr marL="171450" indent="-171450">
              <a:buClr>
                <a:schemeClr val="bg1"/>
              </a:buClr>
              <a:buFont typeface="Arial" panose="020B0604020202020204" pitchFamily="34" charset="0"/>
              <a:buChar char="•"/>
            </a:pPr>
            <a:endParaRPr lang="en-US" sz="1200" dirty="0">
              <a:solidFill>
                <a:schemeClr val="bg1"/>
              </a:solidFill>
              <a:latin typeface="Poppins "/>
            </a:endParaRPr>
          </a:p>
          <a:p>
            <a:pPr marL="171450" indent="-171450">
              <a:buClr>
                <a:schemeClr val="bg1"/>
              </a:buClr>
              <a:buFont typeface="Arial" panose="020B0604020202020204" pitchFamily="34" charset="0"/>
              <a:buChar char="•"/>
            </a:pPr>
            <a:r>
              <a:rPr lang="en-US" sz="1200" dirty="0">
                <a:solidFill>
                  <a:schemeClr val="bg1"/>
                </a:solidFill>
                <a:latin typeface="Poppins "/>
              </a:rPr>
              <a:t>Used </a:t>
            </a:r>
            <a:r>
              <a:rPr lang="en-US" sz="1200" b="1" dirty="0">
                <a:solidFill>
                  <a:schemeClr val="bg1"/>
                </a:solidFill>
                <a:latin typeface="Poppins "/>
              </a:rPr>
              <a:t>.describe() </a:t>
            </a:r>
            <a:r>
              <a:rPr lang="en-US" sz="1200" dirty="0">
                <a:solidFill>
                  <a:schemeClr val="bg1"/>
                </a:solidFill>
                <a:latin typeface="Poppins "/>
              </a:rPr>
              <a:t>for numerical columns, returning values of descriptive statistics like count and mean.</a:t>
            </a:r>
            <a:endParaRPr lang="en-SG" sz="1200" dirty="0"/>
          </a:p>
        </p:txBody>
      </p:sp>
    </p:spTree>
    <p:extLst>
      <p:ext uri="{BB962C8B-B14F-4D97-AF65-F5344CB8AC3E}">
        <p14:creationId xmlns:p14="http://schemas.microsoft.com/office/powerpoint/2010/main" val="309676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923613" y="437544"/>
            <a:ext cx="6436191"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OVERVIEW OF FINAL DATASET</a:t>
            </a:r>
            <a:endParaRPr sz="3200" dirty="0">
              <a:solidFill>
                <a:schemeClr val="dk2"/>
              </a:solidFill>
              <a:latin typeface="Poppins ExtraBold" panose="00000900000000000000" pitchFamily="2" charset="0"/>
              <a:cs typeface="Poppins ExtraBold" panose="00000900000000000000" pitchFamily="2" charset="0"/>
            </a:endParaRPr>
          </a:p>
        </p:txBody>
      </p:sp>
      <p:pic>
        <p:nvPicPr>
          <p:cNvPr id="5" name="Picture 4" descr="A picture containing text, screenshot, number, font&#10;&#10;Description automatically generated">
            <a:extLst>
              <a:ext uri="{FF2B5EF4-FFF2-40B4-BE49-F238E27FC236}">
                <a16:creationId xmlns:a16="http://schemas.microsoft.com/office/drawing/2014/main" id="{4C8F77E4-91AB-51BB-AE02-FB2E6DC48DB3}"/>
              </a:ext>
            </a:extLst>
          </p:cNvPr>
          <p:cNvPicPr>
            <a:picLocks noChangeAspect="1"/>
          </p:cNvPicPr>
          <p:nvPr/>
        </p:nvPicPr>
        <p:blipFill>
          <a:blip r:embed="rId3"/>
          <a:stretch>
            <a:fillRect/>
          </a:stretch>
        </p:blipFill>
        <p:spPr>
          <a:xfrm>
            <a:off x="1039370" y="1229661"/>
            <a:ext cx="7335607" cy="3297734"/>
          </a:xfrm>
          <a:prstGeom prst="rect">
            <a:avLst/>
          </a:prstGeom>
          <a:ln>
            <a:solidFill>
              <a:schemeClr val="tx1"/>
            </a:solidFill>
          </a:ln>
        </p:spPr>
      </p:pic>
    </p:spTree>
    <p:extLst>
      <p:ext uri="{BB962C8B-B14F-4D97-AF65-F5344CB8AC3E}">
        <p14:creationId xmlns:p14="http://schemas.microsoft.com/office/powerpoint/2010/main" val="88349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4904;p45">
            <a:extLst>
              <a:ext uri="{FF2B5EF4-FFF2-40B4-BE49-F238E27FC236}">
                <a16:creationId xmlns:a16="http://schemas.microsoft.com/office/drawing/2014/main" id="{4DF31726-53E6-BA25-79CB-51F650F27D0F}"/>
              </a:ext>
            </a:extLst>
          </p:cNvPr>
          <p:cNvSpPr txBox="1">
            <a:spLocks noGrp="1"/>
          </p:cNvSpPr>
          <p:nvPr>
            <p:ph type="title"/>
          </p:nvPr>
        </p:nvSpPr>
        <p:spPr>
          <a:xfrm>
            <a:off x="479502" y="363460"/>
            <a:ext cx="6436191" cy="7331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3200" dirty="0">
                <a:latin typeface="Poppins ExtraBold" panose="00000900000000000000" pitchFamily="2" charset="0"/>
                <a:cs typeface="Poppins ExtraBold" panose="00000900000000000000" pitchFamily="2" charset="0"/>
              </a:rPr>
              <a:t>DATA EXPLORATION</a:t>
            </a:r>
            <a:endParaRPr sz="3200" dirty="0">
              <a:solidFill>
                <a:schemeClr val="dk2"/>
              </a:solidFill>
              <a:latin typeface="Poppins ExtraBold" panose="00000900000000000000" pitchFamily="2" charset="0"/>
              <a:cs typeface="Poppins ExtraBold" panose="00000900000000000000" pitchFamily="2" charset="0"/>
            </a:endParaRPr>
          </a:p>
        </p:txBody>
      </p:sp>
      <p:pic>
        <p:nvPicPr>
          <p:cNvPr id="1030" name="Picture 6">
            <a:extLst>
              <a:ext uri="{FF2B5EF4-FFF2-40B4-BE49-F238E27FC236}">
                <a16:creationId xmlns:a16="http://schemas.microsoft.com/office/drawing/2014/main" id="{EC168B92-37BD-1EA1-694B-42C2FA051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70" y="1153430"/>
            <a:ext cx="5635083" cy="32600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E86B46E-D107-F57B-5101-58779A23A10B}"/>
              </a:ext>
            </a:extLst>
          </p:cNvPr>
          <p:cNvSpPr txBox="1"/>
          <p:nvPr/>
        </p:nvSpPr>
        <p:spPr>
          <a:xfrm>
            <a:off x="6309360" y="533401"/>
            <a:ext cx="2484120" cy="4358826"/>
          </a:xfrm>
          <a:prstGeom prst="rect">
            <a:avLst/>
          </a:prstGeom>
          <a:solidFill>
            <a:schemeClr val="tx2"/>
          </a:solidFill>
        </p:spPr>
        <p:txBody>
          <a:bodyPr wrap="square">
            <a:spAutoFit/>
          </a:bodyPr>
          <a:lstStyle/>
          <a:p>
            <a:pPr marL="171450" indent="-171450">
              <a:buClr>
                <a:schemeClr val="bg1"/>
              </a:buClr>
              <a:buFont typeface="Arial" panose="020B0604020202020204" pitchFamily="34" charset="0"/>
              <a:buChar char="•"/>
            </a:pPr>
            <a:r>
              <a:rPr lang="en-US" sz="1100" dirty="0">
                <a:solidFill>
                  <a:schemeClr val="bg1"/>
                </a:solidFill>
                <a:latin typeface="Poppins "/>
              </a:rPr>
              <a:t>There are notable price disparities among the cities. </a:t>
            </a:r>
            <a:r>
              <a:rPr lang="en-US" sz="1100" b="1" dirty="0">
                <a:solidFill>
                  <a:schemeClr val="bg1"/>
                </a:solidFill>
                <a:latin typeface="Poppins "/>
              </a:rPr>
              <a:t>Chicago generally has higher house prices</a:t>
            </a:r>
            <a:r>
              <a:rPr lang="en-US" sz="1100" dirty="0">
                <a:solidFill>
                  <a:schemeClr val="bg1"/>
                </a:solidFill>
                <a:latin typeface="Poppins "/>
              </a:rPr>
              <a:t> compared to the other cities, while Seattle and Denver appear to have relatively lower prices for a given house area.</a:t>
            </a:r>
          </a:p>
          <a:p>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The slopes of the regression lines indicate varying degrees of price sensitivity to house area. Seattle and Denver tend to offer relatively more affordable housing options compared to Chicago, New York, and Boston, which tend to offer more luxury homes.</a:t>
            </a:r>
            <a:br>
              <a:rPr lang="en-US" sz="1100" dirty="0">
                <a:solidFill>
                  <a:schemeClr val="bg1"/>
                </a:solidFill>
                <a:latin typeface="Poppins "/>
              </a:rPr>
            </a:b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There is a positive linear relationship between house area (sqm) and price ($), indicating that price increases as the area of the house in square meters increases.</a:t>
            </a:r>
          </a:p>
        </p:txBody>
      </p:sp>
    </p:spTree>
    <p:extLst>
      <p:ext uri="{BB962C8B-B14F-4D97-AF65-F5344CB8AC3E}">
        <p14:creationId xmlns:p14="http://schemas.microsoft.com/office/powerpoint/2010/main" val="243953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2052" name="Picture 4">
            <a:extLst>
              <a:ext uri="{FF2B5EF4-FFF2-40B4-BE49-F238E27FC236}">
                <a16:creationId xmlns:a16="http://schemas.microsoft.com/office/drawing/2014/main" id="{82A8CA53-2E92-2596-7ADD-D3CB1C980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79" y="1248710"/>
            <a:ext cx="5865541" cy="28921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Google Shape;4904;p45">
            <a:extLst>
              <a:ext uri="{FF2B5EF4-FFF2-40B4-BE49-F238E27FC236}">
                <a16:creationId xmlns:a16="http://schemas.microsoft.com/office/drawing/2014/main" id="{7500D360-C40E-C814-9C96-F559F67B67E4}"/>
              </a:ext>
            </a:extLst>
          </p:cNvPr>
          <p:cNvSpPr txBox="1">
            <a:spLocks/>
          </p:cNvSpPr>
          <p:nvPr/>
        </p:nvSpPr>
        <p:spPr>
          <a:xfrm>
            <a:off x="336315" y="515516"/>
            <a:ext cx="6436191" cy="733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Bebas Neue"/>
              <a:buNone/>
              <a:defRPr sz="12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2000"/>
              <a:buFont typeface="Arial"/>
              <a:buNone/>
              <a:defRPr sz="12000" b="0" i="0" u="none" strike="noStrike" cap="none">
                <a:solidFill>
                  <a:schemeClr val="lt1"/>
                </a:solidFill>
                <a:latin typeface="Arial"/>
                <a:ea typeface="Arial"/>
                <a:cs typeface="Arial"/>
                <a:sym typeface="Arial"/>
              </a:defRPr>
            </a:lvl9pPr>
          </a:lstStyle>
          <a:p>
            <a:pPr algn="l"/>
            <a:r>
              <a:rPr lang="en-SG" sz="3200">
                <a:latin typeface="Poppins ExtraBold" panose="00000900000000000000" pitchFamily="2" charset="0"/>
                <a:cs typeface="Poppins ExtraBold" panose="00000900000000000000" pitchFamily="2" charset="0"/>
              </a:rPr>
              <a:t>DATA EXPLORATION</a:t>
            </a:r>
            <a:endParaRPr lang="en-SG" sz="3200" dirty="0">
              <a:solidFill>
                <a:schemeClr val="dk2"/>
              </a:solidFill>
              <a:latin typeface="Poppins ExtraBold" panose="00000900000000000000" pitchFamily="2" charset="0"/>
              <a:cs typeface="Poppins ExtraBold" panose="00000900000000000000" pitchFamily="2" charset="0"/>
            </a:endParaRPr>
          </a:p>
        </p:txBody>
      </p:sp>
      <p:sp>
        <p:nvSpPr>
          <p:cNvPr id="5" name="TextBox 4">
            <a:extLst>
              <a:ext uri="{FF2B5EF4-FFF2-40B4-BE49-F238E27FC236}">
                <a16:creationId xmlns:a16="http://schemas.microsoft.com/office/drawing/2014/main" id="{CBDBA9AA-3B39-D89D-ADA7-36989BEBCF71}"/>
              </a:ext>
            </a:extLst>
          </p:cNvPr>
          <p:cNvSpPr txBox="1"/>
          <p:nvPr/>
        </p:nvSpPr>
        <p:spPr>
          <a:xfrm>
            <a:off x="6391584" y="357580"/>
            <a:ext cx="2484120" cy="4662815"/>
          </a:xfrm>
          <a:prstGeom prst="rect">
            <a:avLst/>
          </a:prstGeom>
          <a:noFill/>
        </p:spPr>
        <p:txBody>
          <a:bodyPr wrap="square">
            <a:spAutoFit/>
          </a:bodyPr>
          <a:lstStyle/>
          <a:p>
            <a:pPr marL="171450" indent="-171450">
              <a:buClr>
                <a:schemeClr val="bg1"/>
              </a:buClr>
              <a:buFont typeface="Arial" panose="020B0604020202020204" pitchFamily="34" charset="0"/>
              <a:buChar char="•"/>
            </a:pP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The swarm plots reveal that semi-furnished homes generally exhibited the widest horizontal spread, suggesting that valuations of semi-furnished homes are roughly kept the same from $400,000 to $500,000.</a:t>
            </a:r>
          </a:p>
          <a:p>
            <a:pPr marL="171450" indent="-171450">
              <a:buClr>
                <a:schemeClr val="bg1"/>
              </a:buClr>
              <a:buFont typeface="Arial" panose="020B0604020202020204" pitchFamily="34" charset="0"/>
              <a:buChar char="•"/>
            </a:pP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In the case of furnished homes, the price range spans from $190,000 to $1,380,000, reflecting differences in furniture quality, features, and potential customization options that may incur extra expenses.</a:t>
            </a:r>
          </a:p>
          <a:p>
            <a:pPr marL="171450" indent="-171450">
              <a:buClr>
                <a:schemeClr val="bg1"/>
              </a:buClr>
              <a:buFont typeface="Arial" panose="020B0604020202020204" pitchFamily="34" charset="0"/>
              <a:buChar char="•"/>
            </a:pPr>
            <a:endParaRPr lang="en-US" sz="1100" dirty="0">
              <a:solidFill>
                <a:schemeClr val="bg1"/>
              </a:solidFill>
              <a:latin typeface="Poppins "/>
            </a:endParaRPr>
          </a:p>
          <a:p>
            <a:pPr marL="171450" indent="-171450">
              <a:buClr>
                <a:schemeClr val="bg1"/>
              </a:buClr>
              <a:buFont typeface="Arial" panose="020B0604020202020204" pitchFamily="34" charset="0"/>
              <a:buChar char="•"/>
            </a:pPr>
            <a:r>
              <a:rPr lang="en-US" sz="1100" dirty="0">
                <a:solidFill>
                  <a:schemeClr val="bg1"/>
                </a:solidFill>
                <a:latin typeface="Poppins "/>
              </a:rPr>
              <a:t>In contrast, unfurnished homes generally conform to a standardized market, offering basic structure and amenities. This objective valuation contributes to a narrower price spread for this   category.</a:t>
            </a:r>
          </a:p>
        </p:txBody>
      </p:sp>
    </p:spTree>
    <p:extLst>
      <p:ext uri="{BB962C8B-B14F-4D97-AF65-F5344CB8AC3E}">
        <p14:creationId xmlns:p14="http://schemas.microsoft.com/office/powerpoint/2010/main" val="3389771741"/>
      </p:ext>
    </p:extLst>
  </p:cSld>
  <p:clrMapOvr>
    <a:masterClrMapping/>
  </p:clrMapOvr>
</p:sld>
</file>

<file path=ppt/theme/theme1.xml><?xml version="1.0" encoding="utf-8"?>
<a:theme xmlns:a="http://schemas.openxmlformats.org/drawingml/2006/main" name="Architectural Studies Degree for College by Slidesgo">
  <a:themeElements>
    <a:clrScheme name="Simple Light">
      <a:dk1>
        <a:srgbClr val="000000"/>
      </a:dk1>
      <a:lt1>
        <a:srgbClr val="FFFFFF"/>
      </a:lt1>
      <a:dk2>
        <a:srgbClr val="3E675D"/>
      </a:dk2>
      <a:lt2>
        <a:srgbClr val="7D9A79"/>
      </a:lt2>
      <a:accent1>
        <a:srgbClr val="CE7173"/>
      </a:accent1>
      <a:accent2>
        <a:srgbClr val="E6C4BE"/>
      </a:accent2>
      <a:accent3>
        <a:srgbClr val="FFE7E1"/>
      </a:accent3>
      <a:accent4>
        <a:srgbClr val="6F4141"/>
      </a:accent4>
      <a:accent5>
        <a:srgbClr val="FFFFFF"/>
      </a:accent5>
      <a:accent6>
        <a:srgbClr val="FFFFFF"/>
      </a:accent6>
      <a:hlink>
        <a:srgbClr val="312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1973</Words>
  <Application>Microsoft Office PowerPoint</Application>
  <PresentationFormat>On-screen Show (16:9)</PresentationFormat>
  <Paragraphs>154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Lato</vt:lpstr>
      <vt:lpstr>Bebas Neue</vt:lpstr>
      <vt:lpstr>Poppins</vt:lpstr>
      <vt:lpstr>Arial</vt:lpstr>
      <vt:lpstr>Poppins ExtraBold</vt:lpstr>
      <vt:lpstr>Poppins </vt:lpstr>
      <vt:lpstr>Architectural Studies Degree for College by Slidesgo</vt:lpstr>
      <vt:lpstr>PREDICTING US HOUSING PRICES WITH REGRESSION</vt:lpstr>
      <vt:lpstr>PROJECT OBJECTIVE &amp; INFORMATION</vt:lpstr>
      <vt:lpstr>IMPORTING MODULES</vt:lpstr>
      <vt:lpstr>PREDICTION OBJECTIVE</vt:lpstr>
      <vt:lpstr>UNDERSTANDING THE DATA</vt:lpstr>
      <vt:lpstr>DESCRIBING THE DATA</vt:lpstr>
      <vt:lpstr>OVERVIEW OF FINAL DATASET</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 HOUSING PRICES WITH REGRESSION</dc:title>
  <cp:lastModifiedBy>DARIO PRAWARA TEH WEI RONG</cp:lastModifiedBy>
  <cp:revision>1</cp:revision>
  <dcterms:modified xsi:type="dcterms:W3CDTF">2023-08-08T11:32:33Z</dcterms:modified>
</cp:coreProperties>
</file>