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9" r:id="rId3"/>
    <p:sldId id="260" r:id="rId4"/>
    <p:sldId id="298" r:id="rId5"/>
    <p:sldId id="302" r:id="rId6"/>
    <p:sldId id="297" r:id="rId7"/>
    <p:sldId id="306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  <p:sldId id="317" r:id="rId17"/>
    <p:sldId id="314" r:id="rId18"/>
    <p:sldId id="299" r:id="rId19"/>
    <p:sldId id="300" r:id="rId20"/>
    <p:sldId id="301" r:id="rId21"/>
    <p:sldId id="316" r:id="rId2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Marcellus" panose="020B0604020202020204" charset="0"/>
      <p:regular r:id="rId29"/>
    </p:embeddedFont>
    <p:embeddedFont>
      <p:font typeface="Mulish" panose="020B0604020202020204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FB059-5043-452D-81BD-C500C1442820}" v="170" dt="2024-02-12T20:35:40.514"/>
  </p1510:revLst>
</p1510:revInfo>
</file>

<file path=ppt/tableStyles.xml><?xml version="1.0" encoding="utf-8"?>
<a:tblStyleLst xmlns:a="http://schemas.openxmlformats.org/drawingml/2006/main" def="{8DC7DC80-1FC9-4DCA-967D-7CB7F7F445D9}">
  <a:tblStyle styleId="{8DC7DC80-1FC9-4DCA-967D-7CB7F7F44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32EBC7-9B34-4870-A022-40D4C441C7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720" y="19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PRAWARA TEH WEI RONG" userId="1332e4ec-ce71-475b-a32a-299703817a3d" providerId="ADAL" clId="{038FB059-5043-452D-81BD-C500C1442820}"/>
    <pc:docChg chg="undo custSel addSld delSld modSld sldOrd delMainMaster">
      <pc:chgData name="DARIO PRAWARA TEH WEI RONG" userId="1332e4ec-ce71-475b-a32a-299703817a3d" providerId="ADAL" clId="{038FB059-5043-452D-81BD-C500C1442820}" dt="2024-02-13T00:00:46.322" v="9493" actId="1076"/>
      <pc:docMkLst>
        <pc:docMk/>
      </pc:docMkLst>
      <pc:sldChg chg="addSp delSp modSp mod">
        <pc:chgData name="DARIO PRAWARA TEH WEI RONG" userId="1332e4ec-ce71-475b-a32a-299703817a3d" providerId="ADAL" clId="{038FB059-5043-452D-81BD-C500C1442820}" dt="2024-02-12T17:49:20.982" v="4716" actId="2711"/>
        <pc:sldMkLst>
          <pc:docMk/>
          <pc:sldMk cId="0" sldId="256"/>
        </pc:sldMkLst>
        <pc:spChg chg="add mod">
          <ac:chgData name="DARIO PRAWARA TEH WEI RONG" userId="1332e4ec-ce71-475b-a32a-299703817a3d" providerId="ADAL" clId="{038FB059-5043-452D-81BD-C500C1442820}" dt="2024-02-12T17:49:16.642" v="4715" actId="2711"/>
          <ac:spMkLst>
            <pc:docMk/>
            <pc:sldMk cId="0" sldId="256"/>
            <ac:spMk id="2" creationId="{91FF82B6-4616-213D-4FCD-B1D56064D9B2}"/>
          </ac:spMkLst>
        </pc:spChg>
        <pc:spChg chg="add del mod">
          <ac:chgData name="DARIO PRAWARA TEH WEI RONG" userId="1332e4ec-ce71-475b-a32a-299703817a3d" providerId="ADAL" clId="{038FB059-5043-452D-81BD-C500C1442820}" dt="2024-02-12T17:49:12.994" v="4714" actId="2711"/>
          <ac:spMkLst>
            <pc:docMk/>
            <pc:sldMk cId="0" sldId="256"/>
            <ac:spMk id="3" creationId="{AA7376F4-9685-C837-B108-9844AED1CA8C}"/>
          </ac:spMkLst>
        </pc:spChg>
        <pc:spChg chg="add del mod">
          <ac:chgData name="DARIO PRAWARA TEH WEI RONG" userId="1332e4ec-ce71-475b-a32a-299703817a3d" providerId="ADAL" clId="{038FB059-5043-452D-81BD-C500C1442820}" dt="2024-02-09T06:02:36.571" v="228" actId="478"/>
          <ac:spMkLst>
            <pc:docMk/>
            <pc:sldMk cId="0" sldId="256"/>
            <ac:spMk id="5" creationId="{3349D20F-C2B3-1808-EC5C-432039FD4E77}"/>
          </ac:spMkLst>
        </pc:spChg>
        <pc:spChg chg="mod">
          <ac:chgData name="DARIO PRAWARA TEH WEI RONG" userId="1332e4ec-ce71-475b-a32a-299703817a3d" providerId="ADAL" clId="{038FB059-5043-452D-81BD-C500C1442820}" dt="2024-02-12T17:49:20.982" v="4716" actId="2711"/>
          <ac:spMkLst>
            <pc:docMk/>
            <pc:sldMk cId="0" sldId="256"/>
            <ac:spMk id="46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12T16:57:20.136" v="3383" actId="2711"/>
          <ac:spMkLst>
            <pc:docMk/>
            <pc:sldMk cId="0" sldId="256"/>
            <ac:spMk id="46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7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7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7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7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7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7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7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8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8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8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8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8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8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8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49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0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1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2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3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4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5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6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7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8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59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0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1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2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3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4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5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6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7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5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6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7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8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8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90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91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92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93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09T05:53:37.655" v="17" actId="2711"/>
          <ac:spMkLst>
            <pc:docMk/>
            <pc:sldMk cId="0" sldId="256"/>
            <ac:spMk id="694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12T16:57:20.136" v="3383" actId="2711"/>
          <ac:spMkLst>
            <pc:docMk/>
            <pc:sldMk cId="0" sldId="256"/>
            <ac:spMk id="695" creationId="{00000000-0000-0000-0000-000000000000}"/>
          </ac:spMkLst>
        </pc:spChg>
        <pc:spChg chg="del mod">
          <ac:chgData name="DARIO PRAWARA TEH WEI RONG" userId="1332e4ec-ce71-475b-a32a-299703817a3d" providerId="ADAL" clId="{038FB059-5043-452D-81BD-C500C1442820}" dt="2024-02-09T05:59:17.013" v="127" actId="478"/>
          <ac:spMkLst>
            <pc:docMk/>
            <pc:sldMk cId="0" sldId="256"/>
            <ac:spMk id="696" creationId="{00000000-0000-0000-0000-000000000000}"/>
          </ac:spMkLst>
        </pc:spChg>
        <pc:grpChg chg="del">
          <ac:chgData name="DARIO PRAWARA TEH WEI RONG" userId="1332e4ec-ce71-475b-a32a-299703817a3d" providerId="ADAL" clId="{038FB059-5043-452D-81BD-C500C1442820}" dt="2024-02-09T05:59:00.914" v="120" actId="478"/>
          <ac:grpSpMkLst>
            <pc:docMk/>
            <pc:sldMk cId="0" sldId="256"/>
            <ac:grpSpMk id="470" creationId="{00000000-0000-0000-0000-000000000000}"/>
          </ac:grpSpMkLst>
        </pc:grpChg>
        <pc:grpChg chg="del">
          <ac:chgData name="DARIO PRAWARA TEH WEI RONG" userId="1332e4ec-ce71-475b-a32a-299703817a3d" providerId="ADAL" clId="{038FB059-5043-452D-81BD-C500C1442820}" dt="2024-02-09T05:58:59.762" v="119" actId="478"/>
          <ac:grpSpMkLst>
            <pc:docMk/>
            <pc:sldMk cId="0" sldId="256"/>
            <ac:grpSpMk id="473" creationId="{00000000-0000-0000-0000-000000000000}"/>
          </ac:grpSpMkLst>
        </pc:grpChg>
        <pc:grpChg chg="mod">
          <ac:chgData name="DARIO PRAWARA TEH WEI RONG" userId="1332e4ec-ce71-475b-a32a-299703817a3d" providerId="ADAL" clId="{038FB059-5043-452D-81BD-C500C1442820}" dt="2024-02-10T10:29:50.170" v="443" actId="14100"/>
          <ac:grpSpMkLst>
            <pc:docMk/>
            <pc:sldMk cId="0" sldId="256"/>
            <ac:grpSpMk id="476" creationId="{00000000-0000-0000-0000-000000000000}"/>
          </ac:grpSpMkLst>
        </pc:grpChg>
        <pc:picChg chg="add del mod">
          <ac:chgData name="DARIO PRAWARA TEH WEI RONG" userId="1332e4ec-ce71-475b-a32a-299703817a3d" providerId="ADAL" clId="{038FB059-5043-452D-81BD-C500C1442820}" dt="2024-02-10T10:30:56.464" v="474" actId="21"/>
          <ac:picMkLst>
            <pc:docMk/>
            <pc:sldMk cId="0" sldId="256"/>
            <ac:picMk id="6" creationId="{CC72CB32-AB31-7192-DF46-E088A23C0626}"/>
          </ac:picMkLst>
        </pc:picChg>
        <pc:cxnChg chg="add mod">
          <ac:chgData name="DARIO PRAWARA TEH WEI RONG" userId="1332e4ec-ce71-475b-a32a-299703817a3d" providerId="ADAL" clId="{038FB059-5043-452D-81BD-C500C1442820}" dt="2024-02-10T10:29:44.804" v="442" actId="1076"/>
          <ac:cxnSpMkLst>
            <pc:docMk/>
            <pc:sldMk cId="0" sldId="256"/>
            <ac:cxnSpMk id="4" creationId="{5E56AD32-B1EA-AE12-1CC3-063341D142E4}"/>
          </ac:cxnSpMkLst>
        </pc:cxnChg>
        <pc:cxnChg chg="del">
          <ac:chgData name="DARIO PRAWARA TEH WEI RONG" userId="1332e4ec-ce71-475b-a32a-299703817a3d" providerId="ADAL" clId="{038FB059-5043-452D-81BD-C500C1442820}" dt="2024-02-09T05:53:17.852" v="0" actId="478"/>
          <ac:cxnSpMkLst>
            <pc:docMk/>
            <pc:sldMk cId="0" sldId="256"/>
            <ac:cxnSpMk id="469" creationId="{00000000-0000-0000-0000-000000000000}"/>
          </ac:cxnSpMkLst>
        </pc:cxnChg>
      </pc:sldChg>
      <pc:sldChg chg="del">
        <pc:chgData name="DARIO PRAWARA TEH WEI RONG" userId="1332e4ec-ce71-475b-a32a-299703817a3d" providerId="ADAL" clId="{038FB059-5043-452D-81BD-C500C1442820}" dt="2024-02-10T10:30:29.178" v="451" actId="47"/>
        <pc:sldMkLst>
          <pc:docMk/>
          <pc:sldMk cId="0" sldId="257"/>
        </pc:sldMkLst>
      </pc:sldChg>
      <pc:sldChg chg="del">
        <pc:chgData name="DARIO PRAWARA TEH WEI RONG" userId="1332e4ec-ce71-475b-a32a-299703817a3d" providerId="ADAL" clId="{038FB059-5043-452D-81BD-C500C1442820}" dt="2024-02-10T10:30:29.733" v="452" actId="47"/>
        <pc:sldMkLst>
          <pc:docMk/>
          <pc:sldMk cId="0" sldId="258"/>
        </pc:sldMkLst>
      </pc:sldChg>
      <pc:sldChg chg="addSp delSp modSp mod">
        <pc:chgData name="DARIO PRAWARA TEH WEI RONG" userId="1332e4ec-ce71-475b-a32a-299703817a3d" providerId="ADAL" clId="{038FB059-5043-452D-81BD-C500C1442820}" dt="2024-02-12T17:45:15.534" v="4640" actId="2711"/>
        <pc:sldMkLst>
          <pc:docMk/>
          <pc:sldMk cId="0" sldId="259"/>
        </pc:sldMkLst>
        <pc:spChg chg="add mod">
          <ac:chgData name="DARIO PRAWARA TEH WEI RONG" userId="1332e4ec-ce71-475b-a32a-299703817a3d" providerId="ADAL" clId="{038FB059-5043-452D-81BD-C500C1442820}" dt="2024-02-12T17:45:15.534" v="4640" actId="2711"/>
          <ac:spMkLst>
            <pc:docMk/>
            <pc:sldMk cId="0" sldId="259"/>
            <ac:spMk id="3" creationId="{4273441C-BE36-9C00-6838-0665B105D453}"/>
          </ac:spMkLst>
        </pc:spChg>
        <pc:spChg chg="add del mod">
          <ac:chgData name="DARIO PRAWARA TEH WEI RONG" userId="1332e4ec-ce71-475b-a32a-299703817a3d" providerId="ADAL" clId="{038FB059-5043-452D-81BD-C500C1442820}" dt="2024-02-10T10:31:04.182" v="478" actId="478"/>
          <ac:spMkLst>
            <pc:docMk/>
            <pc:sldMk cId="0" sldId="259"/>
            <ac:spMk id="5" creationId="{07480AD8-9A8C-39D0-E9E9-056F1F91DB66}"/>
          </ac:spMkLst>
        </pc:spChg>
        <pc:spChg chg="del">
          <ac:chgData name="DARIO PRAWARA TEH WEI RONG" userId="1332e4ec-ce71-475b-a32a-299703817a3d" providerId="ADAL" clId="{038FB059-5043-452D-81BD-C500C1442820}" dt="2024-02-10T10:30:34.107" v="453" actId="478"/>
          <ac:spMkLst>
            <pc:docMk/>
            <pc:sldMk cId="0" sldId="259"/>
            <ac:spMk id="939" creationId="{00000000-0000-0000-0000-000000000000}"/>
          </ac:spMkLst>
        </pc:spChg>
        <pc:spChg chg="mod">
          <ac:chgData name="DARIO PRAWARA TEH WEI RONG" userId="1332e4ec-ce71-475b-a32a-299703817a3d" providerId="ADAL" clId="{038FB059-5043-452D-81BD-C500C1442820}" dt="2024-02-12T16:57:11.541" v="3382" actId="2711"/>
          <ac:spMkLst>
            <pc:docMk/>
            <pc:sldMk cId="0" sldId="259"/>
            <ac:spMk id="940" creationId="{00000000-0000-0000-0000-000000000000}"/>
          </ac:spMkLst>
        </pc:spChg>
        <pc:grpChg chg="del">
          <ac:chgData name="DARIO PRAWARA TEH WEI RONG" userId="1332e4ec-ce71-475b-a32a-299703817a3d" providerId="ADAL" clId="{038FB059-5043-452D-81BD-C500C1442820}" dt="2024-02-10T10:31:08.624" v="481" actId="478"/>
          <ac:grpSpMkLst>
            <pc:docMk/>
            <pc:sldMk cId="0" sldId="259"/>
            <ac:grpSpMk id="942" creationId="{00000000-0000-0000-0000-000000000000}"/>
          </ac:grpSpMkLst>
        </pc:grpChg>
        <pc:picChg chg="add mod">
          <ac:chgData name="DARIO PRAWARA TEH WEI RONG" userId="1332e4ec-ce71-475b-a32a-299703817a3d" providerId="ADAL" clId="{038FB059-5043-452D-81BD-C500C1442820}" dt="2024-02-10T10:31:14.733" v="483" actId="1076"/>
          <ac:picMkLst>
            <pc:docMk/>
            <pc:sldMk cId="0" sldId="259"/>
            <ac:picMk id="6" creationId="{CC72CB32-AB31-7192-DF46-E088A23C0626}"/>
          </ac:picMkLst>
        </pc:picChg>
        <pc:picChg chg="del">
          <ac:chgData name="DARIO PRAWARA TEH WEI RONG" userId="1332e4ec-ce71-475b-a32a-299703817a3d" providerId="ADAL" clId="{038FB059-5043-452D-81BD-C500C1442820}" dt="2024-02-10T10:31:00.237" v="475" actId="478"/>
          <ac:picMkLst>
            <pc:docMk/>
            <pc:sldMk cId="0" sldId="259"/>
            <ac:picMk id="941" creationId="{00000000-0000-0000-0000-000000000000}"/>
          </ac:picMkLst>
        </pc:picChg>
      </pc:sldChg>
      <pc:sldChg chg="addSp delSp modSp mod">
        <pc:chgData name="DARIO PRAWARA TEH WEI RONG" userId="1332e4ec-ce71-475b-a32a-299703817a3d" providerId="ADAL" clId="{038FB059-5043-452D-81BD-C500C1442820}" dt="2024-02-12T17:45:25.459" v="4641" actId="2711"/>
        <pc:sldMkLst>
          <pc:docMk/>
          <pc:sldMk cId="0" sldId="260"/>
        </pc:sldMkLst>
        <pc:spChg chg="add mod">
          <ac:chgData name="DARIO PRAWARA TEH WEI RONG" userId="1332e4ec-ce71-475b-a32a-299703817a3d" providerId="ADAL" clId="{038FB059-5043-452D-81BD-C500C1442820}" dt="2024-02-12T16:57:02.214" v="3381" actId="2711"/>
          <ac:spMkLst>
            <pc:docMk/>
            <pc:sldMk cId="0" sldId="260"/>
            <ac:spMk id="2" creationId="{961E9C8A-5DC6-4E59-14FC-9426DBE97211}"/>
          </ac:spMkLst>
        </pc:spChg>
        <pc:spChg chg="add del mod">
          <ac:chgData name="DARIO PRAWARA TEH WEI RONG" userId="1332e4ec-ce71-475b-a32a-299703817a3d" providerId="ADAL" clId="{038FB059-5043-452D-81BD-C500C1442820}" dt="2024-02-10T10:32:01.462" v="488" actId="478"/>
          <ac:spMkLst>
            <pc:docMk/>
            <pc:sldMk cId="0" sldId="260"/>
            <ac:spMk id="3" creationId="{7D6F859B-04FC-4D4D-88D0-F3B514A57204}"/>
          </ac:spMkLst>
        </pc:spChg>
        <pc:spChg chg="add del mod">
          <ac:chgData name="DARIO PRAWARA TEH WEI RONG" userId="1332e4ec-ce71-475b-a32a-299703817a3d" providerId="ADAL" clId="{038FB059-5043-452D-81BD-C500C1442820}" dt="2024-02-11T03:18:53.478" v="702" actId="478"/>
          <ac:spMkLst>
            <pc:docMk/>
            <pc:sldMk cId="0" sldId="260"/>
            <ac:spMk id="3" creationId="{A1310019-1DB8-85E7-F79E-942390EEAA1B}"/>
          </ac:spMkLst>
        </pc:spChg>
        <pc:spChg chg="add mod">
          <ac:chgData name="DARIO PRAWARA TEH WEI RONG" userId="1332e4ec-ce71-475b-a32a-299703817a3d" providerId="ADAL" clId="{038FB059-5043-452D-81BD-C500C1442820}" dt="2024-02-12T17:45:25.459" v="4641" actId="2711"/>
          <ac:spMkLst>
            <pc:docMk/>
            <pc:sldMk cId="0" sldId="260"/>
            <ac:spMk id="4" creationId="{1F95F487-C776-BD48-521A-D505B3F83496}"/>
          </ac:spMkLst>
        </pc:spChg>
        <pc:spChg chg="add del mod">
          <ac:chgData name="DARIO PRAWARA TEH WEI RONG" userId="1332e4ec-ce71-475b-a32a-299703817a3d" providerId="ADAL" clId="{038FB059-5043-452D-81BD-C500C1442820}" dt="2024-02-11T03:18:53.478" v="702" actId="478"/>
          <ac:spMkLst>
            <pc:docMk/>
            <pc:sldMk cId="0" sldId="260"/>
            <ac:spMk id="6" creationId="{2754E4B4-4996-F7BF-DAE9-67234D9CA452}"/>
          </ac:spMkLst>
        </pc:spChg>
        <pc:spChg chg="add del mod">
          <ac:chgData name="DARIO PRAWARA TEH WEI RONG" userId="1332e4ec-ce71-475b-a32a-299703817a3d" providerId="ADAL" clId="{038FB059-5043-452D-81BD-C500C1442820}" dt="2024-02-11T03:18:53.478" v="702" actId="478"/>
          <ac:spMkLst>
            <pc:docMk/>
            <pc:sldMk cId="0" sldId="260"/>
            <ac:spMk id="8" creationId="{38EC8FCC-6AD4-4E8C-67F5-30CDFFE94AD8}"/>
          </ac:spMkLst>
        </pc:spChg>
        <pc:spChg chg="add del mod">
          <ac:chgData name="DARIO PRAWARA TEH WEI RONG" userId="1332e4ec-ce71-475b-a32a-299703817a3d" providerId="ADAL" clId="{038FB059-5043-452D-81BD-C500C1442820}" dt="2024-02-11T03:18:53.478" v="702" actId="478"/>
          <ac:spMkLst>
            <pc:docMk/>
            <pc:sldMk cId="0" sldId="260"/>
            <ac:spMk id="10" creationId="{285501C7-C3D8-1B30-6423-92B00C14CA82}"/>
          </ac:spMkLst>
        </pc:spChg>
        <pc:spChg chg="add del mod">
          <ac:chgData name="DARIO PRAWARA TEH WEI RONG" userId="1332e4ec-ce71-475b-a32a-299703817a3d" providerId="ADAL" clId="{038FB059-5043-452D-81BD-C500C1442820}" dt="2024-02-11T03:18:53.478" v="702" actId="478"/>
          <ac:spMkLst>
            <pc:docMk/>
            <pc:sldMk cId="0" sldId="260"/>
            <ac:spMk id="12" creationId="{B6111BAE-CC52-567F-C7D8-5D15198BAF15}"/>
          </ac:spMkLst>
        </pc:spChg>
        <pc:spChg chg="add del mod">
          <ac:chgData name="DARIO PRAWARA TEH WEI RONG" userId="1332e4ec-ce71-475b-a32a-299703817a3d" providerId="ADAL" clId="{038FB059-5043-452D-81BD-C500C1442820}" dt="2024-02-11T03:18:53.478" v="702" actId="478"/>
          <ac:spMkLst>
            <pc:docMk/>
            <pc:sldMk cId="0" sldId="260"/>
            <ac:spMk id="14" creationId="{9605CCCB-6564-AED0-2A4B-6BB9852550F3}"/>
          </ac:spMkLst>
        </pc:spChg>
        <pc:spChg chg="add mod ord">
          <ac:chgData name="DARIO PRAWARA TEH WEI RONG" userId="1332e4ec-ce71-475b-a32a-299703817a3d" providerId="ADAL" clId="{038FB059-5043-452D-81BD-C500C1442820}" dt="2024-02-12T16:57:02.214" v="3381" actId="2711"/>
          <ac:spMkLst>
            <pc:docMk/>
            <pc:sldMk cId="0" sldId="260"/>
            <ac:spMk id="17" creationId="{06FC2CE7-8959-A6DA-9E88-0448B9989A1A}"/>
          </ac:spMkLst>
        </pc:spChg>
        <pc:spChg chg="del">
          <ac:chgData name="DARIO PRAWARA TEH WEI RONG" userId="1332e4ec-ce71-475b-a32a-299703817a3d" providerId="ADAL" clId="{038FB059-5043-452D-81BD-C500C1442820}" dt="2024-02-10T10:32:00.335" v="487" actId="478"/>
          <ac:spMkLst>
            <pc:docMk/>
            <pc:sldMk cId="0" sldId="260"/>
            <ac:spMk id="1014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1T03:18:51.460" v="701" actId="478"/>
          <ac:spMkLst>
            <pc:docMk/>
            <pc:sldMk cId="0" sldId="260"/>
            <ac:spMk id="1015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1T03:18:51.460" v="701" actId="478"/>
          <ac:spMkLst>
            <pc:docMk/>
            <pc:sldMk cId="0" sldId="260"/>
            <ac:spMk id="1016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1T03:18:51.460" v="701" actId="478"/>
          <ac:spMkLst>
            <pc:docMk/>
            <pc:sldMk cId="0" sldId="260"/>
            <ac:spMk id="1017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1T03:18:51.460" v="701" actId="478"/>
          <ac:spMkLst>
            <pc:docMk/>
            <pc:sldMk cId="0" sldId="260"/>
            <ac:spMk id="1018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1T03:18:51.460" v="701" actId="478"/>
          <ac:spMkLst>
            <pc:docMk/>
            <pc:sldMk cId="0" sldId="260"/>
            <ac:spMk id="1019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1T03:18:51.460" v="701" actId="478"/>
          <ac:spMkLst>
            <pc:docMk/>
            <pc:sldMk cId="0" sldId="260"/>
            <ac:spMk id="1020" creationId="{00000000-0000-0000-0000-000000000000}"/>
          </ac:spMkLst>
        </pc:spChg>
        <pc:picChg chg="add mod">
          <ac:chgData name="DARIO PRAWARA TEH WEI RONG" userId="1332e4ec-ce71-475b-a32a-299703817a3d" providerId="ADAL" clId="{038FB059-5043-452D-81BD-C500C1442820}" dt="2024-02-12T06:58:48.962" v="1678" actId="14100"/>
          <ac:picMkLst>
            <pc:docMk/>
            <pc:sldMk cId="0" sldId="260"/>
            <ac:picMk id="3" creationId="{BC481FDD-D842-82B9-2502-59258BB937CD}"/>
          </ac:picMkLst>
        </pc:picChg>
        <pc:picChg chg="add mod">
          <ac:chgData name="DARIO PRAWARA TEH WEI RONG" userId="1332e4ec-ce71-475b-a32a-299703817a3d" providerId="ADAL" clId="{038FB059-5043-452D-81BD-C500C1442820}" dt="2024-02-12T06:58:51.161" v="1679" actId="14100"/>
          <ac:picMkLst>
            <pc:docMk/>
            <pc:sldMk cId="0" sldId="260"/>
            <ac:picMk id="6" creationId="{9BFD1930-43FE-A77C-8586-C1BFC41DB44C}"/>
          </ac:picMkLst>
        </pc:picChg>
        <pc:picChg chg="add del mod">
          <ac:chgData name="DARIO PRAWARA TEH WEI RONG" userId="1332e4ec-ce71-475b-a32a-299703817a3d" providerId="ADAL" clId="{038FB059-5043-452D-81BD-C500C1442820}" dt="2024-02-11T20:54:00.561" v="907" actId="478"/>
          <ac:picMkLst>
            <pc:docMk/>
            <pc:sldMk cId="0" sldId="260"/>
            <ac:picMk id="16" creationId="{54462FE9-4622-FD0B-E92E-3D032C9BF3AA}"/>
          </ac:picMkLst>
        </pc:picChg>
        <pc:picChg chg="add mod">
          <ac:chgData name="DARIO PRAWARA TEH WEI RONG" userId="1332e4ec-ce71-475b-a32a-299703817a3d" providerId="ADAL" clId="{038FB059-5043-452D-81BD-C500C1442820}" dt="2024-02-12T07:00:15.776" v="1705" actId="208"/>
          <ac:picMkLst>
            <pc:docMk/>
            <pc:sldMk cId="0" sldId="260"/>
            <ac:picMk id="16" creationId="{9000A90A-FCE5-058A-ADAF-1D0314466A58}"/>
          </ac:picMkLst>
        </pc:picChg>
      </pc:sldChg>
      <pc:sldChg chg="del">
        <pc:chgData name="DARIO PRAWARA TEH WEI RONG" userId="1332e4ec-ce71-475b-a32a-299703817a3d" providerId="ADAL" clId="{038FB059-5043-452D-81BD-C500C1442820}" dt="2024-02-10T10:32:37.217" v="578" actId="47"/>
        <pc:sldMkLst>
          <pc:docMk/>
          <pc:sldMk cId="0" sldId="261"/>
        </pc:sldMkLst>
      </pc:sldChg>
      <pc:sldChg chg="addSp delSp modSp del mod">
        <pc:chgData name="DARIO PRAWARA TEH WEI RONG" userId="1332e4ec-ce71-475b-a32a-299703817a3d" providerId="ADAL" clId="{038FB059-5043-452D-81BD-C500C1442820}" dt="2024-02-12T13:12:40.263" v="2138" actId="47"/>
        <pc:sldMkLst>
          <pc:docMk/>
          <pc:sldMk cId="0" sldId="262"/>
        </pc:sldMkLst>
        <pc:spChg chg="add del mod">
          <ac:chgData name="DARIO PRAWARA TEH WEI RONG" userId="1332e4ec-ce71-475b-a32a-299703817a3d" providerId="ADAL" clId="{038FB059-5043-452D-81BD-C500C1442820}" dt="2024-02-12T13:12:32.180" v="2136" actId="478"/>
          <ac:spMkLst>
            <pc:docMk/>
            <pc:sldMk cId="0" sldId="262"/>
            <ac:spMk id="3" creationId="{8ED973EA-356C-4453-EFE3-8B776DD6830D}"/>
          </ac:spMkLst>
        </pc:spChg>
        <pc:spChg chg="add mod">
          <ac:chgData name="DARIO PRAWARA TEH WEI RONG" userId="1332e4ec-ce71-475b-a32a-299703817a3d" providerId="ADAL" clId="{038FB059-5043-452D-81BD-C500C1442820}" dt="2024-02-12T13:12:36.256" v="2137"/>
          <ac:spMkLst>
            <pc:docMk/>
            <pc:sldMk cId="0" sldId="262"/>
            <ac:spMk id="4" creationId="{A5CC07F1-3F25-17C0-A0BC-C20CA3D5761B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20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21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22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23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24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25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26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30.586" v="2135" actId="478"/>
          <ac:spMkLst>
            <pc:docMk/>
            <pc:sldMk cId="0" sldId="262"/>
            <ac:spMk id="1128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29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0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1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2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3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4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5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6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7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8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39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40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41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42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43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44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30.586" v="2135" actId="478"/>
          <ac:spMkLst>
            <pc:docMk/>
            <pc:sldMk cId="0" sldId="262"/>
            <ac:spMk id="1145" creationId="{00000000-0000-0000-0000-000000000000}"/>
          </ac:spMkLst>
        </pc:spChg>
        <pc:spChg chg="del">
          <ac:chgData name="DARIO PRAWARA TEH WEI RONG" userId="1332e4ec-ce71-475b-a32a-299703817a3d" providerId="ADAL" clId="{038FB059-5043-452D-81BD-C500C1442820}" dt="2024-02-12T13:12:28.388" v="2134" actId="478"/>
          <ac:spMkLst>
            <pc:docMk/>
            <pc:sldMk cId="0" sldId="262"/>
            <ac:spMk id="1152" creationId="{00000000-0000-0000-0000-000000000000}"/>
          </ac:spMkLst>
        </pc:spChg>
        <pc:picChg chg="del">
          <ac:chgData name="DARIO PRAWARA TEH WEI RONG" userId="1332e4ec-ce71-475b-a32a-299703817a3d" providerId="ADAL" clId="{038FB059-5043-452D-81BD-C500C1442820}" dt="2024-02-12T13:12:30.586" v="2135" actId="478"/>
          <ac:picMkLst>
            <pc:docMk/>
            <pc:sldMk cId="0" sldId="262"/>
            <ac:picMk id="1127" creationId="{00000000-0000-0000-0000-000000000000}"/>
          </ac:picMkLst>
        </pc:picChg>
        <pc:cxnChg chg="del">
          <ac:chgData name="DARIO PRAWARA TEH WEI RONG" userId="1332e4ec-ce71-475b-a32a-299703817a3d" providerId="ADAL" clId="{038FB059-5043-452D-81BD-C500C1442820}" dt="2024-02-12T13:12:28.388" v="2134" actId="478"/>
          <ac:cxnSpMkLst>
            <pc:docMk/>
            <pc:sldMk cId="0" sldId="262"/>
            <ac:cxnSpMk id="1146" creationId="{00000000-0000-0000-0000-000000000000}"/>
          </ac:cxnSpMkLst>
        </pc:cxnChg>
        <pc:cxnChg chg="del">
          <ac:chgData name="DARIO PRAWARA TEH WEI RONG" userId="1332e4ec-ce71-475b-a32a-299703817a3d" providerId="ADAL" clId="{038FB059-5043-452D-81BD-C500C1442820}" dt="2024-02-12T13:12:28.388" v="2134" actId="478"/>
          <ac:cxnSpMkLst>
            <pc:docMk/>
            <pc:sldMk cId="0" sldId="262"/>
            <ac:cxnSpMk id="1147" creationId="{00000000-0000-0000-0000-000000000000}"/>
          </ac:cxnSpMkLst>
        </pc:cxnChg>
        <pc:cxnChg chg="del">
          <ac:chgData name="DARIO PRAWARA TEH WEI RONG" userId="1332e4ec-ce71-475b-a32a-299703817a3d" providerId="ADAL" clId="{038FB059-5043-452D-81BD-C500C1442820}" dt="2024-02-12T13:12:28.388" v="2134" actId="478"/>
          <ac:cxnSpMkLst>
            <pc:docMk/>
            <pc:sldMk cId="0" sldId="262"/>
            <ac:cxnSpMk id="1148" creationId="{00000000-0000-0000-0000-000000000000}"/>
          </ac:cxnSpMkLst>
        </pc:cxnChg>
        <pc:cxnChg chg="del">
          <ac:chgData name="DARIO PRAWARA TEH WEI RONG" userId="1332e4ec-ce71-475b-a32a-299703817a3d" providerId="ADAL" clId="{038FB059-5043-452D-81BD-C500C1442820}" dt="2024-02-12T13:12:28.388" v="2134" actId="478"/>
          <ac:cxnSpMkLst>
            <pc:docMk/>
            <pc:sldMk cId="0" sldId="262"/>
            <ac:cxnSpMk id="1149" creationId="{00000000-0000-0000-0000-000000000000}"/>
          </ac:cxnSpMkLst>
        </pc:cxnChg>
        <pc:cxnChg chg="del">
          <ac:chgData name="DARIO PRAWARA TEH WEI RONG" userId="1332e4ec-ce71-475b-a32a-299703817a3d" providerId="ADAL" clId="{038FB059-5043-452D-81BD-C500C1442820}" dt="2024-02-12T13:12:28.388" v="2134" actId="478"/>
          <ac:cxnSpMkLst>
            <pc:docMk/>
            <pc:sldMk cId="0" sldId="262"/>
            <ac:cxnSpMk id="1150" creationId="{00000000-0000-0000-0000-000000000000}"/>
          </ac:cxnSpMkLst>
        </pc:cxnChg>
        <pc:cxnChg chg="del">
          <ac:chgData name="DARIO PRAWARA TEH WEI RONG" userId="1332e4ec-ce71-475b-a32a-299703817a3d" providerId="ADAL" clId="{038FB059-5043-452D-81BD-C500C1442820}" dt="2024-02-12T13:12:28.388" v="2134" actId="478"/>
          <ac:cxnSpMkLst>
            <pc:docMk/>
            <pc:sldMk cId="0" sldId="262"/>
            <ac:cxnSpMk id="1151" creationId="{00000000-0000-0000-0000-000000000000}"/>
          </ac:cxnSpMkLst>
        </pc:cxnChg>
      </pc:sldChg>
      <pc:sldChg chg="del">
        <pc:chgData name="DARIO PRAWARA TEH WEI RONG" userId="1332e4ec-ce71-475b-a32a-299703817a3d" providerId="ADAL" clId="{038FB059-5043-452D-81BD-C500C1442820}" dt="2024-02-12T17:44:59.250" v="4636" actId="47"/>
        <pc:sldMkLst>
          <pc:docMk/>
          <pc:sldMk cId="0" sldId="263"/>
        </pc:sldMkLst>
      </pc:sldChg>
      <pc:sldChg chg="del">
        <pc:chgData name="DARIO PRAWARA TEH WEI RONG" userId="1332e4ec-ce71-475b-a32a-299703817a3d" providerId="ADAL" clId="{038FB059-5043-452D-81BD-C500C1442820}" dt="2024-02-12T17:44:57.993" v="4635" actId="47"/>
        <pc:sldMkLst>
          <pc:docMk/>
          <pc:sldMk cId="0" sldId="264"/>
        </pc:sldMkLst>
      </pc:sldChg>
      <pc:sldChg chg="del">
        <pc:chgData name="DARIO PRAWARA TEH WEI RONG" userId="1332e4ec-ce71-475b-a32a-299703817a3d" providerId="ADAL" clId="{038FB059-5043-452D-81BD-C500C1442820}" dt="2024-02-12T17:44:57.575" v="4634" actId="47"/>
        <pc:sldMkLst>
          <pc:docMk/>
          <pc:sldMk cId="0" sldId="265"/>
        </pc:sldMkLst>
      </pc:sldChg>
      <pc:sldChg chg="del">
        <pc:chgData name="DARIO PRAWARA TEH WEI RONG" userId="1332e4ec-ce71-475b-a32a-299703817a3d" providerId="ADAL" clId="{038FB059-5043-452D-81BD-C500C1442820}" dt="2024-02-12T17:44:57.186" v="4633" actId="47"/>
        <pc:sldMkLst>
          <pc:docMk/>
          <pc:sldMk cId="0" sldId="266"/>
        </pc:sldMkLst>
      </pc:sldChg>
      <pc:sldChg chg="del">
        <pc:chgData name="DARIO PRAWARA TEH WEI RONG" userId="1332e4ec-ce71-475b-a32a-299703817a3d" providerId="ADAL" clId="{038FB059-5043-452D-81BD-C500C1442820}" dt="2024-02-12T13:46:46.997" v="2289" actId="47"/>
        <pc:sldMkLst>
          <pc:docMk/>
          <pc:sldMk cId="0" sldId="267"/>
        </pc:sldMkLst>
      </pc:sldChg>
      <pc:sldChg chg="del">
        <pc:chgData name="DARIO PRAWARA TEH WEI RONG" userId="1332e4ec-ce71-475b-a32a-299703817a3d" providerId="ADAL" clId="{038FB059-5043-452D-81BD-C500C1442820}" dt="2024-02-12T13:46:46.321" v="2288" actId="47"/>
        <pc:sldMkLst>
          <pc:docMk/>
          <pc:sldMk cId="0" sldId="268"/>
        </pc:sldMkLst>
      </pc:sldChg>
      <pc:sldChg chg="add del">
        <pc:chgData name="DARIO PRAWARA TEH WEI RONG" userId="1332e4ec-ce71-475b-a32a-299703817a3d" providerId="ADAL" clId="{038FB059-5043-452D-81BD-C500C1442820}" dt="2024-02-12T13:46:45.878" v="2287" actId="47"/>
        <pc:sldMkLst>
          <pc:docMk/>
          <pc:sldMk cId="0" sldId="269"/>
        </pc:sldMkLst>
      </pc:sldChg>
      <pc:sldChg chg="add del">
        <pc:chgData name="DARIO PRAWARA TEH WEI RONG" userId="1332e4ec-ce71-475b-a32a-299703817a3d" providerId="ADAL" clId="{038FB059-5043-452D-81BD-C500C1442820}" dt="2024-02-12T13:46:45.401" v="2286" actId="47"/>
        <pc:sldMkLst>
          <pc:docMk/>
          <pc:sldMk cId="0" sldId="270"/>
        </pc:sldMkLst>
      </pc:sldChg>
      <pc:sldChg chg="del">
        <pc:chgData name="DARIO PRAWARA TEH WEI RONG" userId="1332e4ec-ce71-475b-a32a-299703817a3d" providerId="ADAL" clId="{038FB059-5043-452D-81BD-C500C1442820}" dt="2024-02-12T13:46:37.116" v="2281" actId="47"/>
        <pc:sldMkLst>
          <pc:docMk/>
          <pc:sldMk cId="0" sldId="271"/>
        </pc:sldMkLst>
      </pc:sldChg>
      <pc:sldChg chg="del">
        <pc:chgData name="DARIO PRAWARA TEH WEI RONG" userId="1332e4ec-ce71-475b-a32a-299703817a3d" providerId="ADAL" clId="{038FB059-5043-452D-81BD-C500C1442820}" dt="2024-02-10T10:34:01.530" v="698" actId="47"/>
        <pc:sldMkLst>
          <pc:docMk/>
          <pc:sldMk cId="0" sldId="272"/>
        </pc:sldMkLst>
      </pc:sldChg>
      <pc:sldChg chg="del">
        <pc:chgData name="DARIO PRAWARA TEH WEI RONG" userId="1332e4ec-ce71-475b-a32a-299703817a3d" providerId="ADAL" clId="{038FB059-5043-452D-81BD-C500C1442820}" dt="2024-02-10T10:34:01.310" v="697" actId="47"/>
        <pc:sldMkLst>
          <pc:docMk/>
          <pc:sldMk cId="0" sldId="273"/>
        </pc:sldMkLst>
      </pc:sldChg>
      <pc:sldChg chg="del">
        <pc:chgData name="DARIO PRAWARA TEH WEI RONG" userId="1332e4ec-ce71-475b-a32a-299703817a3d" providerId="ADAL" clId="{038FB059-5043-452D-81BD-C500C1442820}" dt="2024-02-10T10:34:00.489" v="696" actId="47"/>
        <pc:sldMkLst>
          <pc:docMk/>
          <pc:sldMk cId="0" sldId="274"/>
        </pc:sldMkLst>
      </pc:sldChg>
      <pc:sldChg chg="del">
        <pc:chgData name="DARIO PRAWARA TEH WEI RONG" userId="1332e4ec-ce71-475b-a32a-299703817a3d" providerId="ADAL" clId="{038FB059-5043-452D-81BD-C500C1442820}" dt="2024-02-10T10:34:00.083" v="695" actId="47"/>
        <pc:sldMkLst>
          <pc:docMk/>
          <pc:sldMk cId="0" sldId="275"/>
        </pc:sldMkLst>
      </pc:sldChg>
      <pc:sldChg chg="del">
        <pc:chgData name="DARIO PRAWARA TEH WEI RONG" userId="1332e4ec-ce71-475b-a32a-299703817a3d" providerId="ADAL" clId="{038FB059-5043-452D-81BD-C500C1442820}" dt="2024-02-10T10:33:59.881" v="694" actId="47"/>
        <pc:sldMkLst>
          <pc:docMk/>
          <pc:sldMk cId="0" sldId="276"/>
        </pc:sldMkLst>
      </pc:sldChg>
      <pc:sldChg chg="del">
        <pc:chgData name="DARIO PRAWARA TEH WEI RONG" userId="1332e4ec-ce71-475b-a32a-299703817a3d" providerId="ADAL" clId="{038FB059-5043-452D-81BD-C500C1442820}" dt="2024-02-10T10:33:59.675" v="693" actId="47"/>
        <pc:sldMkLst>
          <pc:docMk/>
          <pc:sldMk cId="0" sldId="277"/>
        </pc:sldMkLst>
      </pc:sldChg>
      <pc:sldChg chg="del">
        <pc:chgData name="DARIO PRAWARA TEH WEI RONG" userId="1332e4ec-ce71-475b-a32a-299703817a3d" providerId="ADAL" clId="{038FB059-5043-452D-81BD-C500C1442820}" dt="2024-02-10T10:33:59.494" v="692" actId="47"/>
        <pc:sldMkLst>
          <pc:docMk/>
          <pc:sldMk cId="0" sldId="278"/>
        </pc:sldMkLst>
      </pc:sldChg>
      <pc:sldChg chg="del">
        <pc:chgData name="DARIO PRAWARA TEH WEI RONG" userId="1332e4ec-ce71-475b-a32a-299703817a3d" providerId="ADAL" clId="{038FB059-5043-452D-81BD-C500C1442820}" dt="2024-02-10T10:33:59.297" v="691" actId="47"/>
        <pc:sldMkLst>
          <pc:docMk/>
          <pc:sldMk cId="0" sldId="279"/>
        </pc:sldMkLst>
      </pc:sldChg>
      <pc:sldChg chg="del">
        <pc:chgData name="DARIO PRAWARA TEH WEI RONG" userId="1332e4ec-ce71-475b-a32a-299703817a3d" providerId="ADAL" clId="{038FB059-5043-452D-81BD-C500C1442820}" dt="2024-02-10T10:33:59.099" v="690" actId="47"/>
        <pc:sldMkLst>
          <pc:docMk/>
          <pc:sldMk cId="0" sldId="280"/>
        </pc:sldMkLst>
      </pc:sldChg>
      <pc:sldChg chg="del">
        <pc:chgData name="DARIO PRAWARA TEH WEI RONG" userId="1332e4ec-ce71-475b-a32a-299703817a3d" providerId="ADAL" clId="{038FB059-5043-452D-81BD-C500C1442820}" dt="2024-02-10T10:33:59.081" v="689" actId="47"/>
        <pc:sldMkLst>
          <pc:docMk/>
          <pc:sldMk cId="0" sldId="281"/>
        </pc:sldMkLst>
      </pc:sldChg>
      <pc:sldChg chg="del">
        <pc:chgData name="DARIO PRAWARA TEH WEI RONG" userId="1332e4ec-ce71-475b-a32a-299703817a3d" providerId="ADAL" clId="{038FB059-5043-452D-81BD-C500C1442820}" dt="2024-02-10T10:33:59.059" v="688" actId="47"/>
        <pc:sldMkLst>
          <pc:docMk/>
          <pc:sldMk cId="0" sldId="282"/>
        </pc:sldMkLst>
      </pc:sldChg>
      <pc:sldChg chg="del">
        <pc:chgData name="DARIO PRAWARA TEH WEI RONG" userId="1332e4ec-ce71-475b-a32a-299703817a3d" providerId="ADAL" clId="{038FB059-5043-452D-81BD-C500C1442820}" dt="2024-02-10T10:33:59.024" v="687" actId="47"/>
        <pc:sldMkLst>
          <pc:docMk/>
          <pc:sldMk cId="0" sldId="283"/>
        </pc:sldMkLst>
      </pc:sldChg>
      <pc:sldChg chg="del">
        <pc:chgData name="DARIO PRAWARA TEH WEI RONG" userId="1332e4ec-ce71-475b-a32a-299703817a3d" providerId="ADAL" clId="{038FB059-5043-452D-81BD-C500C1442820}" dt="2024-02-10T10:33:58.686" v="686" actId="47"/>
        <pc:sldMkLst>
          <pc:docMk/>
          <pc:sldMk cId="0" sldId="284"/>
        </pc:sldMkLst>
      </pc:sldChg>
      <pc:sldChg chg="del">
        <pc:chgData name="DARIO PRAWARA TEH WEI RONG" userId="1332e4ec-ce71-475b-a32a-299703817a3d" providerId="ADAL" clId="{038FB059-5043-452D-81BD-C500C1442820}" dt="2024-02-10T10:33:58.270" v="685" actId="47"/>
        <pc:sldMkLst>
          <pc:docMk/>
          <pc:sldMk cId="0" sldId="285"/>
        </pc:sldMkLst>
      </pc:sldChg>
      <pc:sldChg chg="del">
        <pc:chgData name="DARIO PRAWARA TEH WEI RONG" userId="1332e4ec-ce71-475b-a32a-299703817a3d" providerId="ADAL" clId="{038FB059-5043-452D-81BD-C500C1442820}" dt="2024-02-10T10:33:58.079" v="684" actId="47"/>
        <pc:sldMkLst>
          <pc:docMk/>
          <pc:sldMk cId="0" sldId="286"/>
        </pc:sldMkLst>
      </pc:sldChg>
      <pc:sldChg chg="del">
        <pc:chgData name="DARIO PRAWARA TEH WEI RONG" userId="1332e4ec-ce71-475b-a32a-299703817a3d" providerId="ADAL" clId="{038FB059-5043-452D-81BD-C500C1442820}" dt="2024-02-10T10:33:57.865" v="683" actId="47"/>
        <pc:sldMkLst>
          <pc:docMk/>
          <pc:sldMk cId="0" sldId="287"/>
        </pc:sldMkLst>
      </pc:sldChg>
      <pc:sldChg chg="del">
        <pc:chgData name="DARIO PRAWARA TEH WEI RONG" userId="1332e4ec-ce71-475b-a32a-299703817a3d" providerId="ADAL" clId="{038FB059-5043-452D-81BD-C500C1442820}" dt="2024-02-10T10:33:57.696" v="682" actId="47"/>
        <pc:sldMkLst>
          <pc:docMk/>
          <pc:sldMk cId="0" sldId="288"/>
        </pc:sldMkLst>
      </pc:sldChg>
      <pc:sldChg chg="del">
        <pc:chgData name="DARIO PRAWARA TEH WEI RONG" userId="1332e4ec-ce71-475b-a32a-299703817a3d" providerId="ADAL" clId="{038FB059-5043-452D-81BD-C500C1442820}" dt="2024-02-10T10:33:57.486" v="681" actId="47"/>
        <pc:sldMkLst>
          <pc:docMk/>
          <pc:sldMk cId="0" sldId="289"/>
        </pc:sldMkLst>
      </pc:sldChg>
      <pc:sldChg chg="del">
        <pc:chgData name="DARIO PRAWARA TEH WEI RONG" userId="1332e4ec-ce71-475b-a32a-299703817a3d" providerId="ADAL" clId="{038FB059-5043-452D-81BD-C500C1442820}" dt="2024-02-10T10:33:57.128" v="680" actId="47"/>
        <pc:sldMkLst>
          <pc:docMk/>
          <pc:sldMk cId="0" sldId="290"/>
        </pc:sldMkLst>
      </pc:sldChg>
      <pc:sldChg chg="del">
        <pc:chgData name="DARIO PRAWARA TEH WEI RONG" userId="1332e4ec-ce71-475b-a32a-299703817a3d" providerId="ADAL" clId="{038FB059-5043-452D-81BD-C500C1442820}" dt="2024-02-10T10:33:56.502" v="679" actId="47"/>
        <pc:sldMkLst>
          <pc:docMk/>
          <pc:sldMk cId="0" sldId="291"/>
        </pc:sldMkLst>
      </pc:sldChg>
      <pc:sldChg chg="del">
        <pc:chgData name="DARIO PRAWARA TEH WEI RONG" userId="1332e4ec-ce71-475b-a32a-299703817a3d" providerId="ADAL" clId="{038FB059-5043-452D-81BD-C500C1442820}" dt="2024-02-10T10:33:56.352" v="678" actId="47"/>
        <pc:sldMkLst>
          <pc:docMk/>
          <pc:sldMk cId="0" sldId="292"/>
        </pc:sldMkLst>
      </pc:sldChg>
      <pc:sldChg chg="del">
        <pc:chgData name="DARIO PRAWARA TEH WEI RONG" userId="1332e4ec-ce71-475b-a32a-299703817a3d" providerId="ADAL" clId="{038FB059-5043-452D-81BD-C500C1442820}" dt="2024-02-10T10:33:56.197" v="677" actId="47"/>
        <pc:sldMkLst>
          <pc:docMk/>
          <pc:sldMk cId="0" sldId="293"/>
        </pc:sldMkLst>
      </pc:sldChg>
      <pc:sldChg chg="del">
        <pc:chgData name="DARIO PRAWARA TEH WEI RONG" userId="1332e4ec-ce71-475b-a32a-299703817a3d" providerId="ADAL" clId="{038FB059-5043-452D-81BD-C500C1442820}" dt="2024-02-10T10:33:56.014" v="676" actId="47"/>
        <pc:sldMkLst>
          <pc:docMk/>
          <pc:sldMk cId="0" sldId="294"/>
        </pc:sldMkLst>
      </pc:sldChg>
      <pc:sldChg chg="del">
        <pc:chgData name="DARIO PRAWARA TEH WEI RONG" userId="1332e4ec-ce71-475b-a32a-299703817a3d" providerId="ADAL" clId="{038FB059-5043-452D-81BD-C500C1442820}" dt="2024-02-10T10:33:55.808" v="675" actId="47"/>
        <pc:sldMkLst>
          <pc:docMk/>
          <pc:sldMk cId="0" sldId="295"/>
        </pc:sldMkLst>
      </pc:sldChg>
      <pc:sldChg chg="addSp delSp modSp add del mod">
        <pc:chgData name="DARIO PRAWARA TEH WEI RONG" userId="1332e4ec-ce71-475b-a32a-299703817a3d" providerId="ADAL" clId="{038FB059-5043-452D-81BD-C500C1442820}" dt="2024-02-12T07:00:30.547" v="1706" actId="47"/>
        <pc:sldMkLst>
          <pc:docMk/>
          <pc:sldMk cId="402386178" sldId="296"/>
        </pc:sldMkLst>
        <pc:spChg chg="add del mod">
          <ac:chgData name="DARIO PRAWARA TEH WEI RONG" userId="1332e4ec-ce71-475b-a32a-299703817a3d" providerId="ADAL" clId="{038FB059-5043-452D-81BD-C500C1442820}" dt="2024-02-12T06:55:43.986" v="1583" actId="478"/>
          <ac:spMkLst>
            <pc:docMk/>
            <pc:sldMk cId="402386178" sldId="296"/>
            <ac:spMk id="3" creationId="{DCD031AC-325D-0C9E-A2F0-0E9C87D24DD4}"/>
          </ac:spMkLst>
        </pc:spChg>
        <pc:spChg chg="add del mod">
          <ac:chgData name="DARIO PRAWARA TEH WEI RONG" userId="1332e4ec-ce71-475b-a32a-299703817a3d" providerId="ADAL" clId="{038FB059-5043-452D-81BD-C500C1442820}" dt="2024-02-11T03:19:23.265" v="714" actId="478"/>
          <ac:spMkLst>
            <pc:docMk/>
            <pc:sldMk cId="402386178" sldId="296"/>
            <ac:spMk id="3" creationId="{F6020828-A521-E382-7D78-79BD3C063FBD}"/>
          </ac:spMkLst>
        </pc:spChg>
        <pc:spChg chg="del mod">
          <ac:chgData name="DARIO PRAWARA TEH WEI RONG" userId="1332e4ec-ce71-475b-a32a-299703817a3d" providerId="ADAL" clId="{038FB059-5043-452D-81BD-C500C1442820}" dt="2024-02-11T03:19:20.291" v="712" actId="478"/>
          <ac:spMkLst>
            <pc:docMk/>
            <pc:sldMk cId="402386178" sldId="296"/>
            <ac:spMk id="4" creationId="{4C057472-1162-3C56-4ADD-E9BF7EC737CA}"/>
          </ac:spMkLst>
        </pc:spChg>
        <pc:spChg chg="add mod">
          <ac:chgData name="DARIO PRAWARA TEH WEI RONG" userId="1332e4ec-ce71-475b-a32a-299703817a3d" providerId="ADAL" clId="{038FB059-5043-452D-81BD-C500C1442820}" dt="2024-02-11T03:19:21.300" v="713"/>
          <ac:spMkLst>
            <pc:docMk/>
            <pc:sldMk cId="402386178" sldId="296"/>
            <ac:spMk id="5" creationId="{9857B14C-2827-1DC5-385B-F4A42273E93B}"/>
          </ac:spMkLst>
        </pc:spChg>
        <pc:spChg chg="add del mod">
          <ac:chgData name="DARIO PRAWARA TEH WEI RONG" userId="1332e4ec-ce71-475b-a32a-299703817a3d" providerId="ADAL" clId="{038FB059-5043-452D-81BD-C500C1442820}" dt="2024-02-12T06:55:43.986" v="1583" actId="478"/>
          <ac:spMkLst>
            <pc:docMk/>
            <pc:sldMk cId="402386178" sldId="296"/>
            <ac:spMk id="6" creationId="{8C521C42-EA18-BFAD-A6BD-BF21892A8172}"/>
          </ac:spMkLst>
        </pc:spChg>
        <pc:spChg chg="add del mod">
          <ac:chgData name="DARIO PRAWARA TEH WEI RONG" userId="1332e4ec-ce71-475b-a32a-299703817a3d" providerId="ADAL" clId="{038FB059-5043-452D-81BD-C500C1442820}" dt="2024-02-12T06:55:43.986" v="1583" actId="478"/>
          <ac:spMkLst>
            <pc:docMk/>
            <pc:sldMk cId="402386178" sldId="296"/>
            <ac:spMk id="8" creationId="{9400A983-D38B-C663-6EEC-5B76606600F8}"/>
          </ac:spMkLst>
        </pc:spChg>
        <pc:spChg chg="add del mod">
          <ac:chgData name="DARIO PRAWARA TEH WEI RONG" userId="1332e4ec-ce71-475b-a32a-299703817a3d" providerId="ADAL" clId="{038FB059-5043-452D-81BD-C500C1442820}" dt="2024-02-12T06:55:43.986" v="1583" actId="478"/>
          <ac:spMkLst>
            <pc:docMk/>
            <pc:sldMk cId="402386178" sldId="296"/>
            <ac:spMk id="10" creationId="{360BD0D7-9DC7-8265-E6D6-725936E9D48F}"/>
          </ac:spMkLst>
        </pc:spChg>
        <pc:spChg chg="add del mod">
          <ac:chgData name="DARIO PRAWARA TEH WEI RONG" userId="1332e4ec-ce71-475b-a32a-299703817a3d" providerId="ADAL" clId="{038FB059-5043-452D-81BD-C500C1442820}" dt="2024-02-12T06:55:43.986" v="1583" actId="478"/>
          <ac:spMkLst>
            <pc:docMk/>
            <pc:sldMk cId="402386178" sldId="296"/>
            <ac:spMk id="12" creationId="{1E9D7480-9F35-FD2A-B41C-25F470FAFA30}"/>
          </ac:spMkLst>
        </pc:spChg>
        <pc:spChg chg="add del mod">
          <ac:chgData name="DARIO PRAWARA TEH WEI RONG" userId="1332e4ec-ce71-475b-a32a-299703817a3d" providerId="ADAL" clId="{038FB059-5043-452D-81BD-C500C1442820}" dt="2024-02-12T06:55:43.986" v="1583" actId="478"/>
          <ac:spMkLst>
            <pc:docMk/>
            <pc:sldMk cId="402386178" sldId="296"/>
            <ac:spMk id="14" creationId="{712DBD17-C480-5B88-7F55-F019B81E90E7}"/>
          </ac:spMkLst>
        </pc:spChg>
        <pc:spChg chg="add del mod">
          <ac:chgData name="DARIO PRAWARA TEH WEI RONG" userId="1332e4ec-ce71-475b-a32a-299703817a3d" providerId="ADAL" clId="{038FB059-5043-452D-81BD-C500C1442820}" dt="2024-02-12T06:59:19.771" v="1687" actId="21"/>
          <ac:spMkLst>
            <pc:docMk/>
            <pc:sldMk cId="402386178" sldId="296"/>
            <ac:spMk id="17" creationId="{06FC2CE7-8959-A6DA-9E88-0448B9989A1A}"/>
          </ac:spMkLst>
        </pc:spChg>
        <pc:spChg chg="add mod">
          <ac:chgData name="DARIO PRAWARA TEH WEI RONG" userId="1332e4ec-ce71-475b-a32a-299703817a3d" providerId="ADAL" clId="{038FB059-5043-452D-81BD-C500C1442820}" dt="2024-02-12T06:59:19.771" v="1687" actId="21"/>
          <ac:spMkLst>
            <pc:docMk/>
            <pc:sldMk cId="402386178" sldId="296"/>
            <ac:spMk id="19" creationId="{3E56F3F0-2401-623A-FF8A-492927C159C5}"/>
          </ac:spMkLst>
        </pc:spChg>
        <pc:spChg chg="del">
          <ac:chgData name="DARIO PRAWARA TEH WEI RONG" userId="1332e4ec-ce71-475b-a32a-299703817a3d" providerId="ADAL" clId="{038FB059-5043-452D-81BD-C500C1442820}" dt="2024-02-12T06:55:42.436" v="1582" actId="478"/>
          <ac:spMkLst>
            <pc:docMk/>
            <pc:sldMk cId="402386178" sldId="296"/>
            <ac:spMk id="1015" creationId="{17F02C75-FCFE-3752-C0B1-AC98BE8B3C63}"/>
          </ac:spMkLst>
        </pc:spChg>
        <pc:spChg chg="del">
          <ac:chgData name="DARIO PRAWARA TEH WEI RONG" userId="1332e4ec-ce71-475b-a32a-299703817a3d" providerId="ADAL" clId="{038FB059-5043-452D-81BD-C500C1442820}" dt="2024-02-12T06:55:42.436" v="1582" actId="478"/>
          <ac:spMkLst>
            <pc:docMk/>
            <pc:sldMk cId="402386178" sldId="296"/>
            <ac:spMk id="1016" creationId="{1BBCD7EE-2F7D-A98A-60FE-56D7825A2413}"/>
          </ac:spMkLst>
        </pc:spChg>
        <pc:spChg chg="del">
          <ac:chgData name="DARIO PRAWARA TEH WEI RONG" userId="1332e4ec-ce71-475b-a32a-299703817a3d" providerId="ADAL" clId="{038FB059-5043-452D-81BD-C500C1442820}" dt="2024-02-12T06:55:42.436" v="1582" actId="478"/>
          <ac:spMkLst>
            <pc:docMk/>
            <pc:sldMk cId="402386178" sldId="296"/>
            <ac:spMk id="1017" creationId="{50D21BB4-C9B6-47D1-78DD-8E7855FCF59A}"/>
          </ac:spMkLst>
        </pc:spChg>
        <pc:spChg chg="del">
          <ac:chgData name="DARIO PRAWARA TEH WEI RONG" userId="1332e4ec-ce71-475b-a32a-299703817a3d" providerId="ADAL" clId="{038FB059-5043-452D-81BD-C500C1442820}" dt="2024-02-12T06:55:42.436" v="1582" actId="478"/>
          <ac:spMkLst>
            <pc:docMk/>
            <pc:sldMk cId="402386178" sldId="296"/>
            <ac:spMk id="1018" creationId="{510BE221-0896-D834-4DEC-731466730D69}"/>
          </ac:spMkLst>
        </pc:spChg>
        <pc:spChg chg="del">
          <ac:chgData name="DARIO PRAWARA TEH WEI RONG" userId="1332e4ec-ce71-475b-a32a-299703817a3d" providerId="ADAL" clId="{038FB059-5043-452D-81BD-C500C1442820}" dt="2024-02-12T06:55:42.436" v="1582" actId="478"/>
          <ac:spMkLst>
            <pc:docMk/>
            <pc:sldMk cId="402386178" sldId="296"/>
            <ac:spMk id="1019" creationId="{F301A994-2142-EC92-77A9-2D6817D9C710}"/>
          </ac:spMkLst>
        </pc:spChg>
        <pc:spChg chg="del">
          <ac:chgData name="DARIO PRAWARA TEH WEI RONG" userId="1332e4ec-ce71-475b-a32a-299703817a3d" providerId="ADAL" clId="{038FB059-5043-452D-81BD-C500C1442820}" dt="2024-02-12T06:55:42.436" v="1582" actId="478"/>
          <ac:spMkLst>
            <pc:docMk/>
            <pc:sldMk cId="402386178" sldId="296"/>
            <ac:spMk id="1020" creationId="{759CF27D-40C8-EBEF-0D20-2EBDB586E5E2}"/>
          </ac:spMkLst>
        </pc:spChg>
        <pc:picChg chg="add del mod">
          <ac:chgData name="DARIO PRAWARA TEH WEI RONG" userId="1332e4ec-ce71-475b-a32a-299703817a3d" providerId="ADAL" clId="{038FB059-5043-452D-81BD-C500C1442820}" dt="2024-02-12T06:58:57.948" v="1681" actId="21"/>
          <ac:picMkLst>
            <pc:docMk/>
            <pc:sldMk cId="402386178" sldId="296"/>
            <ac:picMk id="16" creationId="{9000A90A-FCE5-058A-ADAF-1D0314466A58}"/>
          </ac:picMkLst>
        </pc:picChg>
      </pc:sldChg>
      <pc:sldChg chg="addSp delSp modSp add mod ord">
        <pc:chgData name="DARIO PRAWARA TEH WEI RONG" userId="1332e4ec-ce71-475b-a32a-299703817a3d" providerId="ADAL" clId="{038FB059-5043-452D-81BD-C500C1442820}" dt="2024-02-12T18:36:16.391" v="5533" actId="2711"/>
        <pc:sldMkLst>
          <pc:docMk/>
          <pc:sldMk cId="2896984684" sldId="297"/>
        </pc:sldMkLst>
        <pc:spChg chg="add del mod">
          <ac:chgData name="DARIO PRAWARA TEH WEI RONG" userId="1332e4ec-ce71-475b-a32a-299703817a3d" providerId="ADAL" clId="{038FB059-5043-452D-81BD-C500C1442820}" dt="2024-02-12T07:01:44.106" v="1708" actId="478"/>
          <ac:spMkLst>
            <pc:docMk/>
            <pc:sldMk cId="2896984684" sldId="297"/>
            <ac:spMk id="3" creationId="{74292CE2-A215-2CFA-BBF6-4D5C59C55D5A}"/>
          </ac:spMkLst>
        </pc:spChg>
        <pc:spChg chg="add del mod">
          <ac:chgData name="DARIO PRAWARA TEH WEI RONG" userId="1332e4ec-ce71-475b-a32a-299703817a3d" providerId="ADAL" clId="{038FB059-5043-452D-81BD-C500C1442820}" dt="2024-02-11T03:19:28.087" v="716" actId="478"/>
          <ac:spMkLst>
            <pc:docMk/>
            <pc:sldMk cId="2896984684" sldId="297"/>
            <ac:spMk id="3" creationId="{CF4D9732-D910-D5A1-327F-6016557A0FDC}"/>
          </ac:spMkLst>
        </pc:spChg>
        <pc:spChg chg="del mod">
          <ac:chgData name="DARIO PRAWARA TEH WEI RONG" userId="1332e4ec-ce71-475b-a32a-299703817a3d" providerId="ADAL" clId="{038FB059-5043-452D-81BD-C500C1442820}" dt="2024-02-11T03:19:26.084" v="715" actId="478"/>
          <ac:spMkLst>
            <pc:docMk/>
            <pc:sldMk cId="2896984684" sldId="297"/>
            <ac:spMk id="4" creationId="{9A349094-6A93-3C84-2075-0CB48DCE0C99}"/>
          </ac:spMkLst>
        </pc:spChg>
        <pc:spChg chg="add mod">
          <ac:chgData name="DARIO PRAWARA TEH WEI RONG" userId="1332e4ec-ce71-475b-a32a-299703817a3d" providerId="ADAL" clId="{038FB059-5043-452D-81BD-C500C1442820}" dt="2024-02-12T17:46:04.058" v="4650" actId="2711"/>
          <ac:spMkLst>
            <pc:docMk/>
            <pc:sldMk cId="2896984684" sldId="297"/>
            <ac:spMk id="5" creationId="{0AFA23F5-C655-7948-B912-003825D8D315}"/>
          </ac:spMkLst>
        </pc:spChg>
        <pc:spChg chg="add del mod">
          <ac:chgData name="DARIO PRAWARA TEH WEI RONG" userId="1332e4ec-ce71-475b-a32a-299703817a3d" providerId="ADAL" clId="{038FB059-5043-452D-81BD-C500C1442820}" dt="2024-02-12T07:01:44.106" v="1708" actId="478"/>
          <ac:spMkLst>
            <pc:docMk/>
            <pc:sldMk cId="2896984684" sldId="297"/>
            <ac:spMk id="6" creationId="{A460D463-21E4-40E3-4797-50F6A2FBEE6D}"/>
          </ac:spMkLst>
        </pc:spChg>
        <pc:spChg chg="add del mod">
          <ac:chgData name="DARIO PRAWARA TEH WEI RONG" userId="1332e4ec-ce71-475b-a32a-299703817a3d" providerId="ADAL" clId="{038FB059-5043-452D-81BD-C500C1442820}" dt="2024-02-12T07:01:44.106" v="1708" actId="478"/>
          <ac:spMkLst>
            <pc:docMk/>
            <pc:sldMk cId="2896984684" sldId="297"/>
            <ac:spMk id="8" creationId="{F91BE289-3AE5-B8E8-CEA8-79099F85BC4A}"/>
          </ac:spMkLst>
        </pc:spChg>
        <pc:spChg chg="add del mod">
          <ac:chgData name="DARIO PRAWARA TEH WEI RONG" userId="1332e4ec-ce71-475b-a32a-299703817a3d" providerId="ADAL" clId="{038FB059-5043-452D-81BD-C500C1442820}" dt="2024-02-12T07:01:44.106" v="1708" actId="478"/>
          <ac:spMkLst>
            <pc:docMk/>
            <pc:sldMk cId="2896984684" sldId="297"/>
            <ac:spMk id="10" creationId="{9D1370B0-863A-1F63-9394-D09ABAF877C8}"/>
          </ac:spMkLst>
        </pc:spChg>
        <pc:spChg chg="add del mod">
          <ac:chgData name="DARIO PRAWARA TEH WEI RONG" userId="1332e4ec-ce71-475b-a32a-299703817a3d" providerId="ADAL" clId="{038FB059-5043-452D-81BD-C500C1442820}" dt="2024-02-12T07:01:44.106" v="1708" actId="478"/>
          <ac:spMkLst>
            <pc:docMk/>
            <pc:sldMk cId="2896984684" sldId="297"/>
            <ac:spMk id="12" creationId="{B95B6526-8EA2-21E1-CFB5-03D33FA324F2}"/>
          </ac:spMkLst>
        </pc:spChg>
        <pc:spChg chg="add del mod">
          <ac:chgData name="DARIO PRAWARA TEH WEI RONG" userId="1332e4ec-ce71-475b-a32a-299703817a3d" providerId="ADAL" clId="{038FB059-5043-452D-81BD-C500C1442820}" dt="2024-02-12T07:01:44.106" v="1708" actId="478"/>
          <ac:spMkLst>
            <pc:docMk/>
            <pc:sldMk cId="2896984684" sldId="297"/>
            <ac:spMk id="14" creationId="{45EAD83C-1D32-E2E9-8FC9-415BBF9AD8CE}"/>
          </ac:spMkLst>
        </pc:spChg>
        <pc:spChg chg="add mod">
          <ac:chgData name="DARIO PRAWARA TEH WEI RONG" userId="1332e4ec-ce71-475b-a32a-299703817a3d" providerId="ADAL" clId="{038FB059-5043-452D-81BD-C500C1442820}" dt="2024-02-12T18:36:16.391" v="5533" actId="2711"/>
          <ac:spMkLst>
            <pc:docMk/>
            <pc:sldMk cId="2896984684" sldId="297"/>
            <ac:spMk id="17" creationId="{4CC34A5C-67F4-99D0-AF22-32FAB2EA6A72}"/>
          </ac:spMkLst>
        </pc:spChg>
        <pc:spChg chg="add del mod">
          <ac:chgData name="DARIO PRAWARA TEH WEI RONG" userId="1332e4ec-ce71-475b-a32a-299703817a3d" providerId="ADAL" clId="{038FB059-5043-452D-81BD-C500C1442820}" dt="2024-02-12T07:05:35.402" v="1976" actId="22"/>
          <ac:spMkLst>
            <pc:docMk/>
            <pc:sldMk cId="2896984684" sldId="297"/>
            <ac:spMk id="19" creationId="{4D053FB8-2795-DCEB-20DC-B79D3B369B49}"/>
          </ac:spMkLst>
        </pc:spChg>
        <pc:spChg chg="add del">
          <ac:chgData name="DARIO PRAWARA TEH WEI RONG" userId="1332e4ec-ce71-475b-a32a-299703817a3d" providerId="ADAL" clId="{038FB059-5043-452D-81BD-C500C1442820}" dt="2024-02-12T07:05:37.688" v="1978" actId="22"/>
          <ac:spMkLst>
            <pc:docMk/>
            <pc:sldMk cId="2896984684" sldId="297"/>
            <ac:spMk id="21" creationId="{E9261E73-24E0-B19D-8FFF-AB7461C63BD7}"/>
          </ac:spMkLst>
        </pc:spChg>
        <pc:spChg chg="add del mod">
          <ac:chgData name="DARIO PRAWARA TEH WEI RONG" userId="1332e4ec-ce71-475b-a32a-299703817a3d" providerId="ADAL" clId="{038FB059-5043-452D-81BD-C500C1442820}" dt="2024-02-12T07:06:08.573" v="1990" actId="478"/>
          <ac:spMkLst>
            <pc:docMk/>
            <pc:sldMk cId="2896984684" sldId="297"/>
            <ac:spMk id="23" creationId="{C4437B3C-B223-30B8-1841-0590C39B875A}"/>
          </ac:spMkLst>
        </pc:spChg>
        <pc:spChg chg="add mod">
          <ac:chgData name="DARIO PRAWARA TEH WEI RONG" userId="1332e4ec-ce71-475b-a32a-299703817a3d" providerId="ADAL" clId="{038FB059-5043-452D-81BD-C500C1442820}" dt="2024-02-12T07:29:31.524" v="2132" actId="20577"/>
          <ac:spMkLst>
            <pc:docMk/>
            <pc:sldMk cId="2896984684" sldId="297"/>
            <ac:spMk id="29" creationId="{69FCB97A-4558-D7D4-874E-77799B5F981D}"/>
          </ac:spMkLst>
        </pc:spChg>
        <pc:spChg chg="del">
          <ac:chgData name="DARIO PRAWARA TEH WEI RONG" userId="1332e4ec-ce71-475b-a32a-299703817a3d" providerId="ADAL" clId="{038FB059-5043-452D-81BD-C500C1442820}" dt="2024-02-12T07:01:42.023" v="1707" actId="478"/>
          <ac:spMkLst>
            <pc:docMk/>
            <pc:sldMk cId="2896984684" sldId="297"/>
            <ac:spMk id="1015" creationId="{2D0A3B32-F30C-CA61-932E-1A3C629EBFA5}"/>
          </ac:spMkLst>
        </pc:spChg>
        <pc:spChg chg="del">
          <ac:chgData name="DARIO PRAWARA TEH WEI RONG" userId="1332e4ec-ce71-475b-a32a-299703817a3d" providerId="ADAL" clId="{038FB059-5043-452D-81BD-C500C1442820}" dt="2024-02-12T07:01:42.023" v="1707" actId="478"/>
          <ac:spMkLst>
            <pc:docMk/>
            <pc:sldMk cId="2896984684" sldId="297"/>
            <ac:spMk id="1016" creationId="{E7D75780-7647-9E5A-33D6-1237D48E7FA7}"/>
          </ac:spMkLst>
        </pc:spChg>
        <pc:spChg chg="del">
          <ac:chgData name="DARIO PRAWARA TEH WEI RONG" userId="1332e4ec-ce71-475b-a32a-299703817a3d" providerId="ADAL" clId="{038FB059-5043-452D-81BD-C500C1442820}" dt="2024-02-12T07:01:42.023" v="1707" actId="478"/>
          <ac:spMkLst>
            <pc:docMk/>
            <pc:sldMk cId="2896984684" sldId="297"/>
            <ac:spMk id="1017" creationId="{6FFD8654-E495-9458-6036-337186262F57}"/>
          </ac:spMkLst>
        </pc:spChg>
        <pc:spChg chg="del">
          <ac:chgData name="DARIO PRAWARA TEH WEI RONG" userId="1332e4ec-ce71-475b-a32a-299703817a3d" providerId="ADAL" clId="{038FB059-5043-452D-81BD-C500C1442820}" dt="2024-02-12T07:01:42.023" v="1707" actId="478"/>
          <ac:spMkLst>
            <pc:docMk/>
            <pc:sldMk cId="2896984684" sldId="297"/>
            <ac:spMk id="1018" creationId="{B6B1471B-F4A3-BA2D-CBD8-91AB70343C7B}"/>
          </ac:spMkLst>
        </pc:spChg>
        <pc:spChg chg="del">
          <ac:chgData name="DARIO PRAWARA TEH WEI RONG" userId="1332e4ec-ce71-475b-a32a-299703817a3d" providerId="ADAL" clId="{038FB059-5043-452D-81BD-C500C1442820}" dt="2024-02-12T07:01:42.023" v="1707" actId="478"/>
          <ac:spMkLst>
            <pc:docMk/>
            <pc:sldMk cId="2896984684" sldId="297"/>
            <ac:spMk id="1019" creationId="{24B5AC03-B2D5-C066-2AD5-16278CAE3C7D}"/>
          </ac:spMkLst>
        </pc:spChg>
        <pc:spChg chg="del">
          <ac:chgData name="DARIO PRAWARA TEH WEI RONG" userId="1332e4ec-ce71-475b-a32a-299703817a3d" providerId="ADAL" clId="{038FB059-5043-452D-81BD-C500C1442820}" dt="2024-02-12T07:01:42.023" v="1707" actId="478"/>
          <ac:spMkLst>
            <pc:docMk/>
            <pc:sldMk cId="2896984684" sldId="297"/>
            <ac:spMk id="1020" creationId="{9937D309-AB45-C6D0-2D00-9FD33C5B5B53}"/>
          </ac:spMkLst>
        </pc:spChg>
        <pc:picChg chg="add del mod">
          <ac:chgData name="DARIO PRAWARA TEH WEI RONG" userId="1332e4ec-ce71-475b-a32a-299703817a3d" providerId="ADAL" clId="{038FB059-5043-452D-81BD-C500C1442820}" dt="2024-02-12T07:08:29.059" v="2025" actId="478"/>
          <ac:picMkLst>
            <pc:docMk/>
            <pc:sldMk cId="2896984684" sldId="297"/>
            <ac:picMk id="16" creationId="{F5C32B15-00AB-EBE6-3504-6CB0C5FB4F4D}"/>
          </ac:picMkLst>
        </pc:picChg>
        <pc:picChg chg="add mod">
          <ac:chgData name="DARIO PRAWARA TEH WEI RONG" userId="1332e4ec-ce71-475b-a32a-299703817a3d" providerId="ADAL" clId="{038FB059-5043-452D-81BD-C500C1442820}" dt="2024-02-12T07:12:18.067" v="2057" actId="14100"/>
          <ac:picMkLst>
            <pc:docMk/>
            <pc:sldMk cId="2896984684" sldId="297"/>
            <ac:picMk id="25" creationId="{8996C91F-7861-BF74-4C48-3DCBAE524F33}"/>
          </ac:picMkLst>
        </pc:picChg>
        <pc:picChg chg="add mod">
          <ac:chgData name="DARIO PRAWARA TEH WEI RONG" userId="1332e4ec-ce71-475b-a32a-299703817a3d" providerId="ADAL" clId="{038FB059-5043-452D-81BD-C500C1442820}" dt="2024-02-12T13:13:54.909" v="2165" actId="14100"/>
          <ac:picMkLst>
            <pc:docMk/>
            <pc:sldMk cId="2896984684" sldId="297"/>
            <ac:picMk id="27" creationId="{8AA8BB8C-13D8-3908-C471-BB8854615D56}"/>
          </ac:picMkLst>
        </pc:picChg>
      </pc:sldChg>
      <pc:sldChg chg="addSp delSp modSp add mod">
        <pc:chgData name="DARIO PRAWARA TEH WEI RONG" userId="1332e4ec-ce71-475b-a32a-299703817a3d" providerId="ADAL" clId="{038FB059-5043-452D-81BD-C500C1442820}" dt="2024-02-12T17:45:36.544" v="4642" actId="2711"/>
        <pc:sldMkLst>
          <pc:docMk/>
          <pc:sldMk cId="439160853" sldId="298"/>
        </pc:sldMkLst>
        <pc:spChg chg="del">
          <ac:chgData name="DARIO PRAWARA TEH WEI RONG" userId="1332e4ec-ce71-475b-a32a-299703817a3d" providerId="ADAL" clId="{038FB059-5043-452D-81BD-C500C1442820}" dt="2024-02-12T13:12:51.174" v="2159" actId="478"/>
          <ac:spMkLst>
            <pc:docMk/>
            <pc:sldMk cId="439160853" sldId="298"/>
            <ac:spMk id="2" creationId="{905DE5A0-638C-22C2-F148-D21300A4DB83}"/>
          </ac:spMkLst>
        </pc:spChg>
        <pc:spChg chg="mod">
          <ac:chgData name="DARIO PRAWARA TEH WEI RONG" userId="1332e4ec-ce71-475b-a32a-299703817a3d" providerId="ADAL" clId="{038FB059-5043-452D-81BD-C500C1442820}" dt="2024-02-12T17:45:36.544" v="4642" actId="2711"/>
          <ac:spMkLst>
            <pc:docMk/>
            <pc:sldMk cId="439160853" sldId="298"/>
            <ac:spMk id="4" creationId="{D606B997-07BF-72AC-8CEC-BC3C86813823}"/>
          </ac:spMkLst>
        </pc:spChg>
        <pc:spChg chg="add del mod">
          <ac:chgData name="DARIO PRAWARA TEH WEI RONG" userId="1332e4ec-ce71-475b-a32a-299703817a3d" providerId="ADAL" clId="{038FB059-5043-452D-81BD-C500C1442820}" dt="2024-02-12T13:12:53.768" v="2160" actId="478"/>
          <ac:spMkLst>
            <pc:docMk/>
            <pc:sldMk cId="439160853" sldId="298"/>
            <ac:spMk id="7" creationId="{CF42C81E-4BC6-CF62-88DA-1BB5400C74A3}"/>
          </ac:spMkLst>
        </pc:spChg>
        <pc:spChg chg="add mod">
          <ac:chgData name="DARIO PRAWARA TEH WEI RONG" userId="1332e4ec-ce71-475b-a32a-299703817a3d" providerId="ADAL" clId="{038FB059-5043-452D-81BD-C500C1442820}" dt="2024-02-12T16:56:50.078" v="3380" actId="14100"/>
          <ac:spMkLst>
            <pc:docMk/>
            <pc:sldMk cId="439160853" sldId="298"/>
            <ac:spMk id="12" creationId="{FAB890DE-D2E0-2DC3-8FA0-3811873F1886}"/>
          </ac:spMkLst>
        </pc:spChg>
        <pc:spChg chg="add mod">
          <ac:chgData name="DARIO PRAWARA TEH WEI RONG" userId="1332e4ec-ce71-475b-a32a-299703817a3d" providerId="ADAL" clId="{038FB059-5043-452D-81BD-C500C1442820}" dt="2024-02-12T16:56:50.078" v="3380" actId="14100"/>
          <ac:spMkLst>
            <pc:docMk/>
            <pc:sldMk cId="439160853" sldId="298"/>
            <ac:spMk id="13" creationId="{960ED9D7-2140-8177-9A6D-1CAD00D3395D}"/>
          </ac:spMkLst>
        </pc:spChg>
        <pc:spChg chg="add mod">
          <ac:chgData name="DARIO PRAWARA TEH WEI RONG" userId="1332e4ec-ce71-475b-a32a-299703817a3d" providerId="ADAL" clId="{038FB059-5043-452D-81BD-C500C1442820}" dt="2024-02-12T16:56:50.078" v="3380" actId="14100"/>
          <ac:spMkLst>
            <pc:docMk/>
            <pc:sldMk cId="439160853" sldId="298"/>
            <ac:spMk id="14" creationId="{8AD4FB3C-5C05-CCEC-C669-3D76DE4E0846}"/>
          </ac:spMkLst>
        </pc:spChg>
        <pc:spChg chg="add mod">
          <ac:chgData name="DARIO PRAWARA TEH WEI RONG" userId="1332e4ec-ce71-475b-a32a-299703817a3d" providerId="ADAL" clId="{038FB059-5043-452D-81BD-C500C1442820}" dt="2024-02-12T16:56:50.078" v="3380" actId="14100"/>
          <ac:spMkLst>
            <pc:docMk/>
            <pc:sldMk cId="439160853" sldId="298"/>
            <ac:spMk id="16" creationId="{8F1F99C1-4C13-C3E8-F3B7-8F4178CADF57}"/>
          </ac:spMkLst>
        </pc:spChg>
        <pc:spChg chg="add mod">
          <ac:chgData name="DARIO PRAWARA TEH WEI RONG" userId="1332e4ec-ce71-475b-a32a-299703817a3d" providerId="ADAL" clId="{038FB059-5043-452D-81BD-C500C1442820}" dt="2024-02-12T16:56:50.078" v="3380" actId="14100"/>
          <ac:spMkLst>
            <pc:docMk/>
            <pc:sldMk cId="439160853" sldId="298"/>
            <ac:spMk id="17" creationId="{026152A3-A97D-0DF4-EBA4-E25552FB9426}"/>
          </ac:spMkLst>
        </pc:spChg>
        <pc:spChg chg="del">
          <ac:chgData name="DARIO PRAWARA TEH WEI RONG" userId="1332e4ec-ce71-475b-a32a-299703817a3d" providerId="ADAL" clId="{038FB059-5043-452D-81BD-C500C1442820}" dt="2024-02-12T13:12:51.174" v="2159" actId="478"/>
          <ac:spMkLst>
            <pc:docMk/>
            <pc:sldMk cId="439160853" sldId="298"/>
            <ac:spMk id="17" creationId="{62818939-E8A4-BB73-5823-4F5430255472}"/>
          </ac:spMkLst>
        </pc:spChg>
        <pc:spChg chg="add mod">
          <ac:chgData name="DARIO PRAWARA TEH WEI RONG" userId="1332e4ec-ce71-475b-a32a-299703817a3d" providerId="ADAL" clId="{038FB059-5043-452D-81BD-C500C1442820}" dt="2024-02-12T16:56:50.078" v="3380" actId="14100"/>
          <ac:spMkLst>
            <pc:docMk/>
            <pc:sldMk cId="439160853" sldId="298"/>
            <ac:spMk id="18" creationId="{16BD4538-4D39-7C9B-DF0C-82C6029E967E}"/>
          </ac:spMkLst>
        </pc:spChg>
        <pc:picChg chg="add mod">
          <ac:chgData name="DARIO PRAWARA TEH WEI RONG" userId="1332e4ec-ce71-475b-a32a-299703817a3d" providerId="ADAL" clId="{038FB059-5043-452D-81BD-C500C1442820}" dt="2024-02-12T14:20:32.661" v="2896" actId="1076"/>
          <ac:picMkLst>
            <pc:docMk/>
            <pc:sldMk cId="439160853" sldId="298"/>
            <ac:picMk id="3" creationId="{22582A59-2C36-3CE4-F763-DA8B2493F2B7}"/>
          </ac:picMkLst>
        </pc:picChg>
        <pc:picChg chg="del">
          <ac:chgData name="DARIO PRAWARA TEH WEI RONG" userId="1332e4ec-ce71-475b-a32a-299703817a3d" providerId="ADAL" clId="{038FB059-5043-452D-81BD-C500C1442820}" dt="2024-02-12T13:12:51.174" v="2159" actId="478"/>
          <ac:picMkLst>
            <pc:docMk/>
            <pc:sldMk cId="439160853" sldId="298"/>
            <ac:picMk id="3" creationId="{9C9D2DC6-FD58-FF69-38EF-BC4E769A113F}"/>
          </ac:picMkLst>
        </pc:picChg>
        <pc:picChg chg="del">
          <ac:chgData name="DARIO PRAWARA TEH WEI RONG" userId="1332e4ec-ce71-475b-a32a-299703817a3d" providerId="ADAL" clId="{038FB059-5043-452D-81BD-C500C1442820}" dt="2024-02-12T13:12:51.174" v="2159" actId="478"/>
          <ac:picMkLst>
            <pc:docMk/>
            <pc:sldMk cId="439160853" sldId="298"/>
            <ac:picMk id="6" creationId="{E8ABEB9D-6EA8-A78E-D01A-CD9364D123B6}"/>
          </ac:picMkLst>
        </pc:picChg>
        <pc:picChg chg="add del mod">
          <ac:chgData name="DARIO PRAWARA TEH WEI RONG" userId="1332e4ec-ce71-475b-a32a-299703817a3d" providerId="ADAL" clId="{038FB059-5043-452D-81BD-C500C1442820}" dt="2024-02-12T14:10:07.476" v="2306" actId="478"/>
          <ac:picMkLst>
            <pc:docMk/>
            <pc:sldMk cId="439160853" sldId="298"/>
            <ac:picMk id="6" creationId="{ECCE81BC-7FEA-E0F7-A74B-681753DC850D}"/>
          </ac:picMkLst>
        </pc:picChg>
        <pc:picChg chg="add mod">
          <ac:chgData name="DARIO PRAWARA TEH WEI RONG" userId="1332e4ec-ce71-475b-a32a-299703817a3d" providerId="ADAL" clId="{038FB059-5043-452D-81BD-C500C1442820}" dt="2024-02-12T14:20:36.938" v="2897" actId="1076"/>
          <ac:picMkLst>
            <pc:docMk/>
            <pc:sldMk cId="439160853" sldId="298"/>
            <ac:picMk id="8" creationId="{3A9826DB-88B2-E94D-34E8-B312B6BC7B3E}"/>
          </ac:picMkLst>
        </pc:picChg>
        <pc:picChg chg="add mod">
          <ac:chgData name="DARIO PRAWARA TEH WEI RONG" userId="1332e4ec-ce71-475b-a32a-299703817a3d" providerId="ADAL" clId="{038FB059-5043-452D-81BD-C500C1442820}" dt="2024-02-12T14:20:32.661" v="2896" actId="1076"/>
          <ac:picMkLst>
            <pc:docMk/>
            <pc:sldMk cId="439160853" sldId="298"/>
            <ac:picMk id="10" creationId="{C2CB2EE3-E583-E0A4-FA59-A36B0EF6DB46}"/>
          </ac:picMkLst>
        </pc:picChg>
        <pc:picChg chg="del">
          <ac:chgData name="DARIO PRAWARA TEH WEI RONG" userId="1332e4ec-ce71-475b-a32a-299703817a3d" providerId="ADAL" clId="{038FB059-5043-452D-81BD-C500C1442820}" dt="2024-02-12T13:12:51.174" v="2159" actId="478"/>
          <ac:picMkLst>
            <pc:docMk/>
            <pc:sldMk cId="439160853" sldId="298"/>
            <ac:picMk id="16" creationId="{D9CCCB97-4655-F7D8-A09F-2F71824B60AC}"/>
          </ac:picMkLst>
        </pc:picChg>
      </pc:sldChg>
      <pc:sldChg chg="modSp add del mod">
        <pc:chgData name="DARIO PRAWARA TEH WEI RONG" userId="1332e4ec-ce71-475b-a32a-299703817a3d" providerId="ADAL" clId="{038FB059-5043-452D-81BD-C500C1442820}" dt="2024-02-10T10:33:17.677" v="670" actId="47"/>
        <pc:sldMkLst>
          <pc:docMk/>
          <pc:sldMk cId="1893293876" sldId="298"/>
        </pc:sldMkLst>
        <pc:spChg chg="mod">
          <ac:chgData name="DARIO PRAWARA TEH WEI RONG" userId="1332e4ec-ce71-475b-a32a-299703817a3d" providerId="ADAL" clId="{038FB059-5043-452D-81BD-C500C1442820}" dt="2024-02-10T10:33:14.046" v="669" actId="20577"/>
          <ac:spMkLst>
            <pc:docMk/>
            <pc:sldMk cId="1893293876" sldId="298"/>
            <ac:spMk id="4" creationId="{E3A8B74A-036C-DEC5-2FF5-E3EA023C18F2}"/>
          </ac:spMkLst>
        </pc:spChg>
      </pc:sldChg>
      <pc:sldChg chg="addSp delSp modSp add mod">
        <pc:chgData name="DARIO PRAWARA TEH WEI RONG" userId="1332e4ec-ce71-475b-a32a-299703817a3d" providerId="ADAL" clId="{038FB059-5043-452D-81BD-C500C1442820}" dt="2024-02-13T00:00:46.322" v="9493" actId="1076"/>
        <pc:sldMkLst>
          <pc:docMk/>
          <pc:sldMk cId="3841294096" sldId="299"/>
        </pc:sldMkLst>
        <pc:spChg chg="add mod">
          <ac:chgData name="DARIO PRAWARA TEH WEI RONG" userId="1332e4ec-ce71-475b-a32a-299703817a3d" providerId="ADAL" clId="{038FB059-5043-452D-81BD-C500C1442820}" dt="2024-02-13T00:00:46.322" v="9493" actId="1076"/>
          <ac:spMkLst>
            <pc:docMk/>
            <pc:sldMk cId="3841294096" sldId="299"/>
            <ac:spMk id="2" creationId="{E558E07F-9DC2-A44D-3401-1D929BDD3434}"/>
          </ac:spMkLst>
        </pc:spChg>
        <pc:spChg chg="add del mod">
          <ac:chgData name="DARIO PRAWARA TEH WEI RONG" userId="1332e4ec-ce71-475b-a32a-299703817a3d" providerId="ADAL" clId="{038FB059-5043-452D-81BD-C500C1442820}" dt="2024-02-12T13:44:25.739" v="2168" actId="478"/>
          <ac:spMkLst>
            <pc:docMk/>
            <pc:sldMk cId="3841294096" sldId="299"/>
            <ac:spMk id="3" creationId="{86962218-1E9A-6A4F-43E7-D2B6817F2730}"/>
          </ac:spMkLst>
        </pc:spChg>
        <pc:spChg chg="mod">
          <ac:chgData name="DARIO PRAWARA TEH WEI RONG" userId="1332e4ec-ce71-475b-a32a-299703817a3d" providerId="ADAL" clId="{038FB059-5043-452D-81BD-C500C1442820}" dt="2024-02-12T17:47:11.652" v="4665" actId="2711"/>
          <ac:spMkLst>
            <pc:docMk/>
            <pc:sldMk cId="3841294096" sldId="299"/>
            <ac:spMk id="5" creationId="{32FFB384-5DFD-A67D-0A63-82BE470FE745}"/>
          </ac:spMkLst>
        </pc:spChg>
        <pc:spChg chg="del">
          <ac:chgData name="DARIO PRAWARA TEH WEI RONG" userId="1332e4ec-ce71-475b-a32a-299703817a3d" providerId="ADAL" clId="{038FB059-5043-452D-81BD-C500C1442820}" dt="2024-02-12T13:44:24.344" v="2167" actId="478"/>
          <ac:spMkLst>
            <pc:docMk/>
            <pc:sldMk cId="3841294096" sldId="299"/>
            <ac:spMk id="17" creationId="{E922686A-E573-625F-2F2B-38C99385A550}"/>
          </ac:spMkLst>
        </pc:spChg>
        <pc:spChg chg="del">
          <ac:chgData name="DARIO PRAWARA TEH WEI RONG" userId="1332e4ec-ce71-475b-a32a-299703817a3d" providerId="ADAL" clId="{038FB059-5043-452D-81BD-C500C1442820}" dt="2024-02-12T13:44:24.344" v="2167" actId="478"/>
          <ac:spMkLst>
            <pc:docMk/>
            <pc:sldMk cId="3841294096" sldId="299"/>
            <ac:spMk id="29" creationId="{5F254969-C408-2651-BC3C-2DBC64579F3C}"/>
          </ac:spMkLst>
        </pc:spChg>
        <pc:picChg chg="add mod">
          <ac:chgData name="DARIO PRAWARA TEH WEI RONG" userId="1332e4ec-ce71-475b-a32a-299703817a3d" providerId="ADAL" clId="{038FB059-5043-452D-81BD-C500C1442820}" dt="2024-02-12T20:13:51.320" v="8890" actId="208"/>
          <ac:picMkLst>
            <pc:docMk/>
            <pc:sldMk cId="3841294096" sldId="299"/>
            <ac:picMk id="4" creationId="{26AF5CDC-411C-6CF3-0FDA-682C35D3B738}"/>
          </ac:picMkLst>
        </pc:picChg>
        <pc:picChg chg="add mod">
          <ac:chgData name="DARIO PRAWARA TEH WEI RONG" userId="1332e4ec-ce71-475b-a32a-299703817a3d" providerId="ADAL" clId="{038FB059-5043-452D-81BD-C500C1442820}" dt="2024-02-13T00:00:44.520" v="9492" actId="14100"/>
          <ac:picMkLst>
            <pc:docMk/>
            <pc:sldMk cId="3841294096" sldId="299"/>
            <ac:picMk id="6" creationId="{88DDB139-6761-9D9E-31CD-B05546A07BE2}"/>
          </ac:picMkLst>
        </pc:picChg>
        <pc:picChg chg="add mod">
          <ac:chgData name="DARIO PRAWARA TEH WEI RONG" userId="1332e4ec-ce71-475b-a32a-299703817a3d" providerId="ADAL" clId="{038FB059-5043-452D-81BD-C500C1442820}" dt="2024-02-12T20:13:53.200" v="8891" actId="208"/>
          <ac:picMkLst>
            <pc:docMk/>
            <pc:sldMk cId="3841294096" sldId="299"/>
            <ac:picMk id="7" creationId="{2F2E0B4B-A997-9F88-7806-6B2305BB2965}"/>
          </ac:picMkLst>
        </pc:picChg>
        <pc:picChg chg="add del mod">
          <ac:chgData name="DARIO PRAWARA TEH WEI RONG" userId="1332e4ec-ce71-475b-a32a-299703817a3d" providerId="ADAL" clId="{038FB059-5043-452D-81BD-C500C1442820}" dt="2024-02-13T00:00:37.341" v="9488" actId="478"/>
          <ac:picMkLst>
            <pc:docMk/>
            <pc:sldMk cId="3841294096" sldId="299"/>
            <ac:picMk id="9" creationId="{F31F374E-9B45-C16C-59E0-420C9E34FED8}"/>
          </ac:picMkLst>
        </pc:picChg>
        <pc:picChg chg="del">
          <ac:chgData name="DARIO PRAWARA TEH WEI RONG" userId="1332e4ec-ce71-475b-a32a-299703817a3d" providerId="ADAL" clId="{038FB059-5043-452D-81BD-C500C1442820}" dt="2024-02-12T13:44:24.344" v="2167" actId="478"/>
          <ac:picMkLst>
            <pc:docMk/>
            <pc:sldMk cId="3841294096" sldId="299"/>
            <ac:picMk id="25" creationId="{59E0D18F-11E4-EADB-F3A6-6D51D2B495D7}"/>
          </ac:picMkLst>
        </pc:picChg>
        <pc:picChg chg="del">
          <ac:chgData name="DARIO PRAWARA TEH WEI RONG" userId="1332e4ec-ce71-475b-a32a-299703817a3d" providerId="ADAL" clId="{038FB059-5043-452D-81BD-C500C1442820}" dt="2024-02-12T13:44:24.344" v="2167" actId="478"/>
          <ac:picMkLst>
            <pc:docMk/>
            <pc:sldMk cId="3841294096" sldId="299"/>
            <ac:picMk id="27" creationId="{2BEB5012-14A8-F8A4-B69E-0E8615D942BA}"/>
          </ac:picMkLst>
        </pc:picChg>
      </pc:sldChg>
      <pc:sldChg chg="addSp modSp add mod">
        <pc:chgData name="DARIO PRAWARA TEH WEI RONG" userId="1332e4ec-ce71-475b-a32a-299703817a3d" providerId="ADAL" clId="{038FB059-5043-452D-81BD-C500C1442820}" dt="2024-02-12T20:08:09.228" v="8574" actId="1076"/>
        <pc:sldMkLst>
          <pc:docMk/>
          <pc:sldMk cId="4032321563" sldId="300"/>
        </pc:sldMkLst>
        <pc:spChg chg="add mod">
          <ac:chgData name="DARIO PRAWARA TEH WEI RONG" userId="1332e4ec-ce71-475b-a32a-299703817a3d" providerId="ADAL" clId="{038FB059-5043-452D-81BD-C500C1442820}" dt="2024-02-12T20:08:09.228" v="8574" actId="1076"/>
          <ac:spMkLst>
            <pc:docMk/>
            <pc:sldMk cId="4032321563" sldId="300"/>
            <ac:spMk id="2" creationId="{D288E79E-E42C-5ABB-ED08-450912E0A6FF}"/>
          </ac:spMkLst>
        </pc:spChg>
        <pc:spChg chg="mod">
          <ac:chgData name="DARIO PRAWARA TEH WEI RONG" userId="1332e4ec-ce71-475b-a32a-299703817a3d" providerId="ADAL" clId="{038FB059-5043-452D-81BD-C500C1442820}" dt="2024-02-12T17:47:15.491" v="4666" actId="2711"/>
          <ac:spMkLst>
            <pc:docMk/>
            <pc:sldMk cId="4032321563" sldId="300"/>
            <ac:spMk id="5" creationId="{97343E24-FDFE-C8B0-F5F6-99009CB23141}"/>
          </ac:spMkLst>
        </pc:spChg>
        <pc:picChg chg="add mod">
          <ac:chgData name="DARIO PRAWARA TEH WEI RONG" userId="1332e4ec-ce71-475b-a32a-299703817a3d" providerId="ADAL" clId="{038FB059-5043-452D-81BD-C500C1442820}" dt="2024-02-12T20:08:06.779" v="8573" actId="1076"/>
          <ac:picMkLst>
            <pc:docMk/>
            <pc:sldMk cId="4032321563" sldId="300"/>
            <ac:picMk id="4" creationId="{B947DC6F-4513-9F1E-0197-06D0CD36162B}"/>
          </ac:picMkLst>
        </pc:picChg>
        <pc:picChg chg="add mod">
          <ac:chgData name="DARIO PRAWARA TEH WEI RONG" userId="1332e4ec-ce71-475b-a32a-299703817a3d" providerId="ADAL" clId="{038FB059-5043-452D-81BD-C500C1442820}" dt="2024-02-12T20:08:05.047" v="8572" actId="1076"/>
          <ac:picMkLst>
            <pc:docMk/>
            <pc:sldMk cId="4032321563" sldId="300"/>
            <ac:picMk id="7" creationId="{27AA399F-238D-1349-DC3D-31584B3219FA}"/>
          </ac:picMkLst>
        </pc:picChg>
      </pc:sldChg>
      <pc:sldChg chg="addSp modSp add mod">
        <pc:chgData name="DARIO PRAWARA TEH WEI RONG" userId="1332e4ec-ce71-475b-a32a-299703817a3d" providerId="ADAL" clId="{038FB059-5043-452D-81BD-C500C1442820}" dt="2024-02-12T20:13:42.043" v="8889" actId="1076"/>
        <pc:sldMkLst>
          <pc:docMk/>
          <pc:sldMk cId="866421781" sldId="301"/>
        </pc:sldMkLst>
        <pc:spChg chg="mod">
          <ac:chgData name="DARIO PRAWARA TEH WEI RONG" userId="1332e4ec-ce71-475b-a32a-299703817a3d" providerId="ADAL" clId="{038FB059-5043-452D-81BD-C500C1442820}" dt="2024-02-12T17:47:20.100" v="4667" actId="2711"/>
          <ac:spMkLst>
            <pc:docMk/>
            <pc:sldMk cId="866421781" sldId="301"/>
            <ac:spMk id="5" creationId="{2C370627-D434-A729-0AAE-C8889D2D401B}"/>
          </ac:spMkLst>
        </pc:spChg>
        <pc:spChg chg="add mod">
          <ac:chgData name="DARIO PRAWARA TEH WEI RONG" userId="1332e4ec-ce71-475b-a32a-299703817a3d" providerId="ADAL" clId="{038FB059-5043-452D-81BD-C500C1442820}" dt="2024-02-12T20:13:42.043" v="8889" actId="1076"/>
          <ac:spMkLst>
            <pc:docMk/>
            <pc:sldMk cId="866421781" sldId="301"/>
            <ac:spMk id="7" creationId="{2D22B6AC-A3E8-7831-629B-49C4A6A82AE4}"/>
          </ac:spMkLst>
        </pc:spChg>
        <pc:spChg chg="add mod">
          <ac:chgData name="DARIO PRAWARA TEH WEI RONG" userId="1332e4ec-ce71-475b-a32a-299703817a3d" providerId="ADAL" clId="{038FB059-5043-452D-81BD-C500C1442820}" dt="2024-02-12T20:13:39.082" v="8888" actId="1076"/>
          <ac:spMkLst>
            <pc:docMk/>
            <pc:sldMk cId="866421781" sldId="301"/>
            <ac:spMk id="9" creationId="{14F151BD-8BE6-B573-12CE-BD5B1A970A62}"/>
          </ac:spMkLst>
        </pc:spChg>
        <pc:spChg chg="add mod">
          <ac:chgData name="DARIO PRAWARA TEH WEI RONG" userId="1332e4ec-ce71-475b-a32a-299703817a3d" providerId="ADAL" clId="{038FB059-5043-452D-81BD-C500C1442820}" dt="2024-02-12T20:13:39.082" v="8888" actId="1076"/>
          <ac:spMkLst>
            <pc:docMk/>
            <pc:sldMk cId="866421781" sldId="301"/>
            <ac:spMk id="10" creationId="{288A0D3C-7155-BE2D-5E42-3DD73325B3D4}"/>
          </ac:spMkLst>
        </pc:spChg>
        <pc:picChg chg="add mod">
          <ac:chgData name="DARIO PRAWARA TEH WEI RONG" userId="1332e4ec-ce71-475b-a32a-299703817a3d" providerId="ADAL" clId="{038FB059-5043-452D-81BD-C500C1442820}" dt="2024-02-12T20:13:39.082" v="8888" actId="1076"/>
          <ac:picMkLst>
            <pc:docMk/>
            <pc:sldMk cId="866421781" sldId="301"/>
            <ac:picMk id="3" creationId="{5DFFF6D6-CFB5-1A24-25E7-CB03A5D03E3A}"/>
          </ac:picMkLst>
        </pc:picChg>
        <pc:picChg chg="add mod">
          <ac:chgData name="DARIO PRAWARA TEH WEI RONG" userId="1332e4ec-ce71-475b-a32a-299703817a3d" providerId="ADAL" clId="{038FB059-5043-452D-81BD-C500C1442820}" dt="2024-02-12T20:13:39.082" v="8888" actId="1076"/>
          <ac:picMkLst>
            <pc:docMk/>
            <pc:sldMk cId="866421781" sldId="301"/>
            <ac:picMk id="6" creationId="{17FC2F89-F809-ABD4-4C4F-70914D149612}"/>
          </ac:picMkLst>
        </pc:picChg>
      </pc:sldChg>
      <pc:sldChg chg="addSp delSp modSp add mod">
        <pc:chgData name="DARIO PRAWARA TEH WEI RONG" userId="1332e4ec-ce71-475b-a32a-299703817a3d" providerId="ADAL" clId="{038FB059-5043-452D-81BD-C500C1442820}" dt="2024-02-12T17:45:58.108" v="4649" actId="1076"/>
        <pc:sldMkLst>
          <pc:docMk/>
          <pc:sldMk cId="356077410" sldId="302"/>
        </pc:sldMkLst>
        <pc:spChg chg="add del mod">
          <ac:chgData name="DARIO PRAWARA TEH WEI RONG" userId="1332e4ec-ce71-475b-a32a-299703817a3d" providerId="ADAL" clId="{038FB059-5043-452D-81BD-C500C1442820}" dt="2024-02-12T16:38:38.101" v="2900" actId="478"/>
          <ac:spMkLst>
            <pc:docMk/>
            <pc:sldMk cId="356077410" sldId="302"/>
            <ac:spMk id="3" creationId="{7AFC627C-0FB7-704A-7A77-000B50421D2B}"/>
          </ac:spMkLst>
        </pc:spChg>
        <pc:spChg chg="add mod">
          <ac:chgData name="DARIO PRAWARA TEH WEI RONG" userId="1332e4ec-ce71-475b-a32a-299703817a3d" providerId="ADAL" clId="{038FB059-5043-452D-81BD-C500C1442820}" dt="2024-02-12T17:45:58.108" v="4649" actId="1076"/>
          <ac:spMkLst>
            <pc:docMk/>
            <pc:sldMk cId="356077410" sldId="302"/>
            <ac:spMk id="4" creationId="{EE69FAA5-1FD6-821E-73B6-953ADC952C92}"/>
          </ac:spMkLst>
        </pc:spChg>
        <pc:spChg chg="mod">
          <ac:chgData name="DARIO PRAWARA TEH WEI RONG" userId="1332e4ec-ce71-475b-a32a-299703817a3d" providerId="ADAL" clId="{038FB059-5043-452D-81BD-C500C1442820}" dt="2024-02-12T17:45:51.437" v="4648" actId="2711"/>
          <ac:spMkLst>
            <pc:docMk/>
            <pc:sldMk cId="356077410" sldId="302"/>
            <ac:spMk id="5" creationId="{4BD9A15A-D159-D915-62EE-32320698A8D7}"/>
          </ac:spMkLst>
        </pc:spChg>
        <pc:spChg chg="del">
          <ac:chgData name="DARIO PRAWARA TEH WEI RONG" userId="1332e4ec-ce71-475b-a32a-299703817a3d" providerId="ADAL" clId="{038FB059-5043-452D-81BD-C500C1442820}" dt="2024-02-12T16:38:36.283" v="2899" actId="478"/>
          <ac:spMkLst>
            <pc:docMk/>
            <pc:sldMk cId="356077410" sldId="302"/>
            <ac:spMk id="17" creationId="{2A42830D-5461-659F-E9D8-21ED1AC9333D}"/>
          </ac:spMkLst>
        </pc:spChg>
        <pc:spChg chg="add mod">
          <ac:chgData name="DARIO PRAWARA TEH WEI RONG" userId="1332e4ec-ce71-475b-a32a-299703817a3d" providerId="ADAL" clId="{038FB059-5043-452D-81BD-C500C1442820}" dt="2024-02-12T16:58:35.134" v="3446" actId="1076"/>
          <ac:spMkLst>
            <pc:docMk/>
            <pc:sldMk cId="356077410" sldId="302"/>
            <ac:spMk id="18" creationId="{558D464B-3F68-FF6A-BB09-F51B9761A870}"/>
          </ac:spMkLst>
        </pc:spChg>
        <pc:spChg chg="del">
          <ac:chgData name="DARIO PRAWARA TEH WEI RONG" userId="1332e4ec-ce71-475b-a32a-299703817a3d" providerId="ADAL" clId="{038FB059-5043-452D-81BD-C500C1442820}" dt="2024-02-12T16:38:39.682" v="2901" actId="478"/>
          <ac:spMkLst>
            <pc:docMk/>
            <pc:sldMk cId="356077410" sldId="302"/>
            <ac:spMk id="29" creationId="{39B94BC9-EE4E-0431-0A4C-4CBAB27ED6F9}"/>
          </ac:spMkLst>
        </pc:spChg>
        <pc:picChg chg="add mod">
          <ac:chgData name="DARIO PRAWARA TEH WEI RONG" userId="1332e4ec-ce71-475b-a32a-299703817a3d" providerId="ADAL" clId="{038FB059-5043-452D-81BD-C500C1442820}" dt="2024-02-12T16:57:31.395" v="3384" actId="14100"/>
          <ac:picMkLst>
            <pc:docMk/>
            <pc:sldMk cId="356077410" sldId="302"/>
            <ac:picMk id="7" creationId="{801277B2-D0CD-7D52-FF7D-D582577D747B}"/>
          </ac:picMkLst>
        </pc:picChg>
        <pc:picChg chg="add del mod">
          <ac:chgData name="DARIO PRAWARA TEH WEI RONG" userId="1332e4ec-ce71-475b-a32a-299703817a3d" providerId="ADAL" clId="{038FB059-5043-452D-81BD-C500C1442820}" dt="2024-02-12T16:48:08.813" v="3054" actId="478"/>
          <ac:picMkLst>
            <pc:docMk/>
            <pc:sldMk cId="356077410" sldId="302"/>
            <ac:picMk id="9" creationId="{DA6BEA3D-A804-C4BE-064D-0A5F871A8BF2}"/>
          </ac:picMkLst>
        </pc:picChg>
        <pc:picChg chg="add del">
          <ac:chgData name="DARIO PRAWARA TEH WEI RONG" userId="1332e4ec-ce71-475b-a32a-299703817a3d" providerId="ADAL" clId="{038FB059-5043-452D-81BD-C500C1442820}" dt="2024-02-12T16:48:29.703" v="3056" actId="478"/>
          <ac:picMkLst>
            <pc:docMk/>
            <pc:sldMk cId="356077410" sldId="302"/>
            <ac:picMk id="11" creationId="{3F65701E-1AD9-3CF2-4AF8-CA0662F3E4F0}"/>
          </ac:picMkLst>
        </pc:picChg>
        <pc:picChg chg="add del">
          <ac:chgData name="DARIO PRAWARA TEH WEI RONG" userId="1332e4ec-ce71-475b-a32a-299703817a3d" providerId="ADAL" clId="{038FB059-5043-452D-81BD-C500C1442820}" dt="2024-02-12T16:48:37.628" v="3058" actId="478"/>
          <ac:picMkLst>
            <pc:docMk/>
            <pc:sldMk cId="356077410" sldId="302"/>
            <ac:picMk id="13" creationId="{A73843C0-9F1D-6DB6-3959-8BF9BC4904BF}"/>
          </ac:picMkLst>
        </pc:picChg>
        <pc:picChg chg="add mod">
          <ac:chgData name="DARIO PRAWARA TEH WEI RONG" userId="1332e4ec-ce71-475b-a32a-299703817a3d" providerId="ADAL" clId="{038FB059-5043-452D-81BD-C500C1442820}" dt="2024-02-12T16:57:42.570" v="3388" actId="14100"/>
          <ac:picMkLst>
            <pc:docMk/>
            <pc:sldMk cId="356077410" sldId="302"/>
            <ac:picMk id="15" creationId="{A4F06E61-A01C-3C26-B4F2-3186B370E226}"/>
          </ac:picMkLst>
        </pc:picChg>
        <pc:picChg chg="add mod">
          <ac:chgData name="DARIO PRAWARA TEH WEI RONG" userId="1332e4ec-ce71-475b-a32a-299703817a3d" providerId="ADAL" clId="{038FB059-5043-452D-81BD-C500C1442820}" dt="2024-02-12T17:00:33.700" v="3457" actId="1076"/>
          <ac:picMkLst>
            <pc:docMk/>
            <pc:sldMk cId="356077410" sldId="302"/>
            <ac:picMk id="20" creationId="{DF33F71A-039F-A5B6-2546-1A03AB69B326}"/>
          </ac:picMkLst>
        </pc:picChg>
        <pc:picChg chg="add del mod ord">
          <ac:chgData name="DARIO PRAWARA TEH WEI RONG" userId="1332e4ec-ce71-475b-a32a-299703817a3d" providerId="ADAL" clId="{038FB059-5043-452D-81BD-C500C1442820}" dt="2024-02-12T17:10:34.596" v="3514" actId="478"/>
          <ac:picMkLst>
            <pc:docMk/>
            <pc:sldMk cId="356077410" sldId="302"/>
            <ac:picMk id="22" creationId="{6E7205F1-544B-2E73-A076-01A3C87DE4B7}"/>
          </ac:picMkLst>
        </pc:picChg>
        <pc:picChg chg="add del mod ord">
          <ac:chgData name="DARIO PRAWARA TEH WEI RONG" userId="1332e4ec-ce71-475b-a32a-299703817a3d" providerId="ADAL" clId="{038FB059-5043-452D-81BD-C500C1442820}" dt="2024-02-12T17:12:14.597" v="3543" actId="1076"/>
          <ac:picMkLst>
            <pc:docMk/>
            <pc:sldMk cId="356077410" sldId="302"/>
            <ac:picMk id="24" creationId="{1728EDA1-0BFD-DF49-945C-CF398FB28F2F}"/>
          </ac:picMkLst>
        </pc:picChg>
        <pc:picChg chg="del">
          <ac:chgData name="DARIO PRAWARA TEH WEI RONG" userId="1332e4ec-ce71-475b-a32a-299703817a3d" providerId="ADAL" clId="{038FB059-5043-452D-81BD-C500C1442820}" dt="2024-02-12T16:38:36.283" v="2899" actId="478"/>
          <ac:picMkLst>
            <pc:docMk/>
            <pc:sldMk cId="356077410" sldId="302"/>
            <ac:picMk id="25" creationId="{DC00236A-BB37-0927-D62A-4FC1E0EDE635}"/>
          </ac:picMkLst>
        </pc:picChg>
        <pc:picChg chg="del">
          <ac:chgData name="DARIO PRAWARA TEH WEI RONG" userId="1332e4ec-ce71-475b-a32a-299703817a3d" providerId="ADAL" clId="{038FB059-5043-452D-81BD-C500C1442820}" dt="2024-02-12T16:38:36.283" v="2899" actId="478"/>
          <ac:picMkLst>
            <pc:docMk/>
            <pc:sldMk cId="356077410" sldId="302"/>
            <ac:picMk id="27" creationId="{577567CA-9706-E02F-904D-BE4C22592742}"/>
          </ac:picMkLst>
        </pc:picChg>
        <pc:picChg chg="add mod">
          <ac:chgData name="DARIO PRAWARA TEH WEI RONG" userId="1332e4ec-ce71-475b-a32a-299703817a3d" providerId="ADAL" clId="{038FB059-5043-452D-81BD-C500C1442820}" dt="2024-02-12T17:12:08.151" v="3542" actId="688"/>
          <ac:picMkLst>
            <pc:docMk/>
            <pc:sldMk cId="356077410" sldId="302"/>
            <ac:picMk id="28" creationId="{365B388A-5A83-96CF-BE4D-B8911569DEFF}"/>
          </ac:picMkLst>
        </pc:picChg>
      </pc:sldChg>
      <pc:sldChg chg="add del ord">
        <pc:chgData name="DARIO PRAWARA TEH WEI RONG" userId="1332e4ec-ce71-475b-a32a-299703817a3d" providerId="ADAL" clId="{038FB059-5043-452D-81BD-C500C1442820}" dt="2024-02-12T16:59:12.483" v="3447" actId="47"/>
        <pc:sldMkLst>
          <pc:docMk/>
          <pc:sldMk cId="87830317" sldId="303"/>
        </pc:sldMkLst>
      </pc:sldChg>
      <pc:sldChg chg="addSp delSp modSp add mod modAnim">
        <pc:chgData name="DARIO PRAWARA TEH WEI RONG" userId="1332e4ec-ce71-475b-a32a-299703817a3d" providerId="ADAL" clId="{038FB059-5043-452D-81BD-C500C1442820}" dt="2024-02-12T23:50:36.187" v="9444" actId="1076"/>
        <pc:sldMkLst>
          <pc:docMk/>
          <pc:sldMk cId="3854540522" sldId="303"/>
        </pc:sldMkLst>
        <pc:spChg chg="mod">
          <ac:chgData name="DARIO PRAWARA TEH WEI RONG" userId="1332e4ec-ce71-475b-a32a-299703817a3d" providerId="ADAL" clId="{038FB059-5043-452D-81BD-C500C1442820}" dt="2024-02-12T17:46:17.979" v="4652" actId="2711"/>
          <ac:spMkLst>
            <pc:docMk/>
            <pc:sldMk cId="3854540522" sldId="303"/>
            <ac:spMk id="5" creationId="{8F7607C8-B19E-3AA5-BCDC-F777769B0874}"/>
          </ac:spMkLst>
        </pc:spChg>
        <pc:spChg chg="mod">
          <ac:chgData name="DARIO PRAWARA TEH WEI RONG" userId="1332e4ec-ce71-475b-a32a-299703817a3d" providerId="ADAL" clId="{038FB059-5043-452D-81BD-C500C1442820}" dt="2024-02-12T17:26:14.538" v="4118" actId="1076"/>
          <ac:spMkLst>
            <pc:docMk/>
            <pc:sldMk cId="3854540522" sldId="303"/>
            <ac:spMk id="17" creationId="{7F7A78F9-B56F-8F9D-91C0-B97D7A9083F5}"/>
          </ac:spMkLst>
        </pc:spChg>
        <pc:spChg chg="del">
          <ac:chgData name="DARIO PRAWARA TEH WEI RONG" userId="1332e4ec-ce71-475b-a32a-299703817a3d" providerId="ADAL" clId="{038FB059-5043-452D-81BD-C500C1442820}" dt="2024-02-12T17:13:23.945" v="3578" actId="478"/>
          <ac:spMkLst>
            <pc:docMk/>
            <pc:sldMk cId="3854540522" sldId="303"/>
            <ac:spMk id="29" creationId="{69AF88DC-C8F9-1CC0-6B7E-1D5DAF77EB61}"/>
          </ac:spMkLst>
        </pc:spChg>
        <pc:picChg chg="add del mod">
          <ac:chgData name="DARIO PRAWARA TEH WEI RONG" userId="1332e4ec-ce71-475b-a32a-299703817a3d" providerId="ADAL" clId="{038FB059-5043-452D-81BD-C500C1442820}" dt="2024-02-12T23:49:57.146" v="9433" actId="478"/>
          <ac:picMkLst>
            <pc:docMk/>
            <pc:sldMk cId="3854540522" sldId="303"/>
            <ac:picMk id="3" creationId="{0379167C-8C2E-A0F6-1786-6D6BEE37C586}"/>
          </ac:picMkLst>
        </pc:picChg>
        <pc:picChg chg="add mod">
          <ac:chgData name="DARIO PRAWARA TEH WEI RONG" userId="1332e4ec-ce71-475b-a32a-299703817a3d" providerId="ADAL" clId="{038FB059-5043-452D-81BD-C500C1442820}" dt="2024-02-12T23:50:02.034" v="9435" actId="1076"/>
          <ac:picMkLst>
            <pc:docMk/>
            <pc:sldMk cId="3854540522" sldId="303"/>
            <ac:picMk id="4" creationId="{0D40C117-0A86-27B4-18DB-2DAC0475547A}"/>
          </ac:picMkLst>
        </pc:picChg>
        <pc:picChg chg="add mod">
          <ac:chgData name="DARIO PRAWARA TEH WEI RONG" userId="1332e4ec-ce71-475b-a32a-299703817a3d" providerId="ADAL" clId="{038FB059-5043-452D-81BD-C500C1442820}" dt="2024-02-12T17:24:36.872" v="4068" actId="1076"/>
          <ac:picMkLst>
            <pc:docMk/>
            <pc:sldMk cId="3854540522" sldId="303"/>
            <ac:picMk id="6" creationId="{1F69CD4A-0FDB-9B75-1EE8-8B8814BE104E}"/>
          </ac:picMkLst>
        </pc:picChg>
        <pc:picChg chg="add del mod">
          <ac:chgData name="DARIO PRAWARA TEH WEI RONG" userId="1332e4ec-ce71-475b-a32a-299703817a3d" providerId="ADAL" clId="{038FB059-5043-452D-81BD-C500C1442820}" dt="2024-02-12T23:50:31.270" v="9443" actId="478"/>
          <ac:picMkLst>
            <pc:docMk/>
            <pc:sldMk cId="3854540522" sldId="303"/>
            <ac:picMk id="8" creationId="{2FEF03B3-A700-C8DD-32A1-351BED522D8E}"/>
          </ac:picMkLst>
        </pc:picChg>
        <pc:picChg chg="add mod">
          <ac:chgData name="DARIO PRAWARA TEH WEI RONG" userId="1332e4ec-ce71-475b-a32a-299703817a3d" providerId="ADAL" clId="{038FB059-5043-452D-81BD-C500C1442820}" dt="2024-02-12T23:50:36.187" v="9444" actId="1076"/>
          <ac:picMkLst>
            <pc:docMk/>
            <pc:sldMk cId="3854540522" sldId="303"/>
            <ac:picMk id="9" creationId="{BC441497-07CC-52FE-93B3-C2E7B79766FC}"/>
          </ac:picMkLst>
        </pc:picChg>
        <pc:picChg chg="del">
          <ac:chgData name="DARIO PRAWARA TEH WEI RONG" userId="1332e4ec-ce71-475b-a32a-299703817a3d" providerId="ADAL" clId="{038FB059-5043-452D-81BD-C500C1442820}" dt="2024-02-12T17:13:25.323" v="3579" actId="478"/>
          <ac:picMkLst>
            <pc:docMk/>
            <pc:sldMk cId="3854540522" sldId="303"/>
            <ac:picMk id="25" creationId="{8774EA7D-065B-A50C-8DC3-685CC5A559F4}"/>
          </ac:picMkLst>
        </pc:picChg>
        <pc:picChg chg="del">
          <ac:chgData name="DARIO PRAWARA TEH WEI RONG" userId="1332e4ec-ce71-475b-a32a-299703817a3d" providerId="ADAL" clId="{038FB059-5043-452D-81BD-C500C1442820}" dt="2024-02-12T17:13:28.238" v="3580" actId="478"/>
          <ac:picMkLst>
            <pc:docMk/>
            <pc:sldMk cId="3854540522" sldId="303"/>
            <ac:picMk id="27" creationId="{C5D2F5AD-E8A7-259E-AD63-A2D9C6FB285D}"/>
          </ac:picMkLst>
        </pc:picChg>
        <pc:cxnChg chg="add mod">
          <ac:chgData name="DARIO PRAWARA TEH WEI RONG" userId="1332e4ec-ce71-475b-a32a-299703817a3d" providerId="ADAL" clId="{038FB059-5043-452D-81BD-C500C1442820}" dt="2024-02-12T17:25:27.011" v="4077" actId="14100"/>
          <ac:cxnSpMkLst>
            <pc:docMk/>
            <pc:sldMk cId="3854540522" sldId="303"/>
            <ac:cxnSpMk id="10" creationId="{120C2529-9DB3-960F-13D8-CBBFD3E9F2C3}"/>
          </ac:cxnSpMkLst>
        </pc:cxnChg>
      </pc:sldChg>
      <pc:sldChg chg="addSp delSp modSp add mod delAnim modAnim">
        <pc:chgData name="DARIO PRAWARA TEH WEI RONG" userId="1332e4ec-ce71-475b-a32a-299703817a3d" providerId="ADAL" clId="{038FB059-5043-452D-81BD-C500C1442820}" dt="2024-02-12T23:51:50.372" v="9456" actId="1076"/>
        <pc:sldMkLst>
          <pc:docMk/>
          <pc:sldMk cId="3646804083" sldId="304"/>
        </pc:sldMkLst>
        <pc:spChg chg="mod">
          <ac:chgData name="DARIO PRAWARA TEH WEI RONG" userId="1332e4ec-ce71-475b-a32a-299703817a3d" providerId="ADAL" clId="{038FB059-5043-452D-81BD-C500C1442820}" dt="2024-02-12T17:46:24.083" v="4653" actId="2711"/>
          <ac:spMkLst>
            <pc:docMk/>
            <pc:sldMk cId="3646804083" sldId="304"/>
            <ac:spMk id="5" creationId="{A93C4A37-B847-5B69-D34C-B6B74F9A12FB}"/>
          </ac:spMkLst>
        </pc:spChg>
        <pc:spChg chg="add del mod">
          <ac:chgData name="DARIO PRAWARA TEH WEI RONG" userId="1332e4ec-ce71-475b-a32a-299703817a3d" providerId="ADAL" clId="{038FB059-5043-452D-81BD-C500C1442820}" dt="2024-02-12T23:51:40.441" v="9451" actId="478"/>
          <ac:spMkLst>
            <pc:docMk/>
            <pc:sldMk cId="3646804083" sldId="304"/>
            <ac:spMk id="7" creationId="{D1B9C467-4732-62B8-7F7B-0A5DBE289378}"/>
          </ac:spMkLst>
        </pc:spChg>
        <pc:spChg chg="add del mod">
          <ac:chgData name="DARIO PRAWARA TEH WEI RONG" userId="1332e4ec-ce71-475b-a32a-299703817a3d" providerId="ADAL" clId="{038FB059-5043-452D-81BD-C500C1442820}" dt="2024-02-12T23:51:41.726" v="9452" actId="478"/>
          <ac:spMkLst>
            <pc:docMk/>
            <pc:sldMk cId="3646804083" sldId="304"/>
            <ac:spMk id="8" creationId="{F8552F7A-A812-A1FD-5D52-F853CA7723DD}"/>
          </ac:spMkLst>
        </pc:spChg>
        <pc:spChg chg="add del mod">
          <ac:chgData name="DARIO PRAWARA TEH WEI RONG" userId="1332e4ec-ce71-475b-a32a-299703817a3d" providerId="ADAL" clId="{038FB059-5043-452D-81BD-C500C1442820}" dt="2024-02-12T23:51:40.441" v="9451" actId="478"/>
          <ac:spMkLst>
            <pc:docMk/>
            <pc:sldMk cId="3646804083" sldId="304"/>
            <ac:spMk id="9" creationId="{096A147F-00BA-9B33-CC82-3F28F1F774F3}"/>
          </ac:spMkLst>
        </pc:spChg>
        <pc:spChg chg="add mod">
          <ac:chgData name="DARIO PRAWARA TEH WEI RONG" userId="1332e4ec-ce71-475b-a32a-299703817a3d" providerId="ADAL" clId="{038FB059-5043-452D-81BD-C500C1442820}" dt="2024-02-12T17:43:42.367" v="4608" actId="1076"/>
          <ac:spMkLst>
            <pc:docMk/>
            <pc:sldMk cId="3646804083" sldId="304"/>
            <ac:spMk id="10" creationId="{0FA981D5-FC46-75A3-6682-F4E2E7F5C78B}"/>
          </ac:spMkLst>
        </pc:spChg>
        <pc:spChg chg="mod">
          <ac:chgData name="DARIO PRAWARA TEH WEI RONG" userId="1332e4ec-ce71-475b-a32a-299703817a3d" providerId="ADAL" clId="{038FB059-5043-452D-81BD-C500C1442820}" dt="2024-02-12T23:51:50.372" v="9456" actId="1076"/>
          <ac:spMkLst>
            <pc:docMk/>
            <pc:sldMk cId="3646804083" sldId="304"/>
            <ac:spMk id="17" creationId="{8874F50A-7ACD-5370-FD42-4B145BEAC388}"/>
          </ac:spMkLst>
        </pc:spChg>
        <pc:picChg chg="add del mod">
          <ac:chgData name="DARIO PRAWARA TEH WEI RONG" userId="1332e4ec-ce71-475b-a32a-299703817a3d" providerId="ADAL" clId="{038FB059-5043-452D-81BD-C500C1442820}" dt="2024-02-12T23:51:29.010" v="9445" actId="478"/>
          <ac:picMkLst>
            <pc:docMk/>
            <pc:sldMk cId="3646804083" sldId="304"/>
            <ac:picMk id="3" creationId="{1041EC1C-0463-43E7-3AD9-878A81821E0A}"/>
          </ac:picMkLst>
        </pc:picChg>
        <pc:picChg chg="add mod">
          <ac:chgData name="DARIO PRAWARA TEH WEI RONG" userId="1332e4ec-ce71-475b-a32a-299703817a3d" providerId="ADAL" clId="{038FB059-5043-452D-81BD-C500C1442820}" dt="2024-02-12T23:51:47.843" v="9455" actId="1076"/>
          <ac:picMkLst>
            <pc:docMk/>
            <pc:sldMk cId="3646804083" sldId="304"/>
            <ac:picMk id="4" creationId="{7721A0A7-530F-D382-1756-525961DFF468}"/>
          </ac:picMkLst>
        </pc:picChg>
        <pc:cxnChg chg="add del mod">
          <ac:chgData name="DARIO PRAWARA TEH WEI RONG" userId="1332e4ec-ce71-475b-a32a-299703817a3d" providerId="ADAL" clId="{038FB059-5043-452D-81BD-C500C1442820}" dt="2024-02-12T17:40:01.033" v="4371" actId="478"/>
          <ac:cxnSpMkLst>
            <pc:docMk/>
            <pc:sldMk cId="3646804083" sldId="304"/>
            <ac:cxnSpMk id="4" creationId="{E7596DD0-8AFE-2CA8-0EC1-501D75E7EF53}"/>
          </ac:cxnSpMkLst>
        </pc:cxnChg>
      </pc:sldChg>
      <pc:sldChg chg="addSp delSp modSp add mod">
        <pc:chgData name="DARIO PRAWARA TEH WEI RONG" userId="1332e4ec-ce71-475b-a32a-299703817a3d" providerId="ADAL" clId="{038FB059-5043-452D-81BD-C500C1442820}" dt="2024-02-12T23:52:31.656" v="9465" actId="208"/>
        <pc:sldMkLst>
          <pc:docMk/>
          <pc:sldMk cId="3111247437" sldId="305"/>
        </pc:sldMkLst>
        <pc:spChg chg="mod">
          <ac:chgData name="DARIO PRAWARA TEH WEI RONG" userId="1332e4ec-ce71-475b-a32a-299703817a3d" providerId="ADAL" clId="{038FB059-5043-452D-81BD-C500C1442820}" dt="2024-02-12T17:46:28.280" v="4654" actId="2711"/>
          <ac:spMkLst>
            <pc:docMk/>
            <pc:sldMk cId="3111247437" sldId="305"/>
            <ac:spMk id="5" creationId="{169E68C6-4187-7CD9-0D06-04CABCF25331}"/>
          </ac:spMkLst>
        </pc:spChg>
        <pc:spChg chg="add mod">
          <ac:chgData name="DARIO PRAWARA TEH WEI RONG" userId="1332e4ec-ce71-475b-a32a-299703817a3d" providerId="ADAL" clId="{038FB059-5043-452D-81BD-C500C1442820}" dt="2024-02-12T18:37:54.269" v="5757" actId="1076"/>
          <ac:spMkLst>
            <pc:docMk/>
            <pc:sldMk cId="3111247437" sldId="305"/>
            <ac:spMk id="9" creationId="{AF8371D4-0702-A602-3EAA-23D64ADF830E}"/>
          </ac:spMkLst>
        </pc:spChg>
        <pc:spChg chg="mod">
          <ac:chgData name="DARIO PRAWARA TEH WEI RONG" userId="1332e4ec-ce71-475b-a32a-299703817a3d" providerId="ADAL" clId="{038FB059-5043-452D-81BD-C500C1442820}" dt="2024-02-12T18:35:04.133" v="5521" actId="1076"/>
          <ac:spMkLst>
            <pc:docMk/>
            <pc:sldMk cId="3111247437" sldId="305"/>
            <ac:spMk id="17" creationId="{08BCB6EF-34FA-1257-2A76-B684A6D82A28}"/>
          </ac:spMkLst>
        </pc:spChg>
        <pc:picChg chg="add del mod">
          <ac:chgData name="DARIO PRAWARA TEH WEI RONG" userId="1332e4ec-ce71-475b-a32a-299703817a3d" providerId="ADAL" clId="{038FB059-5043-452D-81BD-C500C1442820}" dt="2024-02-12T23:52:27.645" v="9463" actId="478"/>
          <ac:picMkLst>
            <pc:docMk/>
            <pc:sldMk cId="3111247437" sldId="305"/>
            <ac:picMk id="3" creationId="{83424640-9BD9-275B-EF64-21DF65DF8091}"/>
          </ac:picMkLst>
        </pc:picChg>
        <pc:picChg chg="add mod">
          <ac:chgData name="DARIO PRAWARA TEH WEI RONG" userId="1332e4ec-ce71-475b-a32a-299703817a3d" providerId="ADAL" clId="{038FB059-5043-452D-81BD-C500C1442820}" dt="2024-02-12T23:52:31.656" v="9465" actId="208"/>
          <ac:picMkLst>
            <pc:docMk/>
            <pc:sldMk cId="3111247437" sldId="305"/>
            <ac:picMk id="4" creationId="{C2CE8400-2084-70E1-2299-D1436145FD2F}"/>
          </ac:picMkLst>
        </pc:picChg>
        <pc:picChg chg="add mod">
          <ac:chgData name="DARIO PRAWARA TEH WEI RONG" userId="1332e4ec-ce71-475b-a32a-299703817a3d" providerId="ADAL" clId="{038FB059-5043-452D-81BD-C500C1442820}" dt="2024-02-12T18:35:04.133" v="5521" actId="1076"/>
          <ac:picMkLst>
            <pc:docMk/>
            <pc:sldMk cId="3111247437" sldId="305"/>
            <ac:picMk id="6" creationId="{CBD185DC-3D09-E463-1331-F56F952C6FA4}"/>
          </ac:picMkLst>
        </pc:picChg>
        <pc:picChg chg="add mod">
          <ac:chgData name="DARIO PRAWARA TEH WEI RONG" userId="1332e4ec-ce71-475b-a32a-299703817a3d" providerId="ADAL" clId="{038FB059-5043-452D-81BD-C500C1442820}" dt="2024-02-12T18:35:04.133" v="5521" actId="1076"/>
          <ac:picMkLst>
            <pc:docMk/>
            <pc:sldMk cId="3111247437" sldId="305"/>
            <ac:picMk id="8" creationId="{22675043-B412-D264-7268-2CB3B02D79AD}"/>
          </ac:picMkLst>
        </pc:picChg>
      </pc:sldChg>
      <pc:sldChg chg="addSp delSp modSp add mod ord delAnim">
        <pc:chgData name="DARIO PRAWARA TEH WEI RONG" userId="1332e4ec-ce71-475b-a32a-299703817a3d" providerId="ADAL" clId="{038FB059-5043-452D-81BD-C500C1442820}" dt="2024-02-12T23:48:59.586" v="9428" actId="14100"/>
        <pc:sldMkLst>
          <pc:docMk/>
          <pc:sldMk cId="4161834637" sldId="306"/>
        </pc:sldMkLst>
        <pc:spChg chg="mod">
          <ac:chgData name="DARIO PRAWARA TEH WEI RONG" userId="1332e4ec-ce71-475b-a32a-299703817a3d" providerId="ADAL" clId="{038FB059-5043-452D-81BD-C500C1442820}" dt="2024-02-12T17:46:10.418" v="4651" actId="2711"/>
          <ac:spMkLst>
            <pc:docMk/>
            <pc:sldMk cId="4161834637" sldId="306"/>
            <ac:spMk id="5" creationId="{C8B961CC-6484-7FAB-52A3-AF90994949A6}"/>
          </ac:spMkLst>
        </pc:spChg>
        <pc:spChg chg="mod">
          <ac:chgData name="DARIO PRAWARA TEH WEI RONG" userId="1332e4ec-ce71-475b-a32a-299703817a3d" providerId="ADAL" clId="{038FB059-5043-452D-81BD-C500C1442820}" dt="2024-02-12T18:37:44.990" v="5756" actId="1076"/>
          <ac:spMkLst>
            <pc:docMk/>
            <pc:sldMk cId="4161834637" sldId="306"/>
            <ac:spMk id="17" creationId="{E1472586-0A20-4670-1ECB-2C73B6F804B0}"/>
          </ac:spMkLst>
        </pc:spChg>
        <pc:picChg chg="add mod">
          <ac:chgData name="DARIO PRAWARA TEH WEI RONG" userId="1332e4ec-ce71-475b-a32a-299703817a3d" providerId="ADAL" clId="{038FB059-5043-452D-81BD-C500C1442820}" dt="2024-02-12T23:48:35.250" v="9421" actId="14100"/>
          <ac:picMkLst>
            <pc:docMk/>
            <pc:sldMk cId="4161834637" sldId="306"/>
            <ac:picMk id="3" creationId="{565DA22E-FA2B-9AAA-F53B-080AAB77DDE6}"/>
          </ac:picMkLst>
        </pc:picChg>
        <pc:picChg chg="del">
          <ac:chgData name="DARIO PRAWARA TEH WEI RONG" userId="1332e4ec-ce71-475b-a32a-299703817a3d" providerId="ADAL" clId="{038FB059-5043-452D-81BD-C500C1442820}" dt="2024-02-12T17:29:17.253" v="4137" actId="478"/>
          <ac:picMkLst>
            <pc:docMk/>
            <pc:sldMk cId="4161834637" sldId="306"/>
            <ac:picMk id="3" creationId="{A63C9960-CA2C-B78B-E256-C91FCC630E85}"/>
          </ac:picMkLst>
        </pc:picChg>
        <pc:picChg chg="add del mod">
          <ac:chgData name="DARIO PRAWARA TEH WEI RONG" userId="1332e4ec-ce71-475b-a32a-299703817a3d" providerId="ADAL" clId="{038FB059-5043-452D-81BD-C500C1442820}" dt="2024-02-12T23:48:21.474" v="9415" actId="478"/>
          <ac:picMkLst>
            <pc:docMk/>
            <pc:sldMk cId="4161834637" sldId="306"/>
            <ac:picMk id="4" creationId="{DD1B0C27-A373-828C-7053-E775100C0BAC}"/>
          </ac:picMkLst>
        </pc:picChg>
        <pc:picChg chg="del">
          <ac:chgData name="DARIO PRAWARA TEH WEI RONG" userId="1332e4ec-ce71-475b-a32a-299703817a3d" providerId="ADAL" clId="{038FB059-5043-452D-81BD-C500C1442820}" dt="2024-02-12T17:29:16.118" v="4136" actId="478"/>
          <ac:picMkLst>
            <pc:docMk/>
            <pc:sldMk cId="4161834637" sldId="306"/>
            <ac:picMk id="6" creationId="{55765183-33AA-418D-5CC7-D579E8405865}"/>
          </ac:picMkLst>
        </pc:picChg>
        <pc:picChg chg="add mod">
          <ac:chgData name="DARIO PRAWARA TEH WEI RONG" userId="1332e4ec-ce71-475b-a32a-299703817a3d" providerId="ADAL" clId="{038FB059-5043-452D-81BD-C500C1442820}" dt="2024-02-12T23:48:59.586" v="9428" actId="14100"/>
          <ac:picMkLst>
            <pc:docMk/>
            <pc:sldMk cId="4161834637" sldId="306"/>
            <ac:picMk id="7" creationId="{6F42874B-4430-BB8D-FAE1-7F34BFD1E94B}"/>
          </ac:picMkLst>
        </pc:picChg>
        <pc:picChg chg="del">
          <ac:chgData name="DARIO PRAWARA TEH WEI RONG" userId="1332e4ec-ce71-475b-a32a-299703817a3d" providerId="ADAL" clId="{038FB059-5043-452D-81BD-C500C1442820}" dt="2024-02-12T17:29:16.118" v="4136" actId="478"/>
          <ac:picMkLst>
            <pc:docMk/>
            <pc:sldMk cId="4161834637" sldId="306"/>
            <ac:picMk id="8" creationId="{66C03097-F9D2-F356-D3C5-800C33FE79BE}"/>
          </ac:picMkLst>
        </pc:picChg>
        <pc:picChg chg="add del mod">
          <ac:chgData name="DARIO PRAWARA TEH WEI RONG" userId="1332e4ec-ce71-475b-a32a-299703817a3d" providerId="ADAL" clId="{038FB059-5043-452D-81BD-C500C1442820}" dt="2024-02-12T23:48:47.978" v="9422" actId="478"/>
          <ac:picMkLst>
            <pc:docMk/>
            <pc:sldMk cId="4161834637" sldId="306"/>
            <ac:picMk id="9" creationId="{1B65ED89-C916-73DF-669D-AB0E888AFC4D}"/>
          </ac:picMkLst>
        </pc:picChg>
        <pc:cxnChg chg="del">
          <ac:chgData name="DARIO PRAWARA TEH WEI RONG" userId="1332e4ec-ce71-475b-a32a-299703817a3d" providerId="ADAL" clId="{038FB059-5043-452D-81BD-C500C1442820}" dt="2024-02-12T17:29:16.118" v="4136" actId="478"/>
          <ac:cxnSpMkLst>
            <pc:docMk/>
            <pc:sldMk cId="4161834637" sldId="306"/>
            <ac:cxnSpMk id="10" creationId="{52E5A113-9C23-7F50-5F0D-5EE6DF5AE9BA}"/>
          </ac:cxnSpMkLst>
        </pc:cxnChg>
      </pc:sldChg>
      <pc:sldChg chg="addSp delSp modSp add mod">
        <pc:chgData name="DARIO PRAWARA TEH WEI RONG" userId="1332e4ec-ce71-475b-a32a-299703817a3d" providerId="ADAL" clId="{038FB059-5043-452D-81BD-C500C1442820}" dt="2024-02-12T23:53:57.212" v="9474" actId="1076"/>
        <pc:sldMkLst>
          <pc:docMk/>
          <pc:sldMk cId="1208865957" sldId="307"/>
        </pc:sldMkLst>
        <pc:spChg chg="mod">
          <ac:chgData name="DARIO PRAWARA TEH WEI RONG" userId="1332e4ec-ce71-475b-a32a-299703817a3d" providerId="ADAL" clId="{038FB059-5043-452D-81BD-C500C1442820}" dt="2024-02-12T18:38:02.541" v="5760" actId="20577"/>
          <ac:spMkLst>
            <pc:docMk/>
            <pc:sldMk cId="1208865957" sldId="307"/>
            <ac:spMk id="5" creationId="{84D51870-D7EF-CC47-8F18-E2FF02A56A1E}"/>
          </ac:spMkLst>
        </pc:spChg>
        <pc:spChg chg="add mod">
          <ac:chgData name="DARIO PRAWARA TEH WEI RONG" userId="1332e4ec-ce71-475b-a32a-299703817a3d" providerId="ADAL" clId="{038FB059-5043-452D-81BD-C500C1442820}" dt="2024-02-12T23:53:57.212" v="9474" actId="1076"/>
          <ac:spMkLst>
            <pc:docMk/>
            <pc:sldMk cId="1208865957" sldId="307"/>
            <ac:spMk id="7" creationId="{433E593D-4484-1865-A315-DA7E642C9ACA}"/>
          </ac:spMkLst>
        </pc:spChg>
        <pc:spChg chg="mod">
          <ac:chgData name="DARIO PRAWARA TEH WEI RONG" userId="1332e4ec-ce71-475b-a32a-299703817a3d" providerId="ADAL" clId="{038FB059-5043-452D-81BD-C500C1442820}" dt="2024-02-12T20:17:26.499" v="9111" actId="20577"/>
          <ac:spMkLst>
            <pc:docMk/>
            <pc:sldMk cId="1208865957" sldId="307"/>
            <ac:spMk id="17" creationId="{FD80CC1A-DFBE-46EA-0DBA-1EB8D2D745B2}"/>
          </ac:spMkLst>
        </pc:spChg>
        <pc:picChg chg="add del mod">
          <ac:chgData name="DARIO PRAWARA TEH WEI RONG" userId="1332e4ec-ce71-475b-a32a-299703817a3d" providerId="ADAL" clId="{038FB059-5043-452D-81BD-C500C1442820}" dt="2024-02-12T23:53:35.416" v="9466" actId="478"/>
          <ac:picMkLst>
            <pc:docMk/>
            <pc:sldMk cId="1208865957" sldId="307"/>
            <ac:picMk id="3" creationId="{85879484-B865-5C70-1977-86A94C757FC5}"/>
          </ac:picMkLst>
        </pc:picChg>
        <pc:picChg chg="add mod ord">
          <ac:chgData name="DARIO PRAWARA TEH WEI RONG" userId="1332e4ec-ce71-475b-a32a-299703817a3d" providerId="ADAL" clId="{038FB059-5043-452D-81BD-C500C1442820}" dt="2024-02-12T23:53:50.831" v="9472" actId="1076"/>
          <ac:picMkLst>
            <pc:docMk/>
            <pc:sldMk cId="1208865957" sldId="307"/>
            <ac:picMk id="4" creationId="{AC11ECF5-8C2B-118B-69E3-625D3E94A77A}"/>
          </ac:picMkLst>
        </pc:picChg>
        <pc:picChg chg="add mod modCrop">
          <ac:chgData name="DARIO PRAWARA TEH WEI RONG" userId="1332e4ec-ce71-475b-a32a-299703817a3d" providerId="ADAL" clId="{038FB059-5043-452D-81BD-C500C1442820}" dt="2024-02-12T23:53:54.087" v="9473" actId="1076"/>
          <ac:picMkLst>
            <pc:docMk/>
            <pc:sldMk cId="1208865957" sldId="307"/>
            <ac:picMk id="6" creationId="{3C25B47F-5B39-6708-1CA2-A4A40F5EDB17}"/>
          </ac:picMkLst>
        </pc:picChg>
      </pc:sldChg>
      <pc:sldChg chg="addSp delSp modSp add mod">
        <pc:chgData name="DARIO PRAWARA TEH WEI RONG" userId="1332e4ec-ce71-475b-a32a-299703817a3d" providerId="ADAL" clId="{038FB059-5043-452D-81BD-C500C1442820}" dt="2024-02-12T23:54:44.219" v="9483" actId="1076"/>
        <pc:sldMkLst>
          <pc:docMk/>
          <pc:sldMk cId="474422675" sldId="308"/>
        </pc:sldMkLst>
        <pc:spChg chg="mod">
          <ac:chgData name="DARIO PRAWARA TEH WEI RONG" userId="1332e4ec-ce71-475b-a32a-299703817a3d" providerId="ADAL" clId="{038FB059-5043-452D-81BD-C500C1442820}" dt="2024-02-12T17:46:38.491" v="4657" actId="2711"/>
          <ac:spMkLst>
            <pc:docMk/>
            <pc:sldMk cId="474422675" sldId="308"/>
            <ac:spMk id="5" creationId="{B196B5E4-54F0-2887-4691-89B0F6BC19E9}"/>
          </ac:spMkLst>
        </pc:spChg>
        <pc:spChg chg="mod">
          <ac:chgData name="DARIO PRAWARA TEH WEI RONG" userId="1332e4ec-ce71-475b-a32a-299703817a3d" providerId="ADAL" clId="{038FB059-5043-452D-81BD-C500C1442820}" dt="2024-02-12T18:53:45.246" v="6057" actId="1076"/>
          <ac:spMkLst>
            <pc:docMk/>
            <pc:sldMk cId="474422675" sldId="308"/>
            <ac:spMk id="17" creationId="{E19B9740-9305-193C-7DA4-629E75F9C543}"/>
          </ac:spMkLst>
        </pc:spChg>
        <pc:picChg chg="add del mod">
          <ac:chgData name="DARIO PRAWARA TEH WEI RONG" userId="1332e4ec-ce71-475b-a32a-299703817a3d" providerId="ADAL" clId="{038FB059-5043-452D-81BD-C500C1442820}" dt="2024-02-12T23:54:40.523" v="9482" actId="478"/>
          <ac:picMkLst>
            <pc:docMk/>
            <pc:sldMk cId="474422675" sldId="308"/>
            <ac:picMk id="3" creationId="{6AE81AA3-A7C3-E9B7-2563-8EEB27B78A82}"/>
          </ac:picMkLst>
        </pc:picChg>
        <pc:picChg chg="add mod">
          <ac:chgData name="DARIO PRAWARA TEH WEI RONG" userId="1332e4ec-ce71-475b-a32a-299703817a3d" providerId="ADAL" clId="{038FB059-5043-452D-81BD-C500C1442820}" dt="2024-02-12T18:53:39.771" v="6055" actId="1076"/>
          <ac:picMkLst>
            <pc:docMk/>
            <pc:sldMk cId="474422675" sldId="308"/>
            <ac:picMk id="4" creationId="{570A1FBF-F5DB-6197-822D-1431913B83B4}"/>
          </ac:picMkLst>
        </pc:picChg>
        <pc:picChg chg="add mod">
          <ac:chgData name="DARIO PRAWARA TEH WEI RONG" userId="1332e4ec-ce71-475b-a32a-299703817a3d" providerId="ADAL" clId="{038FB059-5043-452D-81BD-C500C1442820}" dt="2024-02-12T23:54:44.219" v="9483" actId="1076"/>
          <ac:picMkLst>
            <pc:docMk/>
            <pc:sldMk cId="474422675" sldId="308"/>
            <ac:picMk id="6" creationId="{61D94A0F-6E94-7A79-3FA6-D7559B30C25D}"/>
          </ac:picMkLst>
        </pc:picChg>
      </pc:sldChg>
      <pc:sldChg chg="addSp delSp modSp add mod">
        <pc:chgData name="DARIO PRAWARA TEH WEI RONG" userId="1332e4ec-ce71-475b-a32a-299703817a3d" providerId="ADAL" clId="{038FB059-5043-452D-81BD-C500C1442820}" dt="2024-02-12T23:55:17.935" v="9487" actId="14100"/>
        <pc:sldMkLst>
          <pc:docMk/>
          <pc:sldMk cId="908161783" sldId="309"/>
        </pc:sldMkLst>
        <pc:spChg chg="mod">
          <ac:chgData name="DARIO PRAWARA TEH WEI RONG" userId="1332e4ec-ce71-475b-a32a-299703817a3d" providerId="ADAL" clId="{038FB059-5043-452D-81BD-C500C1442820}" dt="2024-02-12T17:46:42.231" v="4658" actId="2711"/>
          <ac:spMkLst>
            <pc:docMk/>
            <pc:sldMk cId="908161783" sldId="309"/>
            <ac:spMk id="5" creationId="{3B7A0D52-3D09-3CB9-29C7-DF9C53341640}"/>
          </ac:spMkLst>
        </pc:spChg>
        <pc:spChg chg="add mod">
          <ac:chgData name="DARIO PRAWARA TEH WEI RONG" userId="1332e4ec-ce71-475b-a32a-299703817a3d" providerId="ADAL" clId="{038FB059-5043-452D-81BD-C500C1442820}" dt="2024-02-12T19:03:07.439" v="6340" actId="1076"/>
          <ac:spMkLst>
            <pc:docMk/>
            <pc:sldMk cId="908161783" sldId="309"/>
            <ac:spMk id="10" creationId="{B600C1F3-C032-770F-52CE-4ED134AD72CC}"/>
          </ac:spMkLst>
        </pc:spChg>
        <pc:spChg chg="mod">
          <ac:chgData name="DARIO PRAWARA TEH WEI RONG" userId="1332e4ec-ce71-475b-a32a-299703817a3d" providerId="ADAL" clId="{038FB059-5043-452D-81BD-C500C1442820}" dt="2024-02-12T19:03:23.306" v="6343" actId="1076"/>
          <ac:spMkLst>
            <pc:docMk/>
            <pc:sldMk cId="908161783" sldId="309"/>
            <ac:spMk id="17" creationId="{3E281875-A907-7875-DA35-3C6284092670}"/>
          </ac:spMkLst>
        </pc:spChg>
        <pc:picChg chg="add del mod">
          <ac:chgData name="DARIO PRAWARA TEH WEI RONG" userId="1332e4ec-ce71-475b-a32a-299703817a3d" providerId="ADAL" clId="{038FB059-5043-452D-81BD-C500C1442820}" dt="2024-02-12T18:50:38.075" v="5783" actId="21"/>
          <ac:picMkLst>
            <pc:docMk/>
            <pc:sldMk cId="908161783" sldId="309"/>
            <ac:picMk id="3" creationId="{6AE81AA3-A7C3-E9B7-2563-8EEB27B78A82}"/>
          </ac:picMkLst>
        </pc:picChg>
        <pc:picChg chg="add mod">
          <ac:chgData name="DARIO PRAWARA TEH WEI RONG" userId="1332e4ec-ce71-475b-a32a-299703817a3d" providerId="ADAL" clId="{038FB059-5043-452D-81BD-C500C1442820}" dt="2024-02-12T23:55:17.935" v="9487" actId="14100"/>
          <ac:picMkLst>
            <pc:docMk/>
            <pc:sldMk cId="908161783" sldId="309"/>
            <ac:picMk id="3" creationId="{FA20303A-837F-39B2-FFFF-1B81446669B6}"/>
          </ac:picMkLst>
        </pc:picChg>
        <pc:picChg chg="add del mod">
          <ac:chgData name="DARIO PRAWARA TEH WEI RONG" userId="1332e4ec-ce71-475b-a32a-299703817a3d" providerId="ADAL" clId="{038FB059-5043-452D-81BD-C500C1442820}" dt="2024-02-12T23:55:10.020" v="9484" actId="478"/>
          <ac:picMkLst>
            <pc:docMk/>
            <pc:sldMk cId="908161783" sldId="309"/>
            <ac:picMk id="6" creationId="{5E27BD92-561B-91B7-72F1-A0ACE7C4D62C}"/>
          </ac:picMkLst>
        </pc:picChg>
        <pc:picChg chg="add mod">
          <ac:chgData name="DARIO PRAWARA TEH WEI RONG" userId="1332e4ec-ce71-475b-a32a-299703817a3d" providerId="ADAL" clId="{038FB059-5043-452D-81BD-C500C1442820}" dt="2024-02-12T19:03:29.405" v="6344" actId="14100"/>
          <ac:picMkLst>
            <pc:docMk/>
            <pc:sldMk cId="908161783" sldId="309"/>
            <ac:picMk id="8" creationId="{C839CCC7-0210-D197-E0F1-509D98E18937}"/>
          </ac:picMkLst>
        </pc:picChg>
      </pc:sldChg>
      <pc:sldChg chg="addSp modSp add mod">
        <pc:chgData name="DARIO PRAWARA TEH WEI RONG" userId="1332e4ec-ce71-475b-a32a-299703817a3d" providerId="ADAL" clId="{038FB059-5043-452D-81BD-C500C1442820}" dt="2024-02-12T19:20:34.285" v="6881" actId="1076"/>
        <pc:sldMkLst>
          <pc:docMk/>
          <pc:sldMk cId="2547054000" sldId="310"/>
        </pc:sldMkLst>
        <pc:spChg chg="mod">
          <ac:chgData name="DARIO PRAWARA TEH WEI RONG" userId="1332e4ec-ce71-475b-a32a-299703817a3d" providerId="ADAL" clId="{038FB059-5043-452D-81BD-C500C1442820}" dt="2024-02-12T19:12:26.479" v="6507" actId="20577"/>
          <ac:spMkLst>
            <pc:docMk/>
            <pc:sldMk cId="2547054000" sldId="310"/>
            <ac:spMk id="5" creationId="{70F50A91-C5AA-B55F-994E-EE8318D767FD}"/>
          </ac:spMkLst>
        </pc:spChg>
        <pc:spChg chg="add mod">
          <ac:chgData name="DARIO PRAWARA TEH WEI RONG" userId="1332e4ec-ce71-475b-a32a-299703817a3d" providerId="ADAL" clId="{038FB059-5043-452D-81BD-C500C1442820}" dt="2024-02-12T19:14:22.542" v="6683" actId="1076"/>
          <ac:spMkLst>
            <pc:docMk/>
            <pc:sldMk cId="2547054000" sldId="310"/>
            <ac:spMk id="7" creationId="{8264EBFF-0C46-EE1F-0DF1-C4ACD0D5CCA3}"/>
          </ac:spMkLst>
        </pc:spChg>
        <pc:spChg chg="mod">
          <ac:chgData name="DARIO PRAWARA TEH WEI RONG" userId="1332e4ec-ce71-475b-a32a-299703817a3d" providerId="ADAL" clId="{038FB059-5043-452D-81BD-C500C1442820}" dt="2024-02-12T19:20:34.285" v="6881" actId="1076"/>
          <ac:spMkLst>
            <pc:docMk/>
            <pc:sldMk cId="2547054000" sldId="310"/>
            <ac:spMk id="17" creationId="{679006CC-4E11-96BD-D375-D33CBE8A8329}"/>
          </ac:spMkLst>
        </pc:spChg>
        <pc:picChg chg="add mod">
          <ac:chgData name="DARIO PRAWARA TEH WEI RONG" userId="1332e4ec-ce71-475b-a32a-299703817a3d" providerId="ADAL" clId="{038FB059-5043-452D-81BD-C500C1442820}" dt="2024-02-12T19:04:46.471" v="6348" actId="1076"/>
          <ac:picMkLst>
            <pc:docMk/>
            <pc:sldMk cId="2547054000" sldId="310"/>
            <ac:picMk id="3" creationId="{AEF6EB3C-A5CF-E5E2-4EEB-C8997371AE43}"/>
          </ac:picMkLst>
        </pc:picChg>
        <pc:picChg chg="add mod">
          <ac:chgData name="DARIO PRAWARA TEH WEI RONG" userId="1332e4ec-ce71-475b-a32a-299703817a3d" providerId="ADAL" clId="{038FB059-5043-452D-81BD-C500C1442820}" dt="2024-02-12T19:14:00.896" v="6678" actId="1076"/>
          <ac:picMkLst>
            <pc:docMk/>
            <pc:sldMk cId="2547054000" sldId="310"/>
            <ac:picMk id="6" creationId="{BBC24DD3-F373-05FA-BE1B-1BF7FFC48BA6}"/>
          </ac:picMkLst>
        </pc:picChg>
      </pc:sldChg>
      <pc:sldChg chg="addSp delSp modSp add mod">
        <pc:chgData name="DARIO PRAWARA TEH WEI RONG" userId="1332e4ec-ce71-475b-a32a-299703817a3d" providerId="ADAL" clId="{038FB059-5043-452D-81BD-C500C1442820}" dt="2024-02-12T20:17:36.898" v="9112" actId="20577"/>
        <pc:sldMkLst>
          <pc:docMk/>
          <pc:sldMk cId="3208346799" sldId="311"/>
        </pc:sldMkLst>
        <pc:spChg chg="mod">
          <ac:chgData name="DARIO PRAWARA TEH WEI RONG" userId="1332e4ec-ce71-475b-a32a-299703817a3d" providerId="ADAL" clId="{038FB059-5043-452D-81BD-C500C1442820}" dt="2024-02-12T19:19:25.178" v="6880" actId="20577"/>
          <ac:spMkLst>
            <pc:docMk/>
            <pc:sldMk cId="3208346799" sldId="311"/>
            <ac:spMk id="5" creationId="{CD14ED8E-CF9A-5450-FD89-C272A2A5C0C0}"/>
          </ac:spMkLst>
        </pc:spChg>
        <pc:spChg chg="add del mod">
          <ac:chgData name="DARIO PRAWARA TEH WEI RONG" userId="1332e4ec-ce71-475b-a32a-299703817a3d" providerId="ADAL" clId="{038FB059-5043-452D-81BD-C500C1442820}" dt="2024-02-12T19:16:02.070" v="6694" actId="478"/>
          <ac:spMkLst>
            <pc:docMk/>
            <pc:sldMk cId="3208346799" sldId="311"/>
            <ac:spMk id="8" creationId="{687207C8-8F72-639F-6FFE-B8A5357AFD6F}"/>
          </ac:spMkLst>
        </pc:spChg>
        <pc:spChg chg="add del mod">
          <ac:chgData name="DARIO PRAWARA TEH WEI RONG" userId="1332e4ec-ce71-475b-a32a-299703817a3d" providerId="ADAL" clId="{038FB059-5043-452D-81BD-C500C1442820}" dt="2024-02-12T19:18:52.228" v="6833" actId="478"/>
          <ac:spMkLst>
            <pc:docMk/>
            <pc:sldMk cId="3208346799" sldId="311"/>
            <ac:spMk id="9" creationId="{C6B1D3E7-17A7-D151-B3AC-1BB1D9D43CC6}"/>
          </ac:spMkLst>
        </pc:spChg>
        <pc:spChg chg="add del mod">
          <ac:chgData name="DARIO PRAWARA TEH WEI RONG" userId="1332e4ec-ce71-475b-a32a-299703817a3d" providerId="ADAL" clId="{038FB059-5043-452D-81BD-C500C1442820}" dt="2024-02-12T19:18:52.228" v="6833" actId="478"/>
          <ac:spMkLst>
            <pc:docMk/>
            <pc:sldMk cId="3208346799" sldId="311"/>
            <ac:spMk id="10" creationId="{E5137796-C175-30B6-3E95-89958040F014}"/>
          </ac:spMkLst>
        </pc:spChg>
        <pc:spChg chg="add del mod">
          <ac:chgData name="DARIO PRAWARA TEH WEI RONG" userId="1332e4ec-ce71-475b-a32a-299703817a3d" providerId="ADAL" clId="{038FB059-5043-452D-81BD-C500C1442820}" dt="2024-02-12T19:18:55.303" v="6834" actId="478"/>
          <ac:spMkLst>
            <pc:docMk/>
            <pc:sldMk cId="3208346799" sldId="311"/>
            <ac:spMk id="12" creationId="{49710A60-F20E-1304-3C88-A260364AB04C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14" creationId="{5E9F4AC2-AD4A-0841-8692-D0F285050930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15" creationId="{1D93AC85-6AED-EC8C-7CEE-36405013256B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16" creationId="{7CE0AE76-112F-5D8C-D7C9-22E846E62DB5}"/>
          </ac:spMkLst>
        </pc:spChg>
        <pc:spChg chg="del mod">
          <ac:chgData name="DARIO PRAWARA TEH WEI RONG" userId="1332e4ec-ce71-475b-a32a-299703817a3d" providerId="ADAL" clId="{038FB059-5043-452D-81BD-C500C1442820}" dt="2024-02-12T19:15:58.739" v="6693" actId="478"/>
          <ac:spMkLst>
            <pc:docMk/>
            <pc:sldMk cId="3208346799" sldId="311"/>
            <ac:spMk id="17" creationId="{E247ED20-2481-2F9F-2460-6F740D8ECC3C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18" creationId="{37E153CF-06C5-5DCA-1915-7ACDDE1940F2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19" creationId="{515A8619-A025-70BE-A80F-EE4A02BF682A}"/>
          </ac:spMkLst>
        </pc:spChg>
        <pc:spChg chg="add mod">
          <ac:chgData name="DARIO PRAWARA TEH WEI RONG" userId="1332e4ec-ce71-475b-a32a-299703817a3d" providerId="ADAL" clId="{038FB059-5043-452D-81BD-C500C1442820}" dt="2024-02-12T19:56:41.029" v="7910" actId="1076"/>
          <ac:spMkLst>
            <pc:docMk/>
            <pc:sldMk cId="3208346799" sldId="311"/>
            <ac:spMk id="20" creationId="{A97A6FE1-50D7-23C6-FEE1-41F9AC9F3384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22" creationId="{0CBFB0D8-616E-86AF-E91F-613E445524EF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23" creationId="{9DA9EFA0-FECB-3345-6A92-BE37AB4EE420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24" creationId="{F16E213E-813F-BB74-A00E-F1EA885A1777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25" creationId="{1DDA7F0C-9425-3C34-20E8-077B1073450C}"/>
          </ac:spMkLst>
        </pc:spChg>
        <pc:spChg chg="add mod">
          <ac:chgData name="DARIO PRAWARA TEH WEI RONG" userId="1332e4ec-ce71-475b-a32a-299703817a3d" providerId="ADAL" clId="{038FB059-5043-452D-81BD-C500C1442820}" dt="2024-02-12T19:45:38.425" v="7699" actId="1076"/>
          <ac:spMkLst>
            <pc:docMk/>
            <pc:sldMk cId="3208346799" sldId="311"/>
            <ac:spMk id="26" creationId="{52B3B98F-43BA-993B-10EB-EBC636F522CF}"/>
          </ac:spMkLst>
        </pc:spChg>
        <pc:spChg chg="add mod">
          <ac:chgData name="DARIO PRAWARA TEH WEI RONG" userId="1332e4ec-ce71-475b-a32a-299703817a3d" providerId="ADAL" clId="{038FB059-5043-452D-81BD-C500C1442820}" dt="2024-02-12T20:17:36.898" v="9112" actId="20577"/>
          <ac:spMkLst>
            <pc:docMk/>
            <pc:sldMk cId="3208346799" sldId="311"/>
            <ac:spMk id="27" creationId="{3492B08A-8116-4716-8C36-798996EB1DE5}"/>
          </ac:spMkLst>
        </pc:spChg>
        <pc:picChg chg="add del mod">
          <ac:chgData name="DARIO PRAWARA TEH WEI RONG" userId="1332e4ec-ce71-475b-a32a-299703817a3d" providerId="ADAL" clId="{038FB059-5043-452D-81BD-C500C1442820}" dt="2024-02-12T19:18:49.535" v="6832" actId="478"/>
          <ac:picMkLst>
            <pc:docMk/>
            <pc:sldMk cId="3208346799" sldId="311"/>
            <ac:picMk id="3" creationId="{EB8BE10E-4D1E-A58F-C6B3-DDE568A7EA18}"/>
          </ac:picMkLst>
        </pc:picChg>
        <pc:picChg chg="add del mod">
          <ac:chgData name="DARIO PRAWARA TEH WEI RONG" userId="1332e4ec-ce71-475b-a32a-299703817a3d" providerId="ADAL" clId="{038FB059-5043-452D-81BD-C500C1442820}" dt="2024-02-12T19:18:52.228" v="6833" actId="478"/>
          <ac:picMkLst>
            <pc:docMk/>
            <pc:sldMk cId="3208346799" sldId="311"/>
            <ac:picMk id="6" creationId="{1048F7DF-54BA-C967-C70C-C6D080CDAC3F}"/>
          </ac:picMkLst>
        </pc:picChg>
      </pc:sldChg>
      <pc:sldChg chg="modSp add del mod">
        <pc:chgData name="DARIO PRAWARA TEH WEI RONG" userId="1332e4ec-ce71-475b-a32a-299703817a3d" providerId="ADAL" clId="{038FB059-5043-452D-81BD-C500C1442820}" dt="2024-02-12T19:18:58.199" v="6835" actId="47"/>
        <pc:sldMkLst>
          <pc:docMk/>
          <pc:sldMk cId="2687574086" sldId="312"/>
        </pc:sldMkLst>
        <pc:spChg chg="mod">
          <ac:chgData name="DARIO PRAWARA TEH WEI RONG" userId="1332e4ec-ce71-475b-a32a-299703817a3d" providerId="ADAL" clId="{038FB059-5043-452D-81BD-C500C1442820}" dt="2024-02-12T17:46:55.751" v="4661" actId="2711"/>
          <ac:spMkLst>
            <pc:docMk/>
            <pc:sldMk cId="2687574086" sldId="312"/>
            <ac:spMk id="5" creationId="{1E14E637-6A3A-19B0-72F3-D39ED620B465}"/>
          </ac:spMkLst>
        </pc:spChg>
      </pc:sldChg>
      <pc:sldChg chg="modSp add del mod">
        <pc:chgData name="DARIO PRAWARA TEH WEI RONG" userId="1332e4ec-ce71-475b-a32a-299703817a3d" providerId="ADAL" clId="{038FB059-5043-452D-81BD-C500C1442820}" dt="2024-02-12T19:18:59.046" v="6836" actId="47"/>
        <pc:sldMkLst>
          <pc:docMk/>
          <pc:sldMk cId="3848444390" sldId="313"/>
        </pc:sldMkLst>
        <pc:spChg chg="mod">
          <ac:chgData name="DARIO PRAWARA TEH WEI RONG" userId="1332e4ec-ce71-475b-a32a-299703817a3d" providerId="ADAL" clId="{038FB059-5043-452D-81BD-C500C1442820}" dt="2024-02-12T17:46:59.763" v="4662" actId="2711"/>
          <ac:spMkLst>
            <pc:docMk/>
            <pc:sldMk cId="3848444390" sldId="313"/>
            <ac:spMk id="5" creationId="{7349732B-6CAD-2F90-7636-290758F7C140}"/>
          </ac:spMkLst>
        </pc:spChg>
      </pc:sldChg>
      <pc:sldChg chg="addSp delSp modSp add mod">
        <pc:chgData name="DARIO PRAWARA TEH WEI RONG" userId="1332e4ec-ce71-475b-a32a-299703817a3d" providerId="ADAL" clId="{038FB059-5043-452D-81BD-C500C1442820}" dt="2024-02-12T20:29:25.538" v="9153" actId="20577"/>
        <pc:sldMkLst>
          <pc:docMk/>
          <pc:sldMk cId="1277240308" sldId="314"/>
        </pc:sldMkLst>
        <pc:spChg chg="add del mod">
          <ac:chgData name="DARIO PRAWARA TEH WEI RONG" userId="1332e4ec-ce71-475b-a32a-299703817a3d" providerId="ADAL" clId="{038FB059-5043-452D-81BD-C500C1442820}" dt="2024-02-12T19:39:12.172" v="7578" actId="478"/>
          <ac:spMkLst>
            <pc:docMk/>
            <pc:sldMk cId="1277240308" sldId="314"/>
            <ac:spMk id="3" creationId="{51851959-3B91-DC0C-B030-E928CAC9B924}"/>
          </ac:spMkLst>
        </pc:spChg>
        <pc:spChg chg="mod">
          <ac:chgData name="DARIO PRAWARA TEH WEI RONG" userId="1332e4ec-ce71-475b-a32a-299703817a3d" providerId="ADAL" clId="{038FB059-5043-452D-81BD-C500C1442820}" dt="2024-02-12T20:29:25.538" v="9153" actId="20577"/>
          <ac:spMkLst>
            <pc:docMk/>
            <pc:sldMk cId="1277240308" sldId="314"/>
            <ac:spMk id="5" creationId="{3CB5DF1F-FE34-A37D-16D3-6E7EC03A511A}"/>
          </ac:spMkLst>
        </pc:spChg>
        <pc:spChg chg="add mod">
          <ac:chgData name="DARIO PRAWARA TEH WEI RONG" userId="1332e4ec-ce71-475b-a32a-299703817a3d" providerId="ADAL" clId="{038FB059-5043-452D-81BD-C500C1442820}" dt="2024-02-12T19:56:28.163" v="7909" actId="20577"/>
          <ac:spMkLst>
            <pc:docMk/>
            <pc:sldMk cId="1277240308" sldId="314"/>
            <ac:spMk id="8" creationId="{492BE925-8496-0B6E-47C0-B41F6DF2B8A2}"/>
          </ac:spMkLst>
        </pc:spChg>
        <pc:spChg chg="add mod">
          <ac:chgData name="DARIO PRAWARA TEH WEI RONG" userId="1332e4ec-ce71-475b-a32a-299703817a3d" providerId="ADAL" clId="{038FB059-5043-452D-81BD-C500C1442820}" dt="2024-02-12T20:17:52.398" v="9122" actId="20577"/>
          <ac:spMkLst>
            <pc:docMk/>
            <pc:sldMk cId="1277240308" sldId="314"/>
            <ac:spMk id="15" creationId="{C1C9B40D-0787-F1BA-94A9-9DFB4029B4CB}"/>
          </ac:spMkLst>
        </pc:spChg>
        <pc:spChg chg="del">
          <ac:chgData name="DARIO PRAWARA TEH WEI RONG" userId="1332e4ec-ce71-475b-a32a-299703817a3d" providerId="ADAL" clId="{038FB059-5043-452D-81BD-C500C1442820}" dt="2024-02-12T19:39:10.637" v="7577" actId="478"/>
          <ac:spMkLst>
            <pc:docMk/>
            <pc:sldMk cId="1277240308" sldId="314"/>
            <ac:spMk id="17" creationId="{176C7EAC-54D5-F4CD-C407-C8F5D658DD12}"/>
          </ac:spMkLst>
        </pc:spChg>
        <pc:picChg chg="add mod">
          <ac:chgData name="DARIO PRAWARA TEH WEI RONG" userId="1332e4ec-ce71-475b-a32a-299703817a3d" providerId="ADAL" clId="{038FB059-5043-452D-81BD-C500C1442820}" dt="2024-02-12T19:49:55.179" v="7710" actId="1076"/>
          <ac:picMkLst>
            <pc:docMk/>
            <pc:sldMk cId="1277240308" sldId="314"/>
            <ac:picMk id="6" creationId="{19673509-DFD7-06BA-F91C-2DCEF516EDA0}"/>
          </ac:picMkLst>
        </pc:picChg>
        <pc:picChg chg="add mod">
          <ac:chgData name="DARIO PRAWARA TEH WEI RONG" userId="1332e4ec-ce71-475b-a32a-299703817a3d" providerId="ADAL" clId="{038FB059-5043-452D-81BD-C500C1442820}" dt="2024-02-12T19:49:55.179" v="7710" actId="1076"/>
          <ac:picMkLst>
            <pc:docMk/>
            <pc:sldMk cId="1277240308" sldId="314"/>
            <ac:picMk id="10" creationId="{58C90DE3-6108-46E5-D3A0-AB3ABF129933}"/>
          </ac:picMkLst>
        </pc:picChg>
        <pc:picChg chg="add mod">
          <ac:chgData name="DARIO PRAWARA TEH WEI RONG" userId="1332e4ec-ce71-475b-a32a-299703817a3d" providerId="ADAL" clId="{038FB059-5043-452D-81BD-C500C1442820}" dt="2024-02-12T19:56:19.675" v="7898" actId="1076"/>
          <ac:picMkLst>
            <pc:docMk/>
            <pc:sldMk cId="1277240308" sldId="314"/>
            <ac:picMk id="12" creationId="{DE0A0CCA-6B6A-73E7-FFB3-61C872E7890C}"/>
          </ac:picMkLst>
        </pc:picChg>
        <pc:picChg chg="add mod modCrop">
          <ac:chgData name="DARIO PRAWARA TEH WEI RONG" userId="1332e4ec-ce71-475b-a32a-299703817a3d" providerId="ADAL" clId="{038FB059-5043-452D-81BD-C500C1442820}" dt="2024-02-12T19:56:18.032" v="7897" actId="1076"/>
          <ac:picMkLst>
            <pc:docMk/>
            <pc:sldMk cId="1277240308" sldId="314"/>
            <ac:picMk id="14" creationId="{286D7FA4-56AD-8C4B-0966-22BE76036886}"/>
          </ac:picMkLst>
        </pc:picChg>
      </pc:sldChg>
      <pc:sldChg chg="modSp add del mod">
        <pc:chgData name="DARIO PRAWARA TEH WEI RONG" userId="1332e4ec-ce71-475b-a32a-299703817a3d" providerId="ADAL" clId="{038FB059-5043-452D-81BD-C500C1442820}" dt="2024-02-12T18:42:34.597" v="5765" actId="47"/>
        <pc:sldMkLst>
          <pc:docMk/>
          <pc:sldMk cId="1704577918" sldId="315"/>
        </pc:sldMkLst>
        <pc:spChg chg="mod">
          <ac:chgData name="DARIO PRAWARA TEH WEI RONG" userId="1332e4ec-ce71-475b-a32a-299703817a3d" providerId="ADAL" clId="{038FB059-5043-452D-81BD-C500C1442820}" dt="2024-02-12T17:47:03.839" v="4663" actId="2711"/>
          <ac:spMkLst>
            <pc:docMk/>
            <pc:sldMk cId="1704577918" sldId="315"/>
            <ac:spMk id="5" creationId="{879E1F7D-8AA4-922A-5FF7-0D5D6D723CB2}"/>
          </ac:spMkLst>
        </pc:spChg>
      </pc:sldChg>
      <pc:sldChg chg="addSp modSp add mod">
        <pc:chgData name="DARIO PRAWARA TEH WEI RONG" userId="1332e4ec-ce71-475b-a32a-299703817a3d" providerId="ADAL" clId="{038FB059-5043-452D-81BD-C500C1442820}" dt="2024-02-12T17:49:04.849" v="4713" actId="2711"/>
        <pc:sldMkLst>
          <pc:docMk/>
          <pc:sldMk cId="840042374" sldId="316"/>
        </pc:sldMkLst>
        <pc:spChg chg="mod">
          <ac:chgData name="DARIO PRAWARA TEH WEI RONG" userId="1332e4ec-ce71-475b-a32a-299703817a3d" providerId="ADAL" clId="{038FB059-5043-452D-81BD-C500C1442820}" dt="2024-02-12T17:49:04.849" v="4713" actId="2711"/>
          <ac:spMkLst>
            <pc:docMk/>
            <pc:sldMk cId="840042374" sldId="316"/>
            <ac:spMk id="5" creationId="{D1C8D092-E8BF-620C-B47F-09A53A80A1FE}"/>
          </ac:spMkLst>
        </pc:spChg>
        <pc:picChg chg="add mod">
          <ac:chgData name="DARIO PRAWARA TEH WEI RONG" userId="1332e4ec-ce71-475b-a32a-299703817a3d" providerId="ADAL" clId="{038FB059-5043-452D-81BD-C500C1442820}" dt="2024-02-12T17:48:35.045" v="4712" actId="1076"/>
          <ac:picMkLst>
            <pc:docMk/>
            <pc:sldMk cId="840042374" sldId="316"/>
            <ac:picMk id="3" creationId="{168915E6-2774-7376-AF0C-5754C0C1F6C7}"/>
          </ac:picMkLst>
        </pc:picChg>
      </pc:sldChg>
      <pc:sldChg chg="addSp delSp modSp add mod">
        <pc:chgData name="DARIO PRAWARA TEH WEI RONG" userId="1332e4ec-ce71-475b-a32a-299703817a3d" providerId="ADAL" clId="{038FB059-5043-452D-81BD-C500C1442820}" dt="2024-02-12T20:36:13.456" v="9414" actId="1076"/>
        <pc:sldMkLst>
          <pc:docMk/>
          <pc:sldMk cId="1868810413" sldId="317"/>
        </pc:sldMkLst>
        <pc:spChg chg="add mod">
          <ac:chgData name="DARIO PRAWARA TEH WEI RONG" userId="1332e4ec-ce71-475b-a32a-299703817a3d" providerId="ADAL" clId="{038FB059-5043-452D-81BD-C500C1442820}" dt="2024-02-12T20:36:13.456" v="9414" actId="1076"/>
          <ac:spMkLst>
            <pc:docMk/>
            <pc:sldMk cId="1868810413" sldId="317"/>
            <ac:spMk id="4" creationId="{7983A331-760B-1DBC-39D0-DFE5155522C5}"/>
          </ac:spMkLst>
        </pc:spChg>
        <pc:spChg chg="mod">
          <ac:chgData name="DARIO PRAWARA TEH WEI RONG" userId="1332e4ec-ce71-475b-a32a-299703817a3d" providerId="ADAL" clId="{038FB059-5043-452D-81BD-C500C1442820}" dt="2024-02-12T20:29:20.967" v="9145" actId="20577"/>
          <ac:spMkLst>
            <pc:docMk/>
            <pc:sldMk cId="1868810413" sldId="317"/>
            <ac:spMk id="5" creationId="{3C9BEBDA-FE2B-BC94-1555-24259C4E77F1}"/>
          </ac:spMkLst>
        </pc:spChg>
        <pc:spChg chg="add mod">
          <ac:chgData name="DARIO PRAWARA TEH WEI RONG" userId="1332e4ec-ce71-475b-a32a-299703817a3d" providerId="ADAL" clId="{038FB059-5043-452D-81BD-C500C1442820}" dt="2024-02-12T20:36:10.730" v="9413" actId="1076"/>
          <ac:spMkLst>
            <pc:docMk/>
            <pc:sldMk cId="1868810413" sldId="317"/>
            <ac:spMk id="6" creationId="{55B9AADE-D8D7-C61F-E91B-A913F4364FFF}"/>
          </ac:spMkLst>
        </pc:spChg>
        <pc:spChg chg="add mod">
          <ac:chgData name="DARIO PRAWARA TEH WEI RONG" userId="1332e4ec-ce71-475b-a32a-299703817a3d" providerId="ADAL" clId="{038FB059-5043-452D-81BD-C500C1442820}" dt="2024-02-12T20:36:10.730" v="9413" actId="1076"/>
          <ac:spMkLst>
            <pc:docMk/>
            <pc:sldMk cId="1868810413" sldId="317"/>
            <ac:spMk id="13" creationId="{F6FB84A7-105A-F515-3C2D-2F8CCD629E51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14" creationId="{0E9A3A2A-753C-99F8-7E0B-FB17ED1869E3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15" creationId="{9D3F15ED-024C-2886-970A-15916BB7BD9A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16" creationId="{772E48F7-40E0-651C-BFF2-AD2D82FA15E0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18" creationId="{5342CC42-12F0-ED2B-BD39-E842C8FD8E6E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19" creationId="{D8301CEB-9AA6-F12E-EB49-5B9E119D7B14}"/>
          </ac:spMkLst>
        </pc:spChg>
        <pc:spChg chg="del">
          <ac:chgData name="DARIO PRAWARA TEH WEI RONG" userId="1332e4ec-ce71-475b-a32a-299703817a3d" providerId="ADAL" clId="{038FB059-5043-452D-81BD-C500C1442820}" dt="2024-02-12T20:29:12.279" v="9125" actId="478"/>
          <ac:spMkLst>
            <pc:docMk/>
            <pc:sldMk cId="1868810413" sldId="317"/>
            <ac:spMk id="20" creationId="{229081CF-4426-D778-2079-8C2FCD1799E2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22" creationId="{6280CF90-1F6B-A964-9C4F-F95535C96E07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23" creationId="{B099EF8A-F9DA-0BF9-B531-1C47DBD50166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24" creationId="{D86386CC-93CD-0738-9CFB-DE81324CDC7A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25" creationId="{851FA6AC-AFAE-DF91-7CF0-F3360C07F2A6}"/>
          </ac:spMkLst>
        </pc:spChg>
        <pc:spChg chg="del">
          <ac:chgData name="DARIO PRAWARA TEH WEI RONG" userId="1332e4ec-ce71-475b-a32a-299703817a3d" providerId="ADAL" clId="{038FB059-5043-452D-81BD-C500C1442820}" dt="2024-02-12T20:29:10.315" v="9124" actId="478"/>
          <ac:spMkLst>
            <pc:docMk/>
            <pc:sldMk cId="1868810413" sldId="317"/>
            <ac:spMk id="26" creationId="{85EB3C15-000A-BD62-AC39-58FBEBC38539}"/>
          </ac:spMkLst>
        </pc:spChg>
        <pc:spChg chg="del">
          <ac:chgData name="DARIO PRAWARA TEH WEI RONG" userId="1332e4ec-ce71-475b-a32a-299703817a3d" providerId="ADAL" clId="{038FB059-5043-452D-81BD-C500C1442820}" dt="2024-02-12T20:29:12.279" v="9125" actId="478"/>
          <ac:spMkLst>
            <pc:docMk/>
            <pc:sldMk cId="1868810413" sldId="317"/>
            <ac:spMk id="27" creationId="{F9B3B363-E928-ABAF-2225-E24FA4D43D8B}"/>
          </ac:spMkLst>
        </pc:spChg>
        <pc:picChg chg="add mod">
          <ac:chgData name="DARIO PRAWARA TEH WEI RONG" userId="1332e4ec-ce71-475b-a32a-299703817a3d" providerId="ADAL" clId="{038FB059-5043-452D-81BD-C500C1442820}" dt="2024-02-12T20:36:10.730" v="9413" actId="1076"/>
          <ac:picMkLst>
            <pc:docMk/>
            <pc:sldMk cId="1868810413" sldId="317"/>
            <ac:picMk id="3" creationId="{D56CEBA0-1736-537C-A0A0-91D283E89054}"/>
          </ac:picMkLst>
        </pc:picChg>
        <pc:picChg chg="add del mod">
          <ac:chgData name="DARIO PRAWARA TEH WEI RONG" userId="1332e4ec-ce71-475b-a32a-299703817a3d" providerId="ADAL" clId="{038FB059-5043-452D-81BD-C500C1442820}" dt="2024-02-12T20:34:30.811" v="9383" actId="478"/>
          <ac:picMkLst>
            <pc:docMk/>
            <pc:sldMk cId="1868810413" sldId="317"/>
            <ac:picMk id="8" creationId="{F6FD1EBF-D20A-9E0A-7C42-4801DFB17A30}"/>
          </ac:picMkLst>
        </pc:picChg>
        <pc:picChg chg="add mod">
          <ac:chgData name="DARIO PRAWARA TEH WEI RONG" userId="1332e4ec-ce71-475b-a32a-299703817a3d" providerId="ADAL" clId="{038FB059-5043-452D-81BD-C500C1442820}" dt="2024-02-12T20:36:10.730" v="9413" actId="1076"/>
          <ac:picMkLst>
            <pc:docMk/>
            <pc:sldMk cId="1868810413" sldId="317"/>
            <ac:picMk id="10" creationId="{2BC67CEF-E134-8A08-7987-30498DF5E471}"/>
          </ac:picMkLst>
        </pc:picChg>
        <pc:picChg chg="add mod">
          <ac:chgData name="DARIO PRAWARA TEH WEI RONG" userId="1332e4ec-ce71-475b-a32a-299703817a3d" providerId="ADAL" clId="{038FB059-5043-452D-81BD-C500C1442820}" dt="2024-02-12T20:36:10.730" v="9413" actId="1076"/>
          <ac:picMkLst>
            <pc:docMk/>
            <pc:sldMk cId="1868810413" sldId="317"/>
            <ac:picMk id="12" creationId="{5DB92168-19C0-1040-A9F4-4044E744AF9D}"/>
          </ac:picMkLst>
        </pc:picChg>
      </pc:sldChg>
      <pc:sldMasterChg chg="addSldLayout delSldLayout">
        <pc:chgData name="DARIO PRAWARA TEH WEI RONG" userId="1332e4ec-ce71-475b-a32a-299703817a3d" providerId="ADAL" clId="{038FB059-5043-452D-81BD-C500C1442820}" dt="2024-02-12T17:44:59.250" v="4636" actId="47"/>
        <pc:sldMasterMkLst>
          <pc:docMk/>
          <pc:sldMasterMk cId="0" sldId="2147483675"/>
        </pc:sldMasterMkLst>
        <pc:sldLayoutChg chg="del">
          <pc:chgData name="DARIO PRAWARA TEH WEI RONG" userId="1332e4ec-ce71-475b-a32a-299703817a3d" providerId="ADAL" clId="{038FB059-5043-452D-81BD-C500C1442820}" dt="2024-02-10T10:32:37.217" v="578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DARIO PRAWARA TEH WEI RONG" userId="1332e4ec-ce71-475b-a32a-299703817a3d" providerId="ADAL" clId="{038FB059-5043-452D-81BD-C500C1442820}" dt="2024-02-10T10:30:29.178" v="451" actId="47"/>
          <pc:sldLayoutMkLst>
            <pc:docMk/>
            <pc:sldMasterMk cId="0" sldId="2147483675"/>
            <pc:sldLayoutMk cId="0" sldId="2147483650"/>
          </pc:sldLayoutMkLst>
        </pc:sldLayoutChg>
        <pc:sldLayoutChg chg="del">
          <pc:chgData name="DARIO PRAWARA TEH WEI RONG" userId="1332e4ec-ce71-475b-a32a-299703817a3d" providerId="ADAL" clId="{038FB059-5043-452D-81BD-C500C1442820}" dt="2024-02-12T17:44:59.250" v="4636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DARIO PRAWARA TEH WEI RONG" userId="1332e4ec-ce71-475b-a32a-299703817a3d" providerId="ADAL" clId="{038FB059-5043-452D-81BD-C500C1442820}" dt="2024-02-10T10:34:01.530" v="698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DARIO PRAWARA TEH WEI RONG" userId="1332e4ec-ce71-475b-a32a-299703817a3d" providerId="ADAL" clId="{038FB059-5043-452D-81BD-C500C1442820}" dt="2024-02-12T13:46:46.997" v="2289" actId="47"/>
          <pc:sldLayoutMkLst>
            <pc:docMk/>
            <pc:sldMasterMk cId="0" sldId="2147483675"/>
            <pc:sldLayoutMk cId="0" sldId="2147483656"/>
          </pc:sldLayoutMkLst>
        </pc:sldLayoutChg>
        <pc:sldLayoutChg chg="add del">
          <pc:chgData name="DARIO PRAWARA TEH WEI RONG" userId="1332e4ec-ce71-475b-a32a-299703817a3d" providerId="ADAL" clId="{038FB059-5043-452D-81BD-C500C1442820}" dt="2024-02-12T13:46:45.401" v="2286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DARIO PRAWARA TEH WEI RONG" userId="1332e4ec-ce71-475b-a32a-299703817a3d" providerId="ADAL" clId="{038FB059-5043-452D-81BD-C500C1442820}" dt="2024-02-10T10:30:29.733" v="452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DARIO PRAWARA TEH WEI RONG" userId="1332e4ec-ce71-475b-a32a-299703817a3d" providerId="ADAL" clId="{038FB059-5043-452D-81BD-C500C1442820}" dt="2024-02-12T13:12:40.263" v="2138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DARIO PRAWARA TEH WEI RONG" userId="1332e4ec-ce71-475b-a32a-299703817a3d" providerId="ADAL" clId="{038FB059-5043-452D-81BD-C500C1442820}" dt="2024-02-12T13:46:37.116" v="2281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DARIO PRAWARA TEH WEI RONG" userId="1332e4ec-ce71-475b-a32a-299703817a3d" providerId="ADAL" clId="{038FB059-5043-452D-81BD-C500C1442820}" dt="2024-02-12T17:44:57.186" v="4633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DARIO PRAWARA TEH WEI RONG" userId="1332e4ec-ce71-475b-a32a-299703817a3d" providerId="ADAL" clId="{038FB059-5043-452D-81BD-C500C1442820}" dt="2024-02-12T17:44:57.575" v="4634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DARIO PRAWARA TEH WEI RONG" userId="1332e4ec-ce71-475b-a32a-299703817a3d" providerId="ADAL" clId="{038FB059-5043-452D-81BD-C500C1442820}" dt="2024-02-12T17:44:57.993" v="4635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DARIO PRAWARA TEH WEI RONG" userId="1332e4ec-ce71-475b-a32a-299703817a3d" providerId="ADAL" clId="{038FB059-5043-452D-81BD-C500C1442820}" dt="2024-02-10T10:33:59.881" v="694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DARIO PRAWARA TEH WEI RONG" userId="1332e4ec-ce71-475b-a32a-299703817a3d" providerId="ADAL" clId="{038FB059-5043-452D-81BD-C500C1442820}" dt="2024-02-10T10:33:59.675" v="693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DARIO PRAWARA TEH WEI RONG" userId="1332e4ec-ce71-475b-a32a-299703817a3d" providerId="ADAL" clId="{038FB059-5043-452D-81BD-C500C1442820}" dt="2024-02-12T13:46:46.321" v="2288" actId="47"/>
          <pc:sldLayoutMkLst>
            <pc:docMk/>
            <pc:sldMasterMk cId="0" sldId="2147483675"/>
            <pc:sldLayoutMk cId="0" sldId="2147483668"/>
          </pc:sldLayoutMkLst>
        </pc:sldLayoutChg>
        <pc:sldLayoutChg chg="add del">
          <pc:chgData name="DARIO PRAWARA TEH WEI RONG" userId="1332e4ec-ce71-475b-a32a-299703817a3d" providerId="ADAL" clId="{038FB059-5043-452D-81BD-C500C1442820}" dt="2024-02-12T13:46:45.878" v="2287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DARIO PRAWARA TEH WEI RONG" userId="1332e4ec-ce71-475b-a32a-299703817a3d" providerId="ADAL" clId="{038FB059-5043-452D-81BD-C500C1442820}" dt="2024-02-10T10:34:00.083" v="695" actId="47"/>
          <pc:sldLayoutMkLst>
            <pc:docMk/>
            <pc:sldMasterMk cId="0" sldId="2147483675"/>
            <pc:sldLayoutMk cId="0" sldId="2147483670"/>
          </pc:sldLayoutMkLst>
        </pc:sldLayoutChg>
      </pc:sldMasterChg>
      <pc:sldMasterChg chg="del delSldLayout">
        <pc:chgData name="DARIO PRAWARA TEH WEI RONG" userId="1332e4ec-ce71-475b-a32a-299703817a3d" providerId="ADAL" clId="{038FB059-5043-452D-81BD-C500C1442820}" dt="2024-02-10T10:33:59.494" v="692" actId="47"/>
        <pc:sldMasterMkLst>
          <pc:docMk/>
          <pc:sldMasterMk cId="0" sldId="2147483676"/>
        </pc:sldMasterMkLst>
        <pc:sldLayoutChg chg="del">
          <pc:chgData name="DARIO PRAWARA TEH WEI RONG" userId="1332e4ec-ce71-475b-a32a-299703817a3d" providerId="ADAL" clId="{038FB059-5043-452D-81BD-C500C1442820}" dt="2024-02-10T10:33:59.024" v="687" actId="47"/>
          <pc:sldLayoutMkLst>
            <pc:docMk/>
            <pc:sldMasterMk cId="0" sldId="2147483676"/>
            <pc:sldLayoutMk cId="0" sldId="2147483673"/>
          </pc:sldLayoutMkLst>
        </pc:sldLayoutChg>
        <pc:sldLayoutChg chg="del">
          <pc:chgData name="DARIO PRAWARA TEH WEI RONG" userId="1332e4ec-ce71-475b-a32a-299703817a3d" providerId="ADAL" clId="{038FB059-5043-452D-81BD-C500C1442820}" dt="2024-02-10T10:33:59.494" v="692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2D7BF9C7-383E-98DC-5F39-DE9486D32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49A44CC0-CDB7-0568-1F41-C89CEF6D4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3AEC9586-3B1C-2DF8-8CE7-0525952E6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85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AE94C93A-EE3F-501A-EA4F-7F306C11D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E7FEDFDA-AC22-D7D1-3BE7-410974F686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9986BC58-5C21-439B-2F4B-F31EEA4A5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248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690EC2ED-ADEA-DD28-4F60-6A63C017F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4E877899-EB0A-A230-1183-27454E2E0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DA5360FF-284A-7CC9-1B74-ADD0F41A3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219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E5F69A70-28C1-6281-0384-E3C77F4C6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E870CECA-7087-F30A-5185-4BBFC6AA4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880D9A91-0FC2-0990-4FD3-C0FF0D2FDE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8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6D8A6BDB-7F39-92C8-6DAC-ACE855004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A2EB2D5F-3334-DA9A-5D30-4B2FD9B42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18E998CF-1101-D0AA-ACFF-237042596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148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FFA8A387-033C-7BBA-51B3-E9857B84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54103CBC-9EA9-A0B9-9048-3D848CEE7C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D9CF709D-1D02-81AF-5CE1-F05381D942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945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EDA7889D-9BC3-C650-C772-2EFF8451E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869B8102-8807-82F1-0E1F-ECFD831D6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08C63EE7-5269-B0E7-9CA6-F8DD67E96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27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30C3CB00-FC27-F33A-379B-C385A15F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4AD8B46C-00F3-CA9F-3AC4-03CAB5B88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6EFB4412-121C-C1F2-CFD6-C8B1BE054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804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844746E9-8850-6C7B-4F4B-E4EB84584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B388D01F-AA34-9D85-64F9-4446CD031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86E9EC1A-9A3B-3D2F-5FA6-4CE1CE742F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84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17744E1A-9001-C508-E793-081FD063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55EF2504-880D-E2C4-732F-30AD9F09D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9FC09F41-E650-2E9C-49B6-24CA3C646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80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C25BB1FC-CDCB-D211-C539-B4E971ED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E31B6998-4860-E8CE-C246-7E139456C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43CDD4F1-8701-DE75-8D49-5DD742E84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5571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4F2D3098-51B0-B225-3BDE-9EB8370F3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F2761BA4-7CC8-D997-21B4-1199FC00B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76B5859B-B3DE-4049-1789-D5937BB304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85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B1EB4D4D-F46A-E1DF-B097-B2CEA13C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DFB89345-8380-A8F9-8754-C0A214F90D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9CC9C593-B441-F1EB-1CEF-AE083437F2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3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1172CA6D-CBA6-A5FC-E3E9-553C56024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15CF1D02-A2D2-D699-F075-53C2D79A7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2FF90E1E-9F43-C3B6-EE3B-BEFF1D434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59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1A9892BD-77F2-AF78-1122-D024A288A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013629C5-608F-2549-0AE4-47EA67FDD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B84865E3-A095-F9F9-C16A-D41EEF8956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71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AAF0F1FB-4D3F-9153-ECF8-8213DBC30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FE07D84A-A672-053D-16AC-770ACD09D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F9C42955-5540-8DC4-D7B7-559F58254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980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384D007D-1AD0-5A4F-6433-69DF6191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417B9458-D89F-9103-7A1A-C20801298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AEB995D7-7834-F9A3-99EC-45F29034D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71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>
          <a:extLst>
            <a:ext uri="{FF2B5EF4-FFF2-40B4-BE49-F238E27FC236}">
              <a16:creationId xmlns:a16="http://schemas.microsoft.com/office/drawing/2014/main" id="{CFBDA5CF-DB35-F475-6447-B7AEA6C1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84d99d1a72_0_15:notes">
            <a:extLst>
              <a:ext uri="{FF2B5EF4-FFF2-40B4-BE49-F238E27FC236}">
                <a16:creationId xmlns:a16="http://schemas.microsoft.com/office/drawing/2014/main" id="{2FB9C8F1-E644-F77B-5E2F-2942FA743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84d99d1a72_0_15:notes">
            <a:extLst>
              <a:ext uri="{FF2B5EF4-FFF2-40B4-BE49-F238E27FC236}">
                <a16:creationId xmlns:a16="http://schemas.microsoft.com/office/drawing/2014/main" id="{6FE35529-1879-8F46-3C5C-07A66073B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67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6450" y="901900"/>
            <a:ext cx="6616800" cy="15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6450" y="2695975"/>
            <a:ext cx="27987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4557575">
            <a:off x="8386430" y="952568"/>
            <a:ext cx="290849" cy="238760"/>
            <a:chOff x="8209488" y="3016721"/>
            <a:chExt cx="290857" cy="238766"/>
          </a:xfrm>
        </p:grpSpPr>
        <p:sp>
          <p:nvSpPr>
            <p:cNvPr id="12" name="Google Shape;12;p2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8342089">
            <a:off x="252038" y="438381"/>
            <a:ext cx="523936" cy="327115"/>
            <a:chOff x="5041635" y="3575776"/>
            <a:chExt cx="335278" cy="209309"/>
          </a:xfrm>
        </p:grpSpPr>
        <p:sp>
          <p:nvSpPr>
            <p:cNvPr id="15" name="Google Shape;15;p2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9764795">
            <a:off x="8028623" y="438426"/>
            <a:ext cx="523946" cy="327118"/>
            <a:chOff x="5041635" y="3575776"/>
            <a:chExt cx="335278" cy="209309"/>
          </a:xfrm>
        </p:grpSpPr>
        <p:sp>
          <p:nvSpPr>
            <p:cNvPr id="18" name="Google Shape;18;p2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7456763" y="344097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2050050" y="492272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 rot="6379958">
            <a:off x="166588" y="1113799"/>
            <a:ext cx="290843" cy="238755"/>
            <a:chOff x="8209488" y="3016721"/>
            <a:chExt cx="290857" cy="238766"/>
          </a:xfrm>
        </p:grpSpPr>
        <p:sp>
          <p:nvSpPr>
            <p:cNvPr id="23" name="Google Shape;23;p2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 rot="6629057" flipH="1">
            <a:off x="-1618124" y="-1937530"/>
            <a:ext cx="3973472" cy="3465921"/>
          </a:xfrm>
          <a:custGeom>
            <a:avLst/>
            <a:gdLst/>
            <a:ahLst/>
            <a:cxnLst/>
            <a:rect l="l" t="t" r="r" b="b"/>
            <a:pathLst>
              <a:path w="102470" h="89381" extrusionOk="0">
                <a:moveTo>
                  <a:pt x="56831" y="0"/>
                </a:moveTo>
                <a:cubicBezTo>
                  <a:pt x="53643" y="0"/>
                  <a:pt x="50453" y="484"/>
                  <a:pt x="47667" y="1960"/>
                </a:cubicBezTo>
                <a:cubicBezTo>
                  <a:pt x="42008" y="5027"/>
                  <a:pt x="39276" y="11466"/>
                  <a:pt x="36823" y="17431"/>
                </a:cubicBezTo>
                <a:cubicBezTo>
                  <a:pt x="34398" y="23397"/>
                  <a:pt x="31360" y="29808"/>
                  <a:pt x="25478" y="32400"/>
                </a:cubicBezTo>
                <a:cubicBezTo>
                  <a:pt x="20070" y="34825"/>
                  <a:pt x="13492" y="33348"/>
                  <a:pt x="8195" y="35996"/>
                </a:cubicBezTo>
                <a:cubicBezTo>
                  <a:pt x="2648" y="38756"/>
                  <a:pt x="0" y="45613"/>
                  <a:pt x="725" y="51746"/>
                </a:cubicBezTo>
                <a:cubicBezTo>
                  <a:pt x="1450" y="57906"/>
                  <a:pt x="4934" y="63398"/>
                  <a:pt x="9032" y="68053"/>
                </a:cubicBezTo>
                <a:cubicBezTo>
                  <a:pt x="20907" y="81555"/>
                  <a:pt x="38847" y="89381"/>
                  <a:pt x="56778" y="89381"/>
                </a:cubicBezTo>
                <a:cubicBezTo>
                  <a:pt x="60355" y="89381"/>
                  <a:pt x="63931" y="89069"/>
                  <a:pt x="67458" y="88430"/>
                </a:cubicBezTo>
                <a:cubicBezTo>
                  <a:pt x="72810" y="87454"/>
                  <a:pt x="78162" y="85753"/>
                  <a:pt x="82706" y="82771"/>
                </a:cubicBezTo>
                <a:cubicBezTo>
                  <a:pt x="90149" y="77893"/>
                  <a:pt x="95055" y="69837"/>
                  <a:pt x="97619" y="61335"/>
                </a:cubicBezTo>
                <a:cubicBezTo>
                  <a:pt x="100825" y="50742"/>
                  <a:pt x="102470" y="39090"/>
                  <a:pt x="99571" y="28135"/>
                </a:cubicBezTo>
                <a:cubicBezTo>
                  <a:pt x="97146" y="18853"/>
                  <a:pt x="90288" y="11215"/>
                  <a:pt x="81926" y="6755"/>
                </a:cubicBezTo>
                <a:cubicBezTo>
                  <a:pt x="79222" y="5333"/>
                  <a:pt x="76434" y="4163"/>
                  <a:pt x="73591" y="3131"/>
                </a:cubicBezTo>
                <a:cubicBezTo>
                  <a:pt x="69242" y="1542"/>
                  <a:pt x="64671" y="567"/>
                  <a:pt x="60071" y="149"/>
                </a:cubicBezTo>
                <a:cubicBezTo>
                  <a:pt x="59002" y="57"/>
                  <a:pt x="57917" y="0"/>
                  <a:pt x="568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713225" y="10013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>
            <a:spLocks noGrp="1"/>
          </p:cNvSpPr>
          <p:nvPr>
            <p:ph type="pic" idx="2"/>
          </p:nvPr>
        </p:nvSpPr>
        <p:spPr>
          <a:xfrm>
            <a:off x="5271175" y="1071450"/>
            <a:ext cx="3159600" cy="3160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13" name="Google Shape;113;p7"/>
          <p:cNvGrpSpPr/>
          <p:nvPr/>
        </p:nvGrpSpPr>
        <p:grpSpPr>
          <a:xfrm rot="-10190042">
            <a:off x="223176" y="489768"/>
            <a:ext cx="290857" cy="238766"/>
            <a:chOff x="8209488" y="3016721"/>
            <a:chExt cx="290857" cy="238766"/>
          </a:xfrm>
        </p:grpSpPr>
        <p:sp>
          <p:nvSpPr>
            <p:cNvPr id="114" name="Google Shape;114;p7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7"/>
          <p:cNvGrpSpPr/>
          <p:nvPr/>
        </p:nvGrpSpPr>
        <p:grpSpPr>
          <a:xfrm rot="-4557575">
            <a:off x="8504955" y="975280"/>
            <a:ext cx="290849" cy="238760"/>
            <a:chOff x="8209488" y="3016721"/>
            <a:chExt cx="290857" cy="238766"/>
          </a:xfrm>
        </p:grpSpPr>
        <p:sp>
          <p:nvSpPr>
            <p:cNvPr id="117" name="Google Shape;117;p7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7"/>
          <p:cNvGrpSpPr/>
          <p:nvPr/>
        </p:nvGrpSpPr>
        <p:grpSpPr>
          <a:xfrm rot="9764795">
            <a:off x="8160910" y="217026"/>
            <a:ext cx="523946" cy="327118"/>
            <a:chOff x="5041635" y="3575776"/>
            <a:chExt cx="335278" cy="209309"/>
          </a:xfrm>
        </p:grpSpPr>
        <p:sp>
          <p:nvSpPr>
            <p:cNvPr id="120" name="Google Shape;120;p7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>
            <a:off x="7314413" y="270897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1366163" y="204372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7"/>
          <p:cNvGrpSpPr/>
          <p:nvPr/>
        </p:nvGrpSpPr>
        <p:grpSpPr>
          <a:xfrm rot="-4557575">
            <a:off x="263117" y="4314580"/>
            <a:ext cx="290849" cy="238760"/>
            <a:chOff x="8209488" y="3016721"/>
            <a:chExt cx="290857" cy="238766"/>
          </a:xfrm>
        </p:grpSpPr>
        <p:sp>
          <p:nvSpPr>
            <p:cNvPr id="125" name="Google Shape;125;p7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/>
          <p:nvPr/>
        </p:nvSpPr>
        <p:spPr>
          <a:xfrm rot="-6629057">
            <a:off x="6518038" y="-2078730"/>
            <a:ext cx="3973472" cy="3465921"/>
          </a:xfrm>
          <a:custGeom>
            <a:avLst/>
            <a:gdLst/>
            <a:ahLst/>
            <a:cxnLst/>
            <a:rect l="l" t="t" r="r" b="b"/>
            <a:pathLst>
              <a:path w="102470" h="89381" extrusionOk="0">
                <a:moveTo>
                  <a:pt x="56831" y="0"/>
                </a:moveTo>
                <a:cubicBezTo>
                  <a:pt x="53643" y="0"/>
                  <a:pt x="50453" y="484"/>
                  <a:pt x="47667" y="1960"/>
                </a:cubicBezTo>
                <a:cubicBezTo>
                  <a:pt x="42008" y="5027"/>
                  <a:pt x="39276" y="11466"/>
                  <a:pt x="36823" y="17431"/>
                </a:cubicBezTo>
                <a:cubicBezTo>
                  <a:pt x="34398" y="23397"/>
                  <a:pt x="31360" y="29808"/>
                  <a:pt x="25478" y="32400"/>
                </a:cubicBezTo>
                <a:cubicBezTo>
                  <a:pt x="20070" y="34825"/>
                  <a:pt x="13492" y="33348"/>
                  <a:pt x="8195" y="35996"/>
                </a:cubicBezTo>
                <a:cubicBezTo>
                  <a:pt x="2648" y="38756"/>
                  <a:pt x="0" y="45613"/>
                  <a:pt x="725" y="51746"/>
                </a:cubicBezTo>
                <a:cubicBezTo>
                  <a:pt x="1450" y="57906"/>
                  <a:pt x="4934" y="63398"/>
                  <a:pt x="9032" y="68053"/>
                </a:cubicBezTo>
                <a:cubicBezTo>
                  <a:pt x="20907" y="81555"/>
                  <a:pt x="38847" y="89381"/>
                  <a:pt x="56778" y="89381"/>
                </a:cubicBezTo>
                <a:cubicBezTo>
                  <a:pt x="60355" y="89381"/>
                  <a:pt x="63931" y="89069"/>
                  <a:pt x="67458" y="88430"/>
                </a:cubicBezTo>
                <a:cubicBezTo>
                  <a:pt x="72810" y="87454"/>
                  <a:pt x="78162" y="85753"/>
                  <a:pt x="82706" y="82771"/>
                </a:cubicBezTo>
                <a:cubicBezTo>
                  <a:pt x="90149" y="77893"/>
                  <a:pt x="95055" y="69837"/>
                  <a:pt x="97619" y="61335"/>
                </a:cubicBezTo>
                <a:cubicBezTo>
                  <a:pt x="100825" y="50742"/>
                  <a:pt x="102470" y="39090"/>
                  <a:pt x="99571" y="28135"/>
                </a:cubicBezTo>
                <a:cubicBezTo>
                  <a:pt x="97146" y="18853"/>
                  <a:pt x="90288" y="11215"/>
                  <a:pt x="81926" y="6755"/>
                </a:cubicBezTo>
                <a:cubicBezTo>
                  <a:pt x="79222" y="5333"/>
                  <a:pt x="76434" y="4163"/>
                  <a:pt x="73591" y="3131"/>
                </a:cubicBezTo>
                <a:cubicBezTo>
                  <a:pt x="69242" y="1542"/>
                  <a:pt x="64671" y="567"/>
                  <a:pt x="60071" y="149"/>
                </a:cubicBezTo>
                <a:cubicBezTo>
                  <a:pt x="59002" y="57"/>
                  <a:pt x="57917" y="0"/>
                  <a:pt x="568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8"/>
          <p:cNvGrpSpPr/>
          <p:nvPr/>
        </p:nvGrpSpPr>
        <p:grpSpPr>
          <a:xfrm rot="9764795">
            <a:off x="295885" y="4611789"/>
            <a:ext cx="523946" cy="327118"/>
            <a:chOff x="5041635" y="3575776"/>
            <a:chExt cx="335278" cy="209309"/>
          </a:xfrm>
        </p:grpSpPr>
        <p:sp>
          <p:nvSpPr>
            <p:cNvPr id="131" name="Google Shape;131;p8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8"/>
          <p:cNvGrpSpPr/>
          <p:nvPr/>
        </p:nvGrpSpPr>
        <p:grpSpPr>
          <a:xfrm rot="-2859763">
            <a:off x="144854" y="4165489"/>
            <a:ext cx="335282" cy="209311"/>
            <a:chOff x="5041635" y="3575776"/>
            <a:chExt cx="335278" cy="209309"/>
          </a:xfrm>
        </p:grpSpPr>
        <p:sp>
          <p:nvSpPr>
            <p:cNvPr id="134" name="Google Shape;134;p8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 rot="-4557575">
            <a:off x="8655355" y="771018"/>
            <a:ext cx="290849" cy="238760"/>
            <a:chOff x="8209488" y="3016721"/>
            <a:chExt cx="290857" cy="238766"/>
          </a:xfrm>
        </p:grpSpPr>
        <p:sp>
          <p:nvSpPr>
            <p:cNvPr id="137" name="Google Shape;137;p8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 rot="9764795">
            <a:off x="8297548" y="256876"/>
            <a:ext cx="523946" cy="327118"/>
            <a:chOff x="5041635" y="3575776"/>
            <a:chExt cx="335278" cy="209309"/>
          </a:xfrm>
        </p:grpSpPr>
        <p:sp>
          <p:nvSpPr>
            <p:cNvPr id="140" name="Google Shape;140;p8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8"/>
          <p:cNvSpPr/>
          <p:nvPr/>
        </p:nvSpPr>
        <p:spPr>
          <a:xfrm>
            <a:off x="7725688" y="162547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264855" y="3291944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/>
          <p:nvPr/>
        </p:nvSpPr>
        <p:spPr>
          <a:xfrm rot="6629057" flipH="1">
            <a:off x="-1210449" y="-1486155"/>
            <a:ext cx="3973472" cy="3465921"/>
          </a:xfrm>
          <a:custGeom>
            <a:avLst/>
            <a:gdLst/>
            <a:ahLst/>
            <a:cxnLst/>
            <a:rect l="l" t="t" r="r" b="b"/>
            <a:pathLst>
              <a:path w="102470" h="89381" extrusionOk="0">
                <a:moveTo>
                  <a:pt x="56831" y="0"/>
                </a:moveTo>
                <a:cubicBezTo>
                  <a:pt x="53643" y="0"/>
                  <a:pt x="50453" y="484"/>
                  <a:pt x="47667" y="1960"/>
                </a:cubicBezTo>
                <a:cubicBezTo>
                  <a:pt x="42008" y="5027"/>
                  <a:pt x="39276" y="11466"/>
                  <a:pt x="36823" y="17431"/>
                </a:cubicBezTo>
                <a:cubicBezTo>
                  <a:pt x="34398" y="23397"/>
                  <a:pt x="31360" y="29808"/>
                  <a:pt x="25478" y="32400"/>
                </a:cubicBezTo>
                <a:cubicBezTo>
                  <a:pt x="20070" y="34825"/>
                  <a:pt x="13492" y="33348"/>
                  <a:pt x="8195" y="35996"/>
                </a:cubicBezTo>
                <a:cubicBezTo>
                  <a:pt x="2648" y="38756"/>
                  <a:pt x="0" y="45613"/>
                  <a:pt x="725" y="51746"/>
                </a:cubicBezTo>
                <a:cubicBezTo>
                  <a:pt x="1450" y="57906"/>
                  <a:pt x="4934" y="63398"/>
                  <a:pt x="9032" y="68053"/>
                </a:cubicBezTo>
                <a:cubicBezTo>
                  <a:pt x="20907" y="81555"/>
                  <a:pt x="38847" y="89381"/>
                  <a:pt x="56778" y="89381"/>
                </a:cubicBezTo>
                <a:cubicBezTo>
                  <a:pt x="60355" y="89381"/>
                  <a:pt x="63931" y="89069"/>
                  <a:pt x="67458" y="88430"/>
                </a:cubicBezTo>
                <a:cubicBezTo>
                  <a:pt x="72810" y="87454"/>
                  <a:pt x="78162" y="85753"/>
                  <a:pt x="82706" y="82771"/>
                </a:cubicBezTo>
                <a:cubicBezTo>
                  <a:pt x="90149" y="77893"/>
                  <a:pt x="95055" y="69837"/>
                  <a:pt x="97619" y="61335"/>
                </a:cubicBezTo>
                <a:cubicBezTo>
                  <a:pt x="100825" y="50742"/>
                  <a:pt x="102470" y="39090"/>
                  <a:pt x="99571" y="28135"/>
                </a:cubicBezTo>
                <a:cubicBezTo>
                  <a:pt x="97146" y="18853"/>
                  <a:pt x="90288" y="11215"/>
                  <a:pt x="81926" y="6755"/>
                </a:cubicBezTo>
                <a:cubicBezTo>
                  <a:pt x="79222" y="5333"/>
                  <a:pt x="76434" y="4163"/>
                  <a:pt x="73591" y="3131"/>
                </a:cubicBezTo>
                <a:cubicBezTo>
                  <a:pt x="69242" y="1542"/>
                  <a:pt x="64671" y="567"/>
                  <a:pt x="60071" y="149"/>
                </a:cubicBezTo>
                <a:cubicBezTo>
                  <a:pt x="59002" y="57"/>
                  <a:pt x="57917" y="0"/>
                  <a:pt x="568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 rot="-10190042">
            <a:off x="223176" y="489768"/>
            <a:ext cx="290857" cy="238766"/>
            <a:chOff x="8209488" y="3016721"/>
            <a:chExt cx="290857" cy="238766"/>
          </a:xfrm>
        </p:grpSpPr>
        <p:sp>
          <p:nvSpPr>
            <p:cNvPr id="149" name="Google Shape;149;p9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 rot="-4557575">
            <a:off x="8504955" y="975280"/>
            <a:ext cx="290849" cy="238760"/>
            <a:chOff x="8209488" y="3016721"/>
            <a:chExt cx="290857" cy="238766"/>
          </a:xfrm>
        </p:grpSpPr>
        <p:sp>
          <p:nvSpPr>
            <p:cNvPr id="152" name="Google Shape;152;p9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9"/>
          <p:cNvGrpSpPr/>
          <p:nvPr/>
        </p:nvGrpSpPr>
        <p:grpSpPr>
          <a:xfrm rot="9764795">
            <a:off x="8160910" y="217026"/>
            <a:ext cx="523946" cy="327118"/>
            <a:chOff x="5041635" y="3575776"/>
            <a:chExt cx="335278" cy="209309"/>
          </a:xfrm>
        </p:grpSpPr>
        <p:sp>
          <p:nvSpPr>
            <p:cNvPr id="155" name="Google Shape;155;p9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9"/>
          <p:cNvSpPr/>
          <p:nvPr/>
        </p:nvSpPr>
        <p:spPr>
          <a:xfrm>
            <a:off x="7314413" y="270897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366163" y="204372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9"/>
          <p:cNvGrpSpPr/>
          <p:nvPr/>
        </p:nvGrpSpPr>
        <p:grpSpPr>
          <a:xfrm rot="-4557575">
            <a:off x="263117" y="4314580"/>
            <a:ext cx="290849" cy="238760"/>
            <a:chOff x="8209488" y="3016721"/>
            <a:chExt cx="290857" cy="238766"/>
          </a:xfrm>
        </p:grpSpPr>
        <p:sp>
          <p:nvSpPr>
            <p:cNvPr id="160" name="Google Shape;160;p9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1"/>
          </p:nvPr>
        </p:nvSpPr>
        <p:spPr>
          <a:xfrm>
            <a:off x="851225" y="2656025"/>
            <a:ext cx="23481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2"/>
          </p:nvPr>
        </p:nvSpPr>
        <p:spPr>
          <a:xfrm>
            <a:off x="3397950" y="2656025"/>
            <a:ext cx="23481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3"/>
          </p:nvPr>
        </p:nvSpPr>
        <p:spPr>
          <a:xfrm>
            <a:off x="5944675" y="2656026"/>
            <a:ext cx="2348100" cy="12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4"/>
          </p:nvPr>
        </p:nvSpPr>
        <p:spPr>
          <a:xfrm>
            <a:off x="851225" y="1602650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5"/>
          </p:nvPr>
        </p:nvSpPr>
        <p:spPr>
          <a:xfrm>
            <a:off x="3397954" y="1602650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6"/>
          </p:nvPr>
        </p:nvSpPr>
        <p:spPr>
          <a:xfrm>
            <a:off x="5944675" y="1602650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370552" y="4542647"/>
            <a:ext cx="1519577" cy="714254"/>
          </a:xfrm>
          <a:custGeom>
            <a:avLst/>
            <a:gdLst/>
            <a:ahLst/>
            <a:cxnLst/>
            <a:rect l="l" t="t" r="r" b="b"/>
            <a:pathLst>
              <a:path w="46944" h="22067" extrusionOk="0">
                <a:moveTo>
                  <a:pt x="22719" y="0"/>
                </a:moveTo>
                <a:cubicBezTo>
                  <a:pt x="20147" y="0"/>
                  <a:pt x="17573" y="188"/>
                  <a:pt x="15026" y="566"/>
                </a:cubicBezTo>
                <a:cubicBezTo>
                  <a:pt x="11123" y="1151"/>
                  <a:pt x="7109" y="2266"/>
                  <a:pt x="4238" y="4942"/>
                </a:cubicBezTo>
                <a:cubicBezTo>
                  <a:pt x="1367" y="7674"/>
                  <a:pt x="1" y="12301"/>
                  <a:pt x="2064" y="15674"/>
                </a:cubicBezTo>
                <a:cubicBezTo>
                  <a:pt x="3708" y="18378"/>
                  <a:pt x="6942" y="19549"/>
                  <a:pt x="10008" y="20329"/>
                </a:cubicBezTo>
                <a:cubicBezTo>
                  <a:pt x="14675" y="21484"/>
                  <a:pt x="19499" y="22067"/>
                  <a:pt x="24325" y="22067"/>
                </a:cubicBezTo>
                <a:cubicBezTo>
                  <a:pt x="27888" y="22067"/>
                  <a:pt x="31452" y="21749"/>
                  <a:pt x="34957" y="21110"/>
                </a:cubicBezTo>
                <a:cubicBezTo>
                  <a:pt x="38134" y="20525"/>
                  <a:pt x="41452" y="19633"/>
                  <a:pt x="43737" y="17291"/>
                </a:cubicBezTo>
                <a:cubicBezTo>
                  <a:pt x="46079" y="14950"/>
                  <a:pt x="46943" y="11298"/>
                  <a:pt x="45995" y="8120"/>
                </a:cubicBezTo>
                <a:cubicBezTo>
                  <a:pt x="44239" y="2266"/>
                  <a:pt x="39138" y="2378"/>
                  <a:pt x="34232" y="1263"/>
                </a:cubicBezTo>
                <a:cubicBezTo>
                  <a:pt x="30463" y="425"/>
                  <a:pt x="26593" y="0"/>
                  <a:pt x="227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1"/>
          <p:cNvSpPr/>
          <p:nvPr/>
        </p:nvSpPr>
        <p:spPr>
          <a:xfrm rot="3636711">
            <a:off x="280595" y="3364672"/>
            <a:ext cx="217295" cy="219362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21"/>
          <p:cNvGrpSpPr/>
          <p:nvPr/>
        </p:nvGrpSpPr>
        <p:grpSpPr>
          <a:xfrm rot="-4557575">
            <a:off x="438255" y="4698743"/>
            <a:ext cx="290849" cy="238760"/>
            <a:chOff x="8209488" y="3016721"/>
            <a:chExt cx="290857" cy="238766"/>
          </a:xfrm>
        </p:grpSpPr>
        <p:sp>
          <p:nvSpPr>
            <p:cNvPr id="330" name="Google Shape;330;p21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1"/>
          <p:cNvGrpSpPr/>
          <p:nvPr/>
        </p:nvGrpSpPr>
        <p:grpSpPr>
          <a:xfrm rot="9764795">
            <a:off x="80448" y="4184601"/>
            <a:ext cx="523946" cy="327118"/>
            <a:chOff x="5041635" y="3575776"/>
            <a:chExt cx="335278" cy="209309"/>
          </a:xfrm>
        </p:grpSpPr>
        <p:sp>
          <p:nvSpPr>
            <p:cNvPr id="333" name="Google Shape;333;p21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" name="Google Shape;335;p21"/>
          <p:cNvSpPr/>
          <p:nvPr/>
        </p:nvSpPr>
        <p:spPr>
          <a:xfrm rot="-6629057">
            <a:off x="6518038" y="-2078730"/>
            <a:ext cx="3973472" cy="3465921"/>
          </a:xfrm>
          <a:custGeom>
            <a:avLst/>
            <a:gdLst/>
            <a:ahLst/>
            <a:cxnLst/>
            <a:rect l="l" t="t" r="r" b="b"/>
            <a:pathLst>
              <a:path w="102470" h="89381" extrusionOk="0">
                <a:moveTo>
                  <a:pt x="56831" y="0"/>
                </a:moveTo>
                <a:cubicBezTo>
                  <a:pt x="53643" y="0"/>
                  <a:pt x="50453" y="484"/>
                  <a:pt x="47667" y="1960"/>
                </a:cubicBezTo>
                <a:cubicBezTo>
                  <a:pt x="42008" y="5027"/>
                  <a:pt x="39276" y="11466"/>
                  <a:pt x="36823" y="17431"/>
                </a:cubicBezTo>
                <a:cubicBezTo>
                  <a:pt x="34398" y="23397"/>
                  <a:pt x="31360" y="29808"/>
                  <a:pt x="25478" y="32400"/>
                </a:cubicBezTo>
                <a:cubicBezTo>
                  <a:pt x="20070" y="34825"/>
                  <a:pt x="13492" y="33348"/>
                  <a:pt x="8195" y="35996"/>
                </a:cubicBezTo>
                <a:cubicBezTo>
                  <a:pt x="2648" y="38756"/>
                  <a:pt x="0" y="45613"/>
                  <a:pt x="725" y="51746"/>
                </a:cubicBezTo>
                <a:cubicBezTo>
                  <a:pt x="1450" y="57906"/>
                  <a:pt x="4934" y="63398"/>
                  <a:pt x="9032" y="68053"/>
                </a:cubicBezTo>
                <a:cubicBezTo>
                  <a:pt x="20907" y="81555"/>
                  <a:pt x="38847" y="89381"/>
                  <a:pt x="56778" y="89381"/>
                </a:cubicBezTo>
                <a:cubicBezTo>
                  <a:pt x="60355" y="89381"/>
                  <a:pt x="63931" y="89069"/>
                  <a:pt x="67458" y="88430"/>
                </a:cubicBezTo>
                <a:cubicBezTo>
                  <a:pt x="72810" y="87454"/>
                  <a:pt x="78162" y="85753"/>
                  <a:pt x="82706" y="82771"/>
                </a:cubicBezTo>
                <a:cubicBezTo>
                  <a:pt x="90149" y="77893"/>
                  <a:pt x="95055" y="69837"/>
                  <a:pt x="97619" y="61335"/>
                </a:cubicBezTo>
                <a:cubicBezTo>
                  <a:pt x="100825" y="50742"/>
                  <a:pt x="102470" y="39090"/>
                  <a:pt x="99571" y="28135"/>
                </a:cubicBezTo>
                <a:cubicBezTo>
                  <a:pt x="97146" y="18853"/>
                  <a:pt x="90288" y="11215"/>
                  <a:pt x="81926" y="6755"/>
                </a:cubicBezTo>
                <a:cubicBezTo>
                  <a:pt x="79222" y="5333"/>
                  <a:pt x="76434" y="4163"/>
                  <a:pt x="73591" y="3131"/>
                </a:cubicBezTo>
                <a:cubicBezTo>
                  <a:pt x="69242" y="1542"/>
                  <a:pt x="64671" y="567"/>
                  <a:pt x="60071" y="149"/>
                </a:cubicBezTo>
                <a:cubicBezTo>
                  <a:pt x="59002" y="57"/>
                  <a:pt x="57917" y="0"/>
                  <a:pt x="568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 rot="-2859763">
            <a:off x="8508054" y="3874664"/>
            <a:ext cx="335282" cy="209311"/>
            <a:chOff x="5041635" y="3575776"/>
            <a:chExt cx="335278" cy="209309"/>
          </a:xfrm>
        </p:grpSpPr>
        <p:sp>
          <p:nvSpPr>
            <p:cNvPr id="337" name="Google Shape;337;p21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21"/>
          <p:cNvGrpSpPr/>
          <p:nvPr/>
        </p:nvGrpSpPr>
        <p:grpSpPr>
          <a:xfrm rot="9764795">
            <a:off x="8522160" y="375939"/>
            <a:ext cx="523946" cy="327118"/>
            <a:chOff x="5041635" y="3575776"/>
            <a:chExt cx="335278" cy="209309"/>
          </a:xfrm>
        </p:grpSpPr>
        <p:sp>
          <p:nvSpPr>
            <p:cNvPr id="340" name="Google Shape;340;p21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21"/>
          <p:cNvSpPr/>
          <p:nvPr/>
        </p:nvSpPr>
        <p:spPr>
          <a:xfrm>
            <a:off x="8865955" y="4226944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941055" y="225669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5"/>
          <p:cNvGrpSpPr/>
          <p:nvPr/>
        </p:nvGrpSpPr>
        <p:grpSpPr>
          <a:xfrm rot="-2859763">
            <a:off x="340529" y="434839"/>
            <a:ext cx="335282" cy="209311"/>
            <a:chOff x="5041635" y="3575776"/>
            <a:chExt cx="335278" cy="209309"/>
          </a:xfrm>
        </p:grpSpPr>
        <p:sp>
          <p:nvSpPr>
            <p:cNvPr id="424" name="Google Shape;424;p25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5"/>
          <p:cNvGrpSpPr/>
          <p:nvPr/>
        </p:nvGrpSpPr>
        <p:grpSpPr>
          <a:xfrm rot="8342089">
            <a:off x="50050" y="4048556"/>
            <a:ext cx="523936" cy="327115"/>
            <a:chOff x="5041635" y="3575776"/>
            <a:chExt cx="335278" cy="209309"/>
          </a:xfrm>
        </p:grpSpPr>
        <p:sp>
          <p:nvSpPr>
            <p:cNvPr id="427" name="Google Shape;427;p25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25"/>
          <p:cNvSpPr/>
          <p:nvPr/>
        </p:nvSpPr>
        <p:spPr>
          <a:xfrm rot="3636711">
            <a:off x="203370" y="3347035"/>
            <a:ext cx="217295" cy="219362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25"/>
          <p:cNvGrpSpPr/>
          <p:nvPr/>
        </p:nvGrpSpPr>
        <p:grpSpPr>
          <a:xfrm rot="-4557575">
            <a:off x="8386430" y="952568"/>
            <a:ext cx="290849" cy="238760"/>
            <a:chOff x="8209488" y="3016721"/>
            <a:chExt cx="290857" cy="238766"/>
          </a:xfrm>
        </p:grpSpPr>
        <p:sp>
          <p:nvSpPr>
            <p:cNvPr id="431" name="Google Shape;431;p25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5"/>
          <p:cNvGrpSpPr/>
          <p:nvPr/>
        </p:nvGrpSpPr>
        <p:grpSpPr>
          <a:xfrm rot="9764795">
            <a:off x="8028623" y="438426"/>
            <a:ext cx="523946" cy="327118"/>
            <a:chOff x="5041635" y="3575776"/>
            <a:chExt cx="335278" cy="209309"/>
          </a:xfrm>
        </p:grpSpPr>
        <p:sp>
          <p:nvSpPr>
            <p:cNvPr id="434" name="Google Shape;434;p25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25"/>
          <p:cNvSpPr/>
          <p:nvPr/>
        </p:nvSpPr>
        <p:spPr>
          <a:xfrm>
            <a:off x="7456763" y="344097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 flipH="1">
            <a:off x="8574900" y="4102447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 rot="-2700000">
            <a:off x="4540072" y="824338"/>
            <a:ext cx="4432571" cy="3866377"/>
          </a:xfrm>
          <a:custGeom>
            <a:avLst/>
            <a:gdLst/>
            <a:ahLst/>
            <a:cxnLst/>
            <a:rect l="l" t="t" r="r" b="b"/>
            <a:pathLst>
              <a:path w="102470" h="89381" extrusionOk="0">
                <a:moveTo>
                  <a:pt x="56831" y="0"/>
                </a:moveTo>
                <a:cubicBezTo>
                  <a:pt x="53643" y="0"/>
                  <a:pt x="50453" y="484"/>
                  <a:pt x="47667" y="1960"/>
                </a:cubicBezTo>
                <a:cubicBezTo>
                  <a:pt x="42008" y="5027"/>
                  <a:pt x="39276" y="11466"/>
                  <a:pt x="36823" y="17431"/>
                </a:cubicBezTo>
                <a:cubicBezTo>
                  <a:pt x="34398" y="23397"/>
                  <a:pt x="31360" y="29808"/>
                  <a:pt x="25478" y="32400"/>
                </a:cubicBezTo>
                <a:cubicBezTo>
                  <a:pt x="20070" y="34825"/>
                  <a:pt x="13492" y="33348"/>
                  <a:pt x="8195" y="35996"/>
                </a:cubicBezTo>
                <a:cubicBezTo>
                  <a:pt x="2648" y="38756"/>
                  <a:pt x="0" y="45613"/>
                  <a:pt x="725" y="51746"/>
                </a:cubicBezTo>
                <a:cubicBezTo>
                  <a:pt x="1450" y="57906"/>
                  <a:pt x="4934" y="63398"/>
                  <a:pt x="9032" y="68053"/>
                </a:cubicBezTo>
                <a:cubicBezTo>
                  <a:pt x="20907" y="81555"/>
                  <a:pt x="38847" y="89381"/>
                  <a:pt x="56778" y="89381"/>
                </a:cubicBezTo>
                <a:cubicBezTo>
                  <a:pt x="60355" y="89381"/>
                  <a:pt x="63931" y="89069"/>
                  <a:pt x="67458" y="88430"/>
                </a:cubicBezTo>
                <a:cubicBezTo>
                  <a:pt x="72810" y="87454"/>
                  <a:pt x="78162" y="85753"/>
                  <a:pt x="82706" y="82771"/>
                </a:cubicBezTo>
                <a:cubicBezTo>
                  <a:pt x="90149" y="77893"/>
                  <a:pt x="95055" y="69837"/>
                  <a:pt x="97619" y="61335"/>
                </a:cubicBezTo>
                <a:cubicBezTo>
                  <a:pt x="100825" y="50742"/>
                  <a:pt x="102470" y="39090"/>
                  <a:pt x="99571" y="28135"/>
                </a:cubicBezTo>
                <a:cubicBezTo>
                  <a:pt x="97146" y="18853"/>
                  <a:pt x="90288" y="11215"/>
                  <a:pt x="81926" y="6755"/>
                </a:cubicBezTo>
                <a:cubicBezTo>
                  <a:pt x="79222" y="5333"/>
                  <a:pt x="76434" y="4163"/>
                  <a:pt x="73591" y="3131"/>
                </a:cubicBezTo>
                <a:cubicBezTo>
                  <a:pt x="69242" y="1542"/>
                  <a:pt x="64671" y="567"/>
                  <a:pt x="60071" y="149"/>
                </a:cubicBezTo>
                <a:cubicBezTo>
                  <a:pt x="59002" y="57"/>
                  <a:pt x="57917" y="0"/>
                  <a:pt x="568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/>
          <p:nvPr/>
        </p:nvSpPr>
        <p:spPr>
          <a:xfrm>
            <a:off x="-370552" y="4542647"/>
            <a:ext cx="1519577" cy="714254"/>
          </a:xfrm>
          <a:custGeom>
            <a:avLst/>
            <a:gdLst/>
            <a:ahLst/>
            <a:cxnLst/>
            <a:rect l="l" t="t" r="r" b="b"/>
            <a:pathLst>
              <a:path w="46944" h="22067" extrusionOk="0">
                <a:moveTo>
                  <a:pt x="22719" y="0"/>
                </a:moveTo>
                <a:cubicBezTo>
                  <a:pt x="20147" y="0"/>
                  <a:pt x="17573" y="188"/>
                  <a:pt x="15026" y="566"/>
                </a:cubicBezTo>
                <a:cubicBezTo>
                  <a:pt x="11123" y="1151"/>
                  <a:pt x="7109" y="2266"/>
                  <a:pt x="4238" y="4942"/>
                </a:cubicBezTo>
                <a:cubicBezTo>
                  <a:pt x="1367" y="7674"/>
                  <a:pt x="1" y="12301"/>
                  <a:pt x="2064" y="15674"/>
                </a:cubicBezTo>
                <a:cubicBezTo>
                  <a:pt x="3708" y="18378"/>
                  <a:pt x="6942" y="19549"/>
                  <a:pt x="10008" y="20329"/>
                </a:cubicBezTo>
                <a:cubicBezTo>
                  <a:pt x="14675" y="21484"/>
                  <a:pt x="19499" y="22067"/>
                  <a:pt x="24325" y="22067"/>
                </a:cubicBezTo>
                <a:cubicBezTo>
                  <a:pt x="27888" y="22067"/>
                  <a:pt x="31452" y="21749"/>
                  <a:pt x="34957" y="21110"/>
                </a:cubicBezTo>
                <a:cubicBezTo>
                  <a:pt x="38134" y="20525"/>
                  <a:pt x="41452" y="19633"/>
                  <a:pt x="43737" y="17291"/>
                </a:cubicBezTo>
                <a:cubicBezTo>
                  <a:pt x="46079" y="14950"/>
                  <a:pt x="46943" y="11298"/>
                  <a:pt x="45995" y="8120"/>
                </a:cubicBezTo>
                <a:cubicBezTo>
                  <a:pt x="44239" y="2266"/>
                  <a:pt x="39138" y="2378"/>
                  <a:pt x="34232" y="1263"/>
                </a:cubicBezTo>
                <a:cubicBezTo>
                  <a:pt x="30463" y="425"/>
                  <a:pt x="26593" y="0"/>
                  <a:pt x="227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6"/>
          <p:cNvSpPr/>
          <p:nvPr/>
        </p:nvSpPr>
        <p:spPr>
          <a:xfrm rot="3636711">
            <a:off x="280595" y="3364672"/>
            <a:ext cx="217295" cy="219362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6"/>
          <p:cNvGrpSpPr/>
          <p:nvPr/>
        </p:nvGrpSpPr>
        <p:grpSpPr>
          <a:xfrm rot="-4557575">
            <a:off x="438255" y="4698743"/>
            <a:ext cx="290849" cy="238760"/>
            <a:chOff x="8209488" y="3016721"/>
            <a:chExt cx="290857" cy="238766"/>
          </a:xfrm>
        </p:grpSpPr>
        <p:sp>
          <p:nvSpPr>
            <p:cNvPr id="443" name="Google Shape;443;p26"/>
            <p:cNvSpPr/>
            <p:nvPr/>
          </p:nvSpPr>
          <p:spPr>
            <a:xfrm>
              <a:off x="8209488" y="3017443"/>
              <a:ext cx="290857" cy="238044"/>
            </a:xfrm>
            <a:custGeom>
              <a:avLst/>
              <a:gdLst/>
              <a:ahLst/>
              <a:cxnLst/>
              <a:rect l="l" t="t" r="r" b="b"/>
              <a:pathLst>
                <a:path w="11681" h="9560" extrusionOk="0">
                  <a:moveTo>
                    <a:pt x="7250" y="0"/>
                  </a:moveTo>
                  <a:cubicBezTo>
                    <a:pt x="6732" y="0"/>
                    <a:pt x="6214" y="163"/>
                    <a:pt x="5883" y="557"/>
                  </a:cubicBezTo>
                  <a:cubicBezTo>
                    <a:pt x="5269" y="1282"/>
                    <a:pt x="5492" y="2648"/>
                    <a:pt x="4656" y="3149"/>
                  </a:cubicBezTo>
                  <a:cubicBezTo>
                    <a:pt x="4455" y="3270"/>
                    <a:pt x="4241" y="3313"/>
                    <a:pt x="4019" y="3313"/>
                  </a:cubicBezTo>
                  <a:cubicBezTo>
                    <a:pt x="3455" y="3313"/>
                    <a:pt x="2838" y="3035"/>
                    <a:pt x="2245" y="3035"/>
                  </a:cubicBezTo>
                  <a:cubicBezTo>
                    <a:pt x="2099" y="3035"/>
                    <a:pt x="1955" y="3052"/>
                    <a:pt x="1813" y="3094"/>
                  </a:cubicBezTo>
                  <a:cubicBezTo>
                    <a:pt x="1367" y="3233"/>
                    <a:pt x="1032" y="3623"/>
                    <a:pt x="837" y="4041"/>
                  </a:cubicBezTo>
                  <a:cubicBezTo>
                    <a:pt x="614" y="4460"/>
                    <a:pt x="558" y="4906"/>
                    <a:pt x="475" y="5352"/>
                  </a:cubicBezTo>
                  <a:cubicBezTo>
                    <a:pt x="335" y="6160"/>
                    <a:pt x="252" y="6913"/>
                    <a:pt x="112" y="7749"/>
                  </a:cubicBezTo>
                  <a:cubicBezTo>
                    <a:pt x="29" y="8278"/>
                    <a:pt x="1" y="8724"/>
                    <a:pt x="475" y="9031"/>
                  </a:cubicBezTo>
                  <a:cubicBezTo>
                    <a:pt x="1151" y="9433"/>
                    <a:pt x="2068" y="9560"/>
                    <a:pt x="2933" y="9560"/>
                  </a:cubicBezTo>
                  <a:cubicBezTo>
                    <a:pt x="3387" y="9560"/>
                    <a:pt x="3827" y="9525"/>
                    <a:pt x="4210" y="9477"/>
                  </a:cubicBezTo>
                  <a:cubicBezTo>
                    <a:pt x="5743" y="9254"/>
                    <a:pt x="7221" y="8557"/>
                    <a:pt x="8336" y="7526"/>
                  </a:cubicBezTo>
                  <a:cubicBezTo>
                    <a:pt x="10203" y="5742"/>
                    <a:pt x="11040" y="3149"/>
                    <a:pt x="11681" y="641"/>
                  </a:cubicBezTo>
                  <a:lnTo>
                    <a:pt x="11681" y="641"/>
                  </a:lnTo>
                  <a:cubicBezTo>
                    <a:pt x="11374" y="822"/>
                    <a:pt x="11040" y="892"/>
                    <a:pt x="10698" y="892"/>
                  </a:cubicBezTo>
                  <a:cubicBezTo>
                    <a:pt x="10357" y="892"/>
                    <a:pt x="10008" y="822"/>
                    <a:pt x="9674" y="724"/>
                  </a:cubicBezTo>
                  <a:cubicBezTo>
                    <a:pt x="9060" y="501"/>
                    <a:pt x="8419" y="195"/>
                    <a:pt x="7778" y="55"/>
                  </a:cubicBezTo>
                  <a:cubicBezTo>
                    <a:pt x="7607" y="20"/>
                    <a:pt x="7428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8216435" y="3016721"/>
              <a:ext cx="283213" cy="230474"/>
            </a:xfrm>
            <a:custGeom>
              <a:avLst/>
              <a:gdLst/>
              <a:ahLst/>
              <a:cxnLst/>
              <a:rect l="l" t="t" r="r" b="b"/>
              <a:pathLst>
                <a:path w="11374" h="9256" extrusionOk="0">
                  <a:moveTo>
                    <a:pt x="6997" y="1"/>
                  </a:moveTo>
                  <a:cubicBezTo>
                    <a:pt x="5994" y="1199"/>
                    <a:pt x="5492" y="2844"/>
                    <a:pt x="5743" y="4377"/>
                  </a:cubicBezTo>
                  <a:cubicBezTo>
                    <a:pt x="5604" y="4433"/>
                    <a:pt x="5436" y="4516"/>
                    <a:pt x="5297" y="4572"/>
                  </a:cubicBezTo>
                  <a:cubicBezTo>
                    <a:pt x="4600" y="4935"/>
                    <a:pt x="3931" y="5297"/>
                    <a:pt x="3318" y="5771"/>
                  </a:cubicBezTo>
                  <a:cubicBezTo>
                    <a:pt x="3234" y="4935"/>
                    <a:pt x="3262" y="4098"/>
                    <a:pt x="3401" y="3290"/>
                  </a:cubicBezTo>
                  <a:cubicBezTo>
                    <a:pt x="3346" y="3290"/>
                    <a:pt x="3262" y="3262"/>
                    <a:pt x="3206" y="3262"/>
                  </a:cubicBezTo>
                  <a:cubicBezTo>
                    <a:pt x="3011" y="4126"/>
                    <a:pt x="2983" y="5046"/>
                    <a:pt x="3095" y="5910"/>
                  </a:cubicBezTo>
                  <a:cubicBezTo>
                    <a:pt x="2537" y="6273"/>
                    <a:pt x="2008" y="6746"/>
                    <a:pt x="1506" y="7192"/>
                  </a:cubicBezTo>
                  <a:cubicBezTo>
                    <a:pt x="1004" y="6022"/>
                    <a:pt x="837" y="4684"/>
                    <a:pt x="1032" y="3401"/>
                  </a:cubicBezTo>
                  <a:lnTo>
                    <a:pt x="1032" y="3401"/>
                  </a:lnTo>
                  <a:cubicBezTo>
                    <a:pt x="948" y="3485"/>
                    <a:pt x="865" y="3569"/>
                    <a:pt x="809" y="3708"/>
                  </a:cubicBezTo>
                  <a:cubicBezTo>
                    <a:pt x="670" y="4935"/>
                    <a:pt x="837" y="6217"/>
                    <a:pt x="1311" y="7360"/>
                  </a:cubicBezTo>
                  <a:cubicBezTo>
                    <a:pt x="865" y="7778"/>
                    <a:pt x="419" y="8280"/>
                    <a:pt x="1" y="8726"/>
                  </a:cubicBezTo>
                  <a:cubicBezTo>
                    <a:pt x="29" y="8809"/>
                    <a:pt x="56" y="8837"/>
                    <a:pt x="140" y="8893"/>
                  </a:cubicBezTo>
                  <a:cubicBezTo>
                    <a:pt x="530" y="8475"/>
                    <a:pt x="893" y="8057"/>
                    <a:pt x="1311" y="7638"/>
                  </a:cubicBezTo>
                  <a:lnTo>
                    <a:pt x="1506" y="7834"/>
                  </a:lnTo>
                  <a:cubicBezTo>
                    <a:pt x="2259" y="8558"/>
                    <a:pt x="3346" y="9088"/>
                    <a:pt x="4628" y="9255"/>
                  </a:cubicBezTo>
                  <a:lnTo>
                    <a:pt x="4767" y="9255"/>
                  </a:lnTo>
                  <a:cubicBezTo>
                    <a:pt x="4935" y="9227"/>
                    <a:pt x="5158" y="9144"/>
                    <a:pt x="5325" y="9088"/>
                  </a:cubicBezTo>
                  <a:lnTo>
                    <a:pt x="5325" y="9088"/>
                  </a:lnTo>
                  <a:cubicBezTo>
                    <a:pt x="5172" y="9102"/>
                    <a:pt x="5039" y="9109"/>
                    <a:pt x="4921" y="9109"/>
                  </a:cubicBezTo>
                  <a:cubicBezTo>
                    <a:pt x="4802" y="9109"/>
                    <a:pt x="4698" y="9102"/>
                    <a:pt x="4600" y="9088"/>
                  </a:cubicBezTo>
                  <a:cubicBezTo>
                    <a:pt x="3262" y="8893"/>
                    <a:pt x="2147" y="8335"/>
                    <a:pt x="1422" y="7555"/>
                  </a:cubicBezTo>
                  <a:cubicBezTo>
                    <a:pt x="1952" y="7053"/>
                    <a:pt x="2509" y="6607"/>
                    <a:pt x="3095" y="6189"/>
                  </a:cubicBezTo>
                  <a:cubicBezTo>
                    <a:pt x="4349" y="7165"/>
                    <a:pt x="5855" y="7778"/>
                    <a:pt x="7416" y="8029"/>
                  </a:cubicBezTo>
                  <a:cubicBezTo>
                    <a:pt x="7499" y="7945"/>
                    <a:pt x="7583" y="7917"/>
                    <a:pt x="7666" y="7861"/>
                  </a:cubicBezTo>
                  <a:cubicBezTo>
                    <a:pt x="6105" y="7638"/>
                    <a:pt x="4572" y="7025"/>
                    <a:pt x="3318" y="6077"/>
                  </a:cubicBezTo>
                  <a:cubicBezTo>
                    <a:pt x="3959" y="5631"/>
                    <a:pt x="4628" y="5213"/>
                    <a:pt x="5325" y="4851"/>
                  </a:cubicBezTo>
                  <a:cubicBezTo>
                    <a:pt x="6440" y="5659"/>
                    <a:pt x="7806" y="6161"/>
                    <a:pt x="9172" y="6245"/>
                  </a:cubicBezTo>
                  <a:cubicBezTo>
                    <a:pt x="9200" y="6189"/>
                    <a:pt x="9255" y="6105"/>
                    <a:pt x="9283" y="6050"/>
                  </a:cubicBezTo>
                  <a:cubicBezTo>
                    <a:pt x="7973" y="5966"/>
                    <a:pt x="6635" y="5520"/>
                    <a:pt x="5548" y="4767"/>
                  </a:cubicBezTo>
                  <a:cubicBezTo>
                    <a:pt x="5966" y="4544"/>
                    <a:pt x="6384" y="4377"/>
                    <a:pt x="6802" y="4154"/>
                  </a:cubicBezTo>
                  <a:cubicBezTo>
                    <a:pt x="6997" y="4070"/>
                    <a:pt x="7248" y="3959"/>
                    <a:pt x="7443" y="3847"/>
                  </a:cubicBezTo>
                  <a:cubicBezTo>
                    <a:pt x="8335" y="4182"/>
                    <a:pt x="9227" y="4377"/>
                    <a:pt x="10147" y="4433"/>
                  </a:cubicBezTo>
                  <a:lnTo>
                    <a:pt x="10231" y="4238"/>
                  </a:lnTo>
                  <a:cubicBezTo>
                    <a:pt x="9395" y="4210"/>
                    <a:pt x="8531" y="4015"/>
                    <a:pt x="7722" y="3708"/>
                  </a:cubicBezTo>
                  <a:cubicBezTo>
                    <a:pt x="8140" y="3513"/>
                    <a:pt x="8586" y="3290"/>
                    <a:pt x="9032" y="3039"/>
                  </a:cubicBezTo>
                  <a:cubicBezTo>
                    <a:pt x="9980" y="2482"/>
                    <a:pt x="10761" y="1840"/>
                    <a:pt x="11290" y="1088"/>
                  </a:cubicBezTo>
                  <a:cubicBezTo>
                    <a:pt x="11318" y="948"/>
                    <a:pt x="11346" y="781"/>
                    <a:pt x="11374" y="642"/>
                  </a:cubicBezTo>
                  <a:lnTo>
                    <a:pt x="11374" y="642"/>
                  </a:lnTo>
                  <a:cubicBezTo>
                    <a:pt x="11346" y="670"/>
                    <a:pt x="11318" y="670"/>
                    <a:pt x="11290" y="670"/>
                  </a:cubicBezTo>
                  <a:cubicBezTo>
                    <a:pt x="10761" y="1478"/>
                    <a:pt x="9980" y="2203"/>
                    <a:pt x="8921" y="2844"/>
                  </a:cubicBezTo>
                  <a:cubicBezTo>
                    <a:pt x="8531" y="3039"/>
                    <a:pt x="8140" y="3262"/>
                    <a:pt x="7778" y="3429"/>
                  </a:cubicBezTo>
                  <a:cubicBezTo>
                    <a:pt x="8112" y="2426"/>
                    <a:pt x="8642" y="1478"/>
                    <a:pt x="9311" y="642"/>
                  </a:cubicBezTo>
                  <a:cubicBezTo>
                    <a:pt x="9227" y="614"/>
                    <a:pt x="9172" y="614"/>
                    <a:pt x="9088" y="586"/>
                  </a:cubicBezTo>
                  <a:cubicBezTo>
                    <a:pt x="8391" y="1450"/>
                    <a:pt x="7862" y="2454"/>
                    <a:pt x="7527" y="3541"/>
                  </a:cubicBezTo>
                  <a:cubicBezTo>
                    <a:pt x="7276" y="3652"/>
                    <a:pt x="6997" y="3792"/>
                    <a:pt x="6747" y="3875"/>
                  </a:cubicBezTo>
                  <a:cubicBezTo>
                    <a:pt x="6468" y="3987"/>
                    <a:pt x="6189" y="4126"/>
                    <a:pt x="5966" y="4266"/>
                  </a:cubicBezTo>
                  <a:cubicBezTo>
                    <a:pt x="5715" y="2732"/>
                    <a:pt x="6245" y="1171"/>
                    <a:pt x="7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6"/>
          <p:cNvGrpSpPr/>
          <p:nvPr/>
        </p:nvGrpSpPr>
        <p:grpSpPr>
          <a:xfrm rot="9764795">
            <a:off x="80448" y="4184601"/>
            <a:ext cx="523946" cy="327118"/>
            <a:chOff x="5041635" y="3575776"/>
            <a:chExt cx="335278" cy="209309"/>
          </a:xfrm>
        </p:grpSpPr>
        <p:sp>
          <p:nvSpPr>
            <p:cNvPr id="446" name="Google Shape;446;p26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6"/>
          <p:cNvSpPr/>
          <p:nvPr/>
        </p:nvSpPr>
        <p:spPr>
          <a:xfrm rot="-6629057">
            <a:off x="6518038" y="-2078730"/>
            <a:ext cx="3973472" cy="3465921"/>
          </a:xfrm>
          <a:custGeom>
            <a:avLst/>
            <a:gdLst/>
            <a:ahLst/>
            <a:cxnLst/>
            <a:rect l="l" t="t" r="r" b="b"/>
            <a:pathLst>
              <a:path w="102470" h="89381" extrusionOk="0">
                <a:moveTo>
                  <a:pt x="56831" y="0"/>
                </a:moveTo>
                <a:cubicBezTo>
                  <a:pt x="53643" y="0"/>
                  <a:pt x="50453" y="484"/>
                  <a:pt x="47667" y="1960"/>
                </a:cubicBezTo>
                <a:cubicBezTo>
                  <a:pt x="42008" y="5027"/>
                  <a:pt x="39276" y="11466"/>
                  <a:pt x="36823" y="17431"/>
                </a:cubicBezTo>
                <a:cubicBezTo>
                  <a:pt x="34398" y="23397"/>
                  <a:pt x="31360" y="29808"/>
                  <a:pt x="25478" y="32400"/>
                </a:cubicBezTo>
                <a:cubicBezTo>
                  <a:pt x="20070" y="34825"/>
                  <a:pt x="13492" y="33348"/>
                  <a:pt x="8195" y="35996"/>
                </a:cubicBezTo>
                <a:cubicBezTo>
                  <a:pt x="2648" y="38756"/>
                  <a:pt x="0" y="45613"/>
                  <a:pt x="725" y="51746"/>
                </a:cubicBezTo>
                <a:cubicBezTo>
                  <a:pt x="1450" y="57906"/>
                  <a:pt x="4934" y="63398"/>
                  <a:pt x="9032" y="68053"/>
                </a:cubicBezTo>
                <a:cubicBezTo>
                  <a:pt x="20907" y="81555"/>
                  <a:pt x="38847" y="89381"/>
                  <a:pt x="56778" y="89381"/>
                </a:cubicBezTo>
                <a:cubicBezTo>
                  <a:pt x="60355" y="89381"/>
                  <a:pt x="63931" y="89069"/>
                  <a:pt x="67458" y="88430"/>
                </a:cubicBezTo>
                <a:cubicBezTo>
                  <a:pt x="72810" y="87454"/>
                  <a:pt x="78162" y="85753"/>
                  <a:pt x="82706" y="82771"/>
                </a:cubicBezTo>
                <a:cubicBezTo>
                  <a:pt x="90149" y="77893"/>
                  <a:pt x="95055" y="69837"/>
                  <a:pt x="97619" y="61335"/>
                </a:cubicBezTo>
                <a:cubicBezTo>
                  <a:pt x="100825" y="50742"/>
                  <a:pt x="102470" y="39090"/>
                  <a:pt x="99571" y="28135"/>
                </a:cubicBezTo>
                <a:cubicBezTo>
                  <a:pt x="97146" y="18853"/>
                  <a:pt x="90288" y="11215"/>
                  <a:pt x="81926" y="6755"/>
                </a:cubicBezTo>
                <a:cubicBezTo>
                  <a:pt x="79222" y="5333"/>
                  <a:pt x="76434" y="4163"/>
                  <a:pt x="73591" y="3131"/>
                </a:cubicBezTo>
                <a:cubicBezTo>
                  <a:pt x="69242" y="1542"/>
                  <a:pt x="64671" y="567"/>
                  <a:pt x="60071" y="149"/>
                </a:cubicBezTo>
                <a:cubicBezTo>
                  <a:pt x="59002" y="57"/>
                  <a:pt x="57917" y="0"/>
                  <a:pt x="568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26"/>
          <p:cNvGrpSpPr/>
          <p:nvPr/>
        </p:nvGrpSpPr>
        <p:grpSpPr>
          <a:xfrm rot="-2859763">
            <a:off x="8508054" y="3874664"/>
            <a:ext cx="335282" cy="209311"/>
            <a:chOff x="5041635" y="3575776"/>
            <a:chExt cx="335278" cy="209309"/>
          </a:xfrm>
        </p:grpSpPr>
        <p:sp>
          <p:nvSpPr>
            <p:cNvPr id="450" name="Google Shape;450;p26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6"/>
          <p:cNvGrpSpPr/>
          <p:nvPr/>
        </p:nvGrpSpPr>
        <p:grpSpPr>
          <a:xfrm rot="9764795">
            <a:off x="8522160" y="375939"/>
            <a:ext cx="523946" cy="327118"/>
            <a:chOff x="5041635" y="3575776"/>
            <a:chExt cx="335278" cy="209309"/>
          </a:xfrm>
        </p:grpSpPr>
        <p:sp>
          <p:nvSpPr>
            <p:cNvPr id="453" name="Google Shape;453;p26"/>
            <p:cNvSpPr/>
            <p:nvPr/>
          </p:nvSpPr>
          <p:spPr>
            <a:xfrm>
              <a:off x="5042332" y="3575776"/>
              <a:ext cx="334581" cy="209309"/>
            </a:xfrm>
            <a:custGeom>
              <a:avLst/>
              <a:gdLst/>
              <a:ahLst/>
              <a:cxnLst/>
              <a:rect l="l" t="t" r="r" b="b"/>
              <a:pathLst>
                <a:path w="13437" h="8406" extrusionOk="0">
                  <a:moveTo>
                    <a:pt x="8588" y="0"/>
                  </a:moveTo>
                  <a:cubicBezTo>
                    <a:pt x="7379" y="0"/>
                    <a:pt x="6172" y="307"/>
                    <a:pt x="5102" y="852"/>
                  </a:cubicBezTo>
                  <a:cubicBezTo>
                    <a:pt x="2844" y="2023"/>
                    <a:pt x="1283" y="4281"/>
                    <a:pt x="1" y="6511"/>
                  </a:cubicBezTo>
                  <a:cubicBezTo>
                    <a:pt x="145" y="6475"/>
                    <a:pt x="290" y="6458"/>
                    <a:pt x="435" y="6458"/>
                  </a:cubicBezTo>
                  <a:cubicBezTo>
                    <a:pt x="964" y="6458"/>
                    <a:pt x="1487" y="6679"/>
                    <a:pt x="1924" y="6985"/>
                  </a:cubicBezTo>
                  <a:cubicBezTo>
                    <a:pt x="2482" y="7347"/>
                    <a:pt x="3011" y="7821"/>
                    <a:pt x="3597" y="8128"/>
                  </a:cubicBezTo>
                  <a:cubicBezTo>
                    <a:pt x="3949" y="8296"/>
                    <a:pt x="4334" y="8406"/>
                    <a:pt x="4703" y="8406"/>
                  </a:cubicBezTo>
                  <a:cubicBezTo>
                    <a:pt x="5005" y="8406"/>
                    <a:pt x="5297" y="8332"/>
                    <a:pt x="5548" y="8156"/>
                  </a:cubicBezTo>
                  <a:cubicBezTo>
                    <a:pt x="6384" y="7598"/>
                    <a:pt x="6496" y="6204"/>
                    <a:pt x="7471" y="5954"/>
                  </a:cubicBezTo>
                  <a:cubicBezTo>
                    <a:pt x="7558" y="5933"/>
                    <a:pt x="7643" y="5924"/>
                    <a:pt x="7727" y="5924"/>
                  </a:cubicBezTo>
                  <a:cubicBezTo>
                    <a:pt x="8541" y="5924"/>
                    <a:pt x="9249" y="6792"/>
                    <a:pt x="10104" y="6792"/>
                  </a:cubicBezTo>
                  <a:cubicBezTo>
                    <a:pt x="10128" y="6792"/>
                    <a:pt x="10151" y="6791"/>
                    <a:pt x="10175" y="6790"/>
                  </a:cubicBezTo>
                  <a:cubicBezTo>
                    <a:pt x="10649" y="6790"/>
                    <a:pt x="11067" y="6511"/>
                    <a:pt x="11374" y="6177"/>
                  </a:cubicBezTo>
                  <a:cubicBezTo>
                    <a:pt x="11681" y="5814"/>
                    <a:pt x="11904" y="5396"/>
                    <a:pt x="12071" y="4978"/>
                  </a:cubicBezTo>
                  <a:cubicBezTo>
                    <a:pt x="12377" y="4281"/>
                    <a:pt x="12740" y="3556"/>
                    <a:pt x="13046" y="2859"/>
                  </a:cubicBezTo>
                  <a:cubicBezTo>
                    <a:pt x="13242" y="2386"/>
                    <a:pt x="13437" y="1912"/>
                    <a:pt x="13046" y="1493"/>
                  </a:cubicBezTo>
                  <a:cubicBezTo>
                    <a:pt x="12266" y="657"/>
                    <a:pt x="10705" y="211"/>
                    <a:pt x="9590" y="72"/>
                  </a:cubicBezTo>
                  <a:cubicBezTo>
                    <a:pt x="9258" y="24"/>
                    <a:pt x="8923" y="0"/>
                    <a:pt x="8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5041635" y="3578888"/>
              <a:ext cx="327659" cy="205525"/>
            </a:xfrm>
            <a:custGeom>
              <a:avLst/>
              <a:gdLst/>
              <a:ahLst/>
              <a:cxnLst/>
              <a:rect l="l" t="t" r="r" b="b"/>
              <a:pathLst>
                <a:path w="13159" h="8254" extrusionOk="0">
                  <a:moveTo>
                    <a:pt x="8396" y="0"/>
                  </a:moveTo>
                  <a:cubicBezTo>
                    <a:pt x="8334" y="0"/>
                    <a:pt x="8268" y="9"/>
                    <a:pt x="8196" y="30"/>
                  </a:cubicBezTo>
                  <a:lnTo>
                    <a:pt x="8604" y="30"/>
                  </a:lnTo>
                  <a:cubicBezTo>
                    <a:pt x="8539" y="13"/>
                    <a:pt x="8470" y="0"/>
                    <a:pt x="8396" y="0"/>
                  </a:cubicBezTo>
                  <a:close/>
                  <a:moveTo>
                    <a:pt x="8604" y="30"/>
                  </a:moveTo>
                  <a:cubicBezTo>
                    <a:pt x="8696" y="55"/>
                    <a:pt x="8781" y="90"/>
                    <a:pt x="8865" y="114"/>
                  </a:cubicBezTo>
                  <a:cubicBezTo>
                    <a:pt x="10064" y="672"/>
                    <a:pt x="11012" y="1508"/>
                    <a:pt x="11458" y="2456"/>
                  </a:cubicBezTo>
                  <a:cubicBezTo>
                    <a:pt x="10844" y="2762"/>
                    <a:pt x="10175" y="3097"/>
                    <a:pt x="9479" y="3320"/>
                  </a:cubicBezTo>
                  <a:cubicBezTo>
                    <a:pt x="8531" y="2065"/>
                    <a:pt x="7249" y="1034"/>
                    <a:pt x="5827" y="365"/>
                  </a:cubicBezTo>
                  <a:cubicBezTo>
                    <a:pt x="5715" y="393"/>
                    <a:pt x="5660" y="421"/>
                    <a:pt x="5548" y="476"/>
                  </a:cubicBezTo>
                  <a:cubicBezTo>
                    <a:pt x="6998" y="1090"/>
                    <a:pt x="8280" y="2121"/>
                    <a:pt x="9283" y="3403"/>
                  </a:cubicBezTo>
                  <a:cubicBezTo>
                    <a:pt x="8531" y="3654"/>
                    <a:pt x="7778" y="3849"/>
                    <a:pt x="6998" y="4017"/>
                  </a:cubicBezTo>
                  <a:cubicBezTo>
                    <a:pt x="6161" y="2957"/>
                    <a:pt x="4991" y="2149"/>
                    <a:pt x="3708" y="1647"/>
                  </a:cubicBezTo>
                  <a:cubicBezTo>
                    <a:pt x="3625" y="1731"/>
                    <a:pt x="3569" y="1759"/>
                    <a:pt x="3485" y="1842"/>
                  </a:cubicBezTo>
                  <a:cubicBezTo>
                    <a:pt x="4740" y="2288"/>
                    <a:pt x="5883" y="3041"/>
                    <a:pt x="6747" y="4100"/>
                  </a:cubicBezTo>
                  <a:cubicBezTo>
                    <a:pt x="6301" y="4156"/>
                    <a:pt x="5827" y="4240"/>
                    <a:pt x="5353" y="4295"/>
                  </a:cubicBezTo>
                  <a:lnTo>
                    <a:pt x="4628" y="4407"/>
                  </a:lnTo>
                  <a:cubicBezTo>
                    <a:pt x="3903" y="3849"/>
                    <a:pt x="3067" y="3403"/>
                    <a:pt x="2203" y="3125"/>
                  </a:cubicBezTo>
                  <a:cubicBezTo>
                    <a:pt x="2147" y="3180"/>
                    <a:pt x="2092" y="3236"/>
                    <a:pt x="2064" y="3292"/>
                  </a:cubicBezTo>
                  <a:cubicBezTo>
                    <a:pt x="2844" y="3571"/>
                    <a:pt x="3625" y="3961"/>
                    <a:pt x="4322" y="4491"/>
                  </a:cubicBezTo>
                  <a:cubicBezTo>
                    <a:pt x="3820" y="4546"/>
                    <a:pt x="3374" y="4658"/>
                    <a:pt x="2928" y="4769"/>
                  </a:cubicBezTo>
                  <a:cubicBezTo>
                    <a:pt x="1841" y="5048"/>
                    <a:pt x="949" y="5466"/>
                    <a:pt x="252" y="6024"/>
                  </a:cubicBezTo>
                  <a:cubicBezTo>
                    <a:pt x="168" y="6163"/>
                    <a:pt x="57" y="6302"/>
                    <a:pt x="1" y="6442"/>
                  </a:cubicBezTo>
                  <a:cubicBezTo>
                    <a:pt x="29" y="6442"/>
                    <a:pt x="57" y="6442"/>
                    <a:pt x="112" y="6386"/>
                  </a:cubicBezTo>
                  <a:cubicBezTo>
                    <a:pt x="809" y="5773"/>
                    <a:pt x="1785" y="5271"/>
                    <a:pt x="3011" y="4964"/>
                  </a:cubicBezTo>
                  <a:cubicBezTo>
                    <a:pt x="3402" y="4853"/>
                    <a:pt x="3820" y="4797"/>
                    <a:pt x="4266" y="4714"/>
                  </a:cubicBezTo>
                  <a:lnTo>
                    <a:pt x="4266" y="4714"/>
                  </a:lnTo>
                  <a:cubicBezTo>
                    <a:pt x="3625" y="5606"/>
                    <a:pt x="2872" y="6358"/>
                    <a:pt x="2036" y="6999"/>
                  </a:cubicBezTo>
                  <a:cubicBezTo>
                    <a:pt x="2092" y="7027"/>
                    <a:pt x="2175" y="7055"/>
                    <a:pt x="2203" y="7139"/>
                  </a:cubicBezTo>
                  <a:cubicBezTo>
                    <a:pt x="3095" y="6470"/>
                    <a:pt x="3903" y="5633"/>
                    <a:pt x="4545" y="4686"/>
                  </a:cubicBezTo>
                  <a:cubicBezTo>
                    <a:pt x="4823" y="4658"/>
                    <a:pt x="5102" y="4630"/>
                    <a:pt x="5381" y="4546"/>
                  </a:cubicBezTo>
                  <a:cubicBezTo>
                    <a:pt x="5660" y="4518"/>
                    <a:pt x="5966" y="4491"/>
                    <a:pt x="6245" y="4407"/>
                  </a:cubicBezTo>
                  <a:lnTo>
                    <a:pt x="6245" y="4407"/>
                  </a:lnTo>
                  <a:cubicBezTo>
                    <a:pt x="6022" y="5940"/>
                    <a:pt x="5130" y="7334"/>
                    <a:pt x="3792" y="8142"/>
                  </a:cubicBezTo>
                  <a:cubicBezTo>
                    <a:pt x="3876" y="8170"/>
                    <a:pt x="3987" y="8198"/>
                    <a:pt x="4071" y="8254"/>
                  </a:cubicBezTo>
                  <a:cubicBezTo>
                    <a:pt x="5409" y="7362"/>
                    <a:pt x="6301" y="5940"/>
                    <a:pt x="6496" y="4379"/>
                  </a:cubicBezTo>
                  <a:cubicBezTo>
                    <a:pt x="6663" y="4351"/>
                    <a:pt x="6830" y="4295"/>
                    <a:pt x="6970" y="4295"/>
                  </a:cubicBezTo>
                  <a:cubicBezTo>
                    <a:pt x="7722" y="4156"/>
                    <a:pt x="8475" y="3961"/>
                    <a:pt x="9200" y="3710"/>
                  </a:cubicBezTo>
                  <a:lnTo>
                    <a:pt x="9200" y="3710"/>
                  </a:lnTo>
                  <a:cubicBezTo>
                    <a:pt x="9060" y="4518"/>
                    <a:pt x="8782" y="5327"/>
                    <a:pt x="8419" y="6079"/>
                  </a:cubicBezTo>
                  <a:lnTo>
                    <a:pt x="8642" y="6191"/>
                  </a:lnTo>
                  <a:cubicBezTo>
                    <a:pt x="9033" y="5383"/>
                    <a:pt x="9311" y="4546"/>
                    <a:pt x="9451" y="3682"/>
                  </a:cubicBezTo>
                  <a:cubicBezTo>
                    <a:pt x="10092" y="3431"/>
                    <a:pt x="10733" y="3180"/>
                    <a:pt x="11318" y="2874"/>
                  </a:cubicBezTo>
                  <a:lnTo>
                    <a:pt x="11318" y="2874"/>
                  </a:lnTo>
                  <a:cubicBezTo>
                    <a:pt x="11458" y="4156"/>
                    <a:pt x="11263" y="5494"/>
                    <a:pt x="10733" y="6637"/>
                  </a:cubicBezTo>
                  <a:cubicBezTo>
                    <a:pt x="10844" y="6581"/>
                    <a:pt x="10984" y="6498"/>
                    <a:pt x="11040" y="6442"/>
                  </a:cubicBezTo>
                  <a:cubicBezTo>
                    <a:pt x="11541" y="5271"/>
                    <a:pt x="11709" y="3989"/>
                    <a:pt x="11541" y="2762"/>
                  </a:cubicBezTo>
                  <a:cubicBezTo>
                    <a:pt x="12099" y="2484"/>
                    <a:pt x="12656" y="2177"/>
                    <a:pt x="13158" y="1842"/>
                  </a:cubicBezTo>
                  <a:cubicBezTo>
                    <a:pt x="13130" y="1759"/>
                    <a:pt x="13130" y="1703"/>
                    <a:pt x="13074" y="1619"/>
                  </a:cubicBezTo>
                  <a:cubicBezTo>
                    <a:pt x="12573" y="1926"/>
                    <a:pt x="12099" y="2205"/>
                    <a:pt x="11597" y="2484"/>
                  </a:cubicBezTo>
                  <a:lnTo>
                    <a:pt x="11486" y="2288"/>
                  </a:lnTo>
                  <a:cubicBezTo>
                    <a:pt x="10984" y="1341"/>
                    <a:pt x="10064" y="588"/>
                    <a:pt x="8893" y="58"/>
                  </a:cubicBezTo>
                  <a:cubicBezTo>
                    <a:pt x="8837" y="58"/>
                    <a:pt x="8810" y="30"/>
                    <a:pt x="878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26"/>
          <p:cNvSpPr/>
          <p:nvPr/>
        </p:nvSpPr>
        <p:spPr>
          <a:xfrm>
            <a:off x="8865955" y="4226944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7941055" y="225669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rcellus"/>
              <a:buNone/>
              <a:defRPr sz="3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67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veggielens.onrender.com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veggielens.onrender.com/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ctrTitle"/>
          </p:nvPr>
        </p:nvSpPr>
        <p:spPr>
          <a:xfrm>
            <a:off x="890015" y="1262270"/>
            <a:ext cx="6616800" cy="15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pc="300" dirty="0">
                <a:latin typeface="DM Sans" pitchFamily="2" charset="0"/>
                <a:cs typeface="Poppins" panose="00000500000000000000" pitchFamily="2" charset="0"/>
              </a:rPr>
              <a:t>VEGGIELENS </a:t>
            </a:r>
            <a:endParaRPr sz="6000" b="1" spc="300" dirty="0">
              <a:latin typeface="DM Sans" pitchFamily="2" charset="0"/>
              <a:cs typeface="Poppins" panose="00000500000000000000" pitchFamily="2" charset="0"/>
            </a:endParaRPr>
          </a:p>
        </p:txBody>
      </p:sp>
      <p:sp>
        <p:nvSpPr>
          <p:cNvPr id="468" name="Google Shape;468;p30"/>
          <p:cNvSpPr txBox="1">
            <a:spLocks noGrp="1"/>
          </p:cNvSpPr>
          <p:nvPr>
            <p:ph type="subTitle" idx="1"/>
          </p:nvPr>
        </p:nvSpPr>
        <p:spPr>
          <a:xfrm>
            <a:off x="957742" y="3049604"/>
            <a:ext cx="3395746" cy="870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DM Sans" pitchFamily="2" charset="0"/>
                <a:cs typeface="Poppins" panose="00000500000000000000" pitchFamily="2" charset="0"/>
              </a:rPr>
              <a:t>Name : Dario Prawara T</a:t>
            </a:r>
            <a:r>
              <a:rPr lang="en-SG" sz="1300" dirty="0">
                <a:latin typeface="DM Sans" pitchFamily="2" charset="0"/>
                <a:cs typeface="Poppins" panose="00000500000000000000" pitchFamily="2" charset="0"/>
              </a:rPr>
              <a:t>eh Wei Rong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 dirty="0">
                <a:latin typeface="DM Sans" pitchFamily="2" charset="0"/>
                <a:cs typeface="Poppins" panose="00000500000000000000" pitchFamily="2" charset="0"/>
              </a:rPr>
              <a:t>Class : DAAA / FT / 2B / 04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300" dirty="0">
                <a:latin typeface="DM Sans" pitchFamily="2" charset="0"/>
                <a:cs typeface="Poppins" panose="00000500000000000000" pitchFamily="2" charset="0"/>
              </a:rPr>
              <a:t>Admin No : 2201858</a:t>
            </a:r>
            <a:endParaRPr sz="1300" dirty="0">
              <a:latin typeface="DM Sans" pitchFamily="2" charset="0"/>
              <a:cs typeface="Poppins" panose="00000500000000000000" pitchFamily="2" charset="0"/>
            </a:endParaRPr>
          </a:p>
        </p:txBody>
      </p:sp>
      <p:grpSp>
        <p:nvGrpSpPr>
          <p:cNvPr id="476" name="Google Shape;476;p30"/>
          <p:cNvGrpSpPr/>
          <p:nvPr/>
        </p:nvGrpSpPr>
        <p:grpSpPr>
          <a:xfrm>
            <a:off x="4701539" y="2022133"/>
            <a:ext cx="4245021" cy="2731282"/>
            <a:chOff x="4420961" y="1900281"/>
            <a:chExt cx="4510360" cy="2914094"/>
          </a:xfrm>
        </p:grpSpPr>
        <p:sp>
          <p:nvSpPr>
            <p:cNvPr id="477" name="Google Shape;477;p30"/>
            <p:cNvSpPr/>
            <p:nvPr/>
          </p:nvSpPr>
          <p:spPr>
            <a:xfrm>
              <a:off x="5735052" y="1900281"/>
              <a:ext cx="3196268" cy="2787993"/>
            </a:xfrm>
            <a:custGeom>
              <a:avLst/>
              <a:gdLst/>
              <a:ahLst/>
              <a:cxnLst/>
              <a:rect l="l" t="t" r="r" b="b"/>
              <a:pathLst>
                <a:path w="102470" h="89381" extrusionOk="0">
                  <a:moveTo>
                    <a:pt x="56831" y="0"/>
                  </a:moveTo>
                  <a:cubicBezTo>
                    <a:pt x="53643" y="0"/>
                    <a:pt x="50453" y="484"/>
                    <a:pt x="47667" y="1960"/>
                  </a:cubicBezTo>
                  <a:cubicBezTo>
                    <a:pt x="42008" y="5027"/>
                    <a:pt x="39276" y="11466"/>
                    <a:pt x="36823" y="17431"/>
                  </a:cubicBezTo>
                  <a:cubicBezTo>
                    <a:pt x="34398" y="23397"/>
                    <a:pt x="31360" y="29808"/>
                    <a:pt x="25478" y="32400"/>
                  </a:cubicBezTo>
                  <a:cubicBezTo>
                    <a:pt x="20070" y="34825"/>
                    <a:pt x="13492" y="33348"/>
                    <a:pt x="8195" y="35996"/>
                  </a:cubicBezTo>
                  <a:cubicBezTo>
                    <a:pt x="2648" y="38756"/>
                    <a:pt x="0" y="45613"/>
                    <a:pt x="725" y="51746"/>
                  </a:cubicBezTo>
                  <a:cubicBezTo>
                    <a:pt x="1450" y="57906"/>
                    <a:pt x="4934" y="63398"/>
                    <a:pt x="9032" y="68053"/>
                  </a:cubicBezTo>
                  <a:cubicBezTo>
                    <a:pt x="20907" y="81555"/>
                    <a:pt x="38847" y="89381"/>
                    <a:pt x="56778" y="89381"/>
                  </a:cubicBezTo>
                  <a:cubicBezTo>
                    <a:pt x="60355" y="89381"/>
                    <a:pt x="63931" y="89069"/>
                    <a:pt x="67458" y="88430"/>
                  </a:cubicBezTo>
                  <a:cubicBezTo>
                    <a:pt x="72810" y="87454"/>
                    <a:pt x="78162" y="85753"/>
                    <a:pt x="82706" y="82771"/>
                  </a:cubicBezTo>
                  <a:cubicBezTo>
                    <a:pt x="90149" y="77893"/>
                    <a:pt x="95055" y="69837"/>
                    <a:pt x="97619" y="61335"/>
                  </a:cubicBezTo>
                  <a:cubicBezTo>
                    <a:pt x="100825" y="50742"/>
                    <a:pt x="102470" y="39090"/>
                    <a:pt x="99571" y="28135"/>
                  </a:cubicBezTo>
                  <a:cubicBezTo>
                    <a:pt x="97146" y="18853"/>
                    <a:pt x="90288" y="11215"/>
                    <a:pt x="81926" y="6755"/>
                  </a:cubicBezTo>
                  <a:cubicBezTo>
                    <a:pt x="79222" y="5333"/>
                    <a:pt x="76434" y="4163"/>
                    <a:pt x="73591" y="3131"/>
                  </a:cubicBezTo>
                  <a:cubicBezTo>
                    <a:pt x="69242" y="1542"/>
                    <a:pt x="64671" y="567"/>
                    <a:pt x="60071" y="149"/>
                  </a:cubicBezTo>
                  <a:cubicBezTo>
                    <a:pt x="59002" y="57"/>
                    <a:pt x="57917" y="0"/>
                    <a:pt x="56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4520460" y="2736894"/>
              <a:ext cx="1327120" cy="1332374"/>
            </a:xfrm>
            <a:custGeom>
              <a:avLst/>
              <a:gdLst/>
              <a:ahLst/>
              <a:cxnLst/>
              <a:rect l="l" t="t" r="r" b="b"/>
              <a:pathLst>
                <a:path w="53298" h="53509" extrusionOk="0">
                  <a:moveTo>
                    <a:pt x="26115" y="1"/>
                  </a:moveTo>
                  <a:cubicBezTo>
                    <a:pt x="24636" y="1"/>
                    <a:pt x="23162" y="136"/>
                    <a:pt x="21715" y="417"/>
                  </a:cubicBezTo>
                  <a:cubicBezTo>
                    <a:pt x="17840" y="1169"/>
                    <a:pt x="14133" y="2814"/>
                    <a:pt x="11011" y="5295"/>
                  </a:cubicBezTo>
                  <a:cubicBezTo>
                    <a:pt x="3568" y="11260"/>
                    <a:pt x="0" y="21602"/>
                    <a:pt x="1896" y="30968"/>
                  </a:cubicBezTo>
                  <a:cubicBezTo>
                    <a:pt x="3763" y="40334"/>
                    <a:pt x="10844" y="48390"/>
                    <a:pt x="19764" y="51791"/>
                  </a:cubicBezTo>
                  <a:cubicBezTo>
                    <a:pt x="22579" y="52876"/>
                    <a:pt x="25624" y="53509"/>
                    <a:pt x="28640" y="53509"/>
                  </a:cubicBezTo>
                  <a:cubicBezTo>
                    <a:pt x="30970" y="53509"/>
                    <a:pt x="33283" y="53131"/>
                    <a:pt x="35458" y="52293"/>
                  </a:cubicBezTo>
                  <a:cubicBezTo>
                    <a:pt x="40141" y="50481"/>
                    <a:pt x="43848" y="46662"/>
                    <a:pt x="46636" y="42397"/>
                  </a:cubicBezTo>
                  <a:cubicBezTo>
                    <a:pt x="50873" y="35902"/>
                    <a:pt x="53298" y="28013"/>
                    <a:pt x="51960" y="20375"/>
                  </a:cubicBezTo>
                  <a:cubicBezTo>
                    <a:pt x="49955" y="8517"/>
                    <a:pt x="37858" y="1"/>
                    <a:pt x="26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4420961" y="4100122"/>
              <a:ext cx="1519577" cy="714254"/>
            </a:xfrm>
            <a:custGeom>
              <a:avLst/>
              <a:gdLst/>
              <a:ahLst/>
              <a:cxnLst/>
              <a:rect l="l" t="t" r="r" b="b"/>
              <a:pathLst>
                <a:path w="46944" h="22067" extrusionOk="0">
                  <a:moveTo>
                    <a:pt x="22719" y="0"/>
                  </a:moveTo>
                  <a:cubicBezTo>
                    <a:pt x="20147" y="0"/>
                    <a:pt x="17573" y="188"/>
                    <a:pt x="15026" y="566"/>
                  </a:cubicBezTo>
                  <a:cubicBezTo>
                    <a:pt x="11123" y="1151"/>
                    <a:pt x="7109" y="2266"/>
                    <a:pt x="4238" y="4942"/>
                  </a:cubicBezTo>
                  <a:cubicBezTo>
                    <a:pt x="1367" y="7674"/>
                    <a:pt x="1" y="12301"/>
                    <a:pt x="2064" y="15674"/>
                  </a:cubicBezTo>
                  <a:cubicBezTo>
                    <a:pt x="3708" y="18378"/>
                    <a:pt x="6942" y="19549"/>
                    <a:pt x="10008" y="20329"/>
                  </a:cubicBezTo>
                  <a:cubicBezTo>
                    <a:pt x="14675" y="21484"/>
                    <a:pt x="19499" y="22067"/>
                    <a:pt x="24325" y="22067"/>
                  </a:cubicBezTo>
                  <a:cubicBezTo>
                    <a:pt x="27888" y="22067"/>
                    <a:pt x="31452" y="21749"/>
                    <a:pt x="34957" y="21110"/>
                  </a:cubicBezTo>
                  <a:cubicBezTo>
                    <a:pt x="38134" y="20525"/>
                    <a:pt x="41452" y="19633"/>
                    <a:pt x="43737" y="17291"/>
                  </a:cubicBezTo>
                  <a:cubicBezTo>
                    <a:pt x="46079" y="14950"/>
                    <a:pt x="46943" y="11298"/>
                    <a:pt x="45995" y="8120"/>
                  </a:cubicBezTo>
                  <a:cubicBezTo>
                    <a:pt x="44239" y="2266"/>
                    <a:pt x="39138" y="2378"/>
                    <a:pt x="34232" y="1263"/>
                  </a:cubicBezTo>
                  <a:cubicBezTo>
                    <a:pt x="30463" y="425"/>
                    <a:pt x="26593" y="0"/>
                    <a:pt x="22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grpSp>
          <p:nvGrpSpPr>
            <p:cNvPr id="480" name="Google Shape;480;p30"/>
            <p:cNvGrpSpPr/>
            <p:nvPr/>
          </p:nvGrpSpPr>
          <p:grpSpPr>
            <a:xfrm>
              <a:off x="8209488" y="3016721"/>
              <a:ext cx="290857" cy="238766"/>
              <a:chOff x="8209488" y="3016721"/>
              <a:chExt cx="290857" cy="238766"/>
            </a:xfrm>
          </p:grpSpPr>
          <p:sp>
            <p:nvSpPr>
              <p:cNvPr id="481" name="Google Shape;481;p30"/>
              <p:cNvSpPr/>
              <p:nvPr/>
            </p:nvSpPr>
            <p:spPr>
              <a:xfrm>
                <a:off x="8209488" y="3017443"/>
                <a:ext cx="290857" cy="238044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9560" extrusionOk="0">
                    <a:moveTo>
                      <a:pt x="7250" y="0"/>
                    </a:moveTo>
                    <a:cubicBezTo>
                      <a:pt x="6732" y="0"/>
                      <a:pt x="6214" y="163"/>
                      <a:pt x="5883" y="557"/>
                    </a:cubicBezTo>
                    <a:cubicBezTo>
                      <a:pt x="5269" y="1282"/>
                      <a:pt x="5492" y="2648"/>
                      <a:pt x="4656" y="3149"/>
                    </a:cubicBezTo>
                    <a:cubicBezTo>
                      <a:pt x="4455" y="3270"/>
                      <a:pt x="4241" y="3313"/>
                      <a:pt x="4019" y="3313"/>
                    </a:cubicBezTo>
                    <a:cubicBezTo>
                      <a:pt x="3455" y="3313"/>
                      <a:pt x="2838" y="3035"/>
                      <a:pt x="2245" y="3035"/>
                    </a:cubicBezTo>
                    <a:cubicBezTo>
                      <a:pt x="2099" y="3035"/>
                      <a:pt x="1955" y="3052"/>
                      <a:pt x="1813" y="3094"/>
                    </a:cubicBezTo>
                    <a:cubicBezTo>
                      <a:pt x="1367" y="3233"/>
                      <a:pt x="1032" y="3623"/>
                      <a:pt x="837" y="4041"/>
                    </a:cubicBezTo>
                    <a:cubicBezTo>
                      <a:pt x="614" y="4460"/>
                      <a:pt x="558" y="4906"/>
                      <a:pt x="475" y="5352"/>
                    </a:cubicBezTo>
                    <a:cubicBezTo>
                      <a:pt x="335" y="6160"/>
                      <a:pt x="252" y="6913"/>
                      <a:pt x="112" y="7749"/>
                    </a:cubicBezTo>
                    <a:cubicBezTo>
                      <a:pt x="29" y="8278"/>
                      <a:pt x="1" y="8724"/>
                      <a:pt x="475" y="9031"/>
                    </a:cubicBezTo>
                    <a:cubicBezTo>
                      <a:pt x="1151" y="9433"/>
                      <a:pt x="2068" y="9560"/>
                      <a:pt x="2933" y="9560"/>
                    </a:cubicBezTo>
                    <a:cubicBezTo>
                      <a:pt x="3387" y="9560"/>
                      <a:pt x="3827" y="9525"/>
                      <a:pt x="4210" y="9477"/>
                    </a:cubicBezTo>
                    <a:cubicBezTo>
                      <a:pt x="5743" y="9254"/>
                      <a:pt x="7221" y="8557"/>
                      <a:pt x="8336" y="7526"/>
                    </a:cubicBezTo>
                    <a:cubicBezTo>
                      <a:pt x="10203" y="5742"/>
                      <a:pt x="11040" y="3149"/>
                      <a:pt x="11681" y="641"/>
                    </a:cubicBezTo>
                    <a:lnTo>
                      <a:pt x="11681" y="641"/>
                    </a:lnTo>
                    <a:cubicBezTo>
                      <a:pt x="11374" y="822"/>
                      <a:pt x="11040" y="892"/>
                      <a:pt x="10698" y="892"/>
                    </a:cubicBezTo>
                    <a:cubicBezTo>
                      <a:pt x="10357" y="892"/>
                      <a:pt x="10008" y="822"/>
                      <a:pt x="9674" y="724"/>
                    </a:cubicBezTo>
                    <a:cubicBezTo>
                      <a:pt x="9060" y="501"/>
                      <a:pt x="8419" y="195"/>
                      <a:pt x="7778" y="55"/>
                    </a:cubicBezTo>
                    <a:cubicBezTo>
                      <a:pt x="7607" y="20"/>
                      <a:pt x="7428" y="0"/>
                      <a:pt x="7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 pitchFamily="2" charset="0"/>
                </a:endParaRPr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8216435" y="3016721"/>
                <a:ext cx="283213" cy="230474"/>
              </a:xfrm>
              <a:custGeom>
                <a:avLst/>
                <a:gdLst/>
                <a:ahLst/>
                <a:cxnLst/>
                <a:rect l="l" t="t" r="r" b="b"/>
                <a:pathLst>
                  <a:path w="11374" h="9256" extrusionOk="0">
                    <a:moveTo>
                      <a:pt x="6997" y="1"/>
                    </a:moveTo>
                    <a:cubicBezTo>
                      <a:pt x="5994" y="1199"/>
                      <a:pt x="5492" y="2844"/>
                      <a:pt x="5743" y="4377"/>
                    </a:cubicBezTo>
                    <a:cubicBezTo>
                      <a:pt x="5604" y="4433"/>
                      <a:pt x="5436" y="4516"/>
                      <a:pt x="5297" y="4572"/>
                    </a:cubicBezTo>
                    <a:cubicBezTo>
                      <a:pt x="4600" y="4935"/>
                      <a:pt x="3931" y="5297"/>
                      <a:pt x="3318" y="5771"/>
                    </a:cubicBezTo>
                    <a:cubicBezTo>
                      <a:pt x="3234" y="4935"/>
                      <a:pt x="3262" y="4098"/>
                      <a:pt x="3401" y="3290"/>
                    </a:cubicBezTo>
                    <a:cubicBezTo>
                      <a:pt x="3346" y="3290"/>
                      <a:pt x="3262" y="3262"/>
                      <a:pt x="3206" y="3262"/>
                    </a:cubicBezTo>
                    <a:cubicBezTo>
                      <a:pt x="3011" y="4126"/>
                      <a:pt x="2983" y="5046"/>
                      <a:pt x="3095" y="5910"/>
                    </a:cubicBezTo>
                    <a:cubicBezTo>
                      <a:pt x="2537" y="6273"/>
                      <a:pt x="2008" y="6746"/>
                      <a:pt x="1506" y="7192"/>
                    </a:cubicBezTo>
                    <a:cubicBezTo>
                      <a:pt x="1004" y="6022"/>
                      <a:pt x="837" y="4684"/>
                      <a:pt x="1032" y="3401"/>
                    </a:cubicBezTo>
                    <a:lnTo>
                      <a:pt x="1032" y="3401"/>
                    </a:lnTo>
                    <a:cubicBezTo>
                      <a:pt x="948" y="3485"/>
                      <a:pt x="865" y="3569"/>
                      <a:pt x="809" y="3708"/>
                    </a:cubicBezTo>
                    <a:cubicBezTo>
                      <a:pt x="670" y="4935"/>
                      <a:pt x="837" y="6217"/>
                      <a:pt x="1311" y="7360"/>
                    </a:cubicBezTo>
                    <a:cubicBezTo>
                      <a:pt x="865" y="7778"/>
                      <a:pt x="419" y="8280"/>
                      <a:pt x="1" y="8726"/>
                    </a:cubicBezTo>
                    <a:cubicBezTo>
                      <a:pt x="29" y="8809"/>
                      <a:pt x="56" y="8837"/>
                      <a:pt x="140" y="8893"/>
                    </a:cubicBezTo>
                    <a:cubicBezTo>
                      <a:pt x="530" y="8475"/>
                      <a:pt x="893" y="8057"/>
                      <a:pt x="1311" y="7638"/>
                    </a:cubicBezTo>
                    <a:lnTo>
                      <a:pt x="1506" y="7834"/>
                    </a:lnTo>
                    <a:cubicBezTo>
                      <a:pt x="2259" y="8558"/>
                      <a:pt x="3346" y="9088"/>
                      <a:pt x="4628" y="9255"/>
                    </a:cubicBezTo>
                    <a:lnTo>
                      <a:pt x="4767" y="9255"/>
                    </a:lnTo>
                    <a:cubicBezTo>
                      <a:pt x="4935" y="9227"/>
                      <a:pt x="5158" y="9144"/>
                      <a:pt x="5325" y="9088"/>
                    </a:cubicBezTo>
                    <a:lnTo>
                      <a:pt x="5325" y="9088"/>
                    </a:lnTo>
                    <a:cubicBezTo>
                      <a:pt x="5172" y="9102"/>
                      <a:pt x="5039" y="9109"/>
                      <a:pt x="4921" y="9109"/>
                    </a:cubicBezTo>
                    <a:cubicBezTo>
                      <a:pt x="4802" y="9109"/>
                      <a:pt x="4698" y="9102"/>
                      <a:pt x="4600" y="9088"/>
                    </a:cubicBezTo>
                    <a:cubicBezTo>
                      <a:pt x="3262" y="8893"/>
                      <a:pt x="2147" y="8335"/>
                      <a:pt x="1422" y="7555"/>
                    </a:cubicBezTo>
                    <a:cubicBezTo>
                      <a:pt x="1952" y="7053"/>
                      <a:pt x="2509" y="6607"/>
                      <a:pt x="3095" y="6189"/>
                    </a:cubicBezTo>
                    <a:cubicBezTo>
                      <a:pt x="4349" y="7165"/>
                      <a:pt x="5855" y="7778"/>
                      <a:pt x="7416" y="8029"/>
                    </a:cubicBezTo>
                    <a:cubicBezTo>
                      <a:pt x="7499" y="7945"/>
                      <a:pt x="7583" y="7917"/>
                      <a:pt x="7666" y="7861"/>
                    </a:cubicBezTo>
                    <a:cubicBezTo>
                      <a:pt x="6105" y="7638"/>
                      <a:pt x="4572" y="7025"/>
                      <a:pt x="3318" y="6077"/>
                    </a:cubicBezTo>
                    <a:cubicBezTo>
                      <a:pt x="3959" y="5631"/>
                      <a:pt x="4628" y="5213"/>
                      <a:pt x="5325" y="4851"/>
                    </a:cubicBezTo>
                    <a:cubicBezTo>
                      <a:pt x="6440" y="5659"/>
                      <a:pt x="7806" y="6161"/>
                      <a:pt x="9172" y="6245"/>
                    </a:cubicBezTo>
                    <a:cubicBezTo>
                      <a:pt x="9200" y="6189"/>
                      <a:pt x="9255" y="6105"/>
                      <a:pt x="9283" y="6050"/>
                    </a:cubicBezTo>
                    <a:cubicBezTo>
                      <a:pt x="7973" y="5966"/>
                      <a:pt x="6635" y="5520"/>
                      <a:pt x="5548" y="4767"/>
                    </a:cubicBezTo>
                    <a:cubicBezTo>
                      <a:pt x="5966" y="4544"/>
                      <a:pt x="6384" y="4377"/>
                      <a:pt x="6802" y="4154"/>
                    </a:cubicBezTo>
                    <a:cubicBezTo>
                      <a:pt x="6997" y="4070"/>
                      <a:pt x="7248" y="3959"/>
                      <a:pt x="7443" y="3847"/>
                    </a:cubicBezTo>
                    <a:cubicBezTo>
                      <a:pt x="8335" y="4182"/>
                      <a:pt x="9227" y="4377"/>
                      <a:pt x="10147" y="4433"/>
                    </a:cubicBezTo>
                    <a:lnTo>
                      <a:pt x="10231" y="4238"/>
                    </a:lnTo>
                    <a:cubicBezTo>
                      <a:pt x="9395" y="4210"/>
                      <a:pt x="8531" y="4015"/>
                      <a:pt x="7722" y="3708"/>
                    </a:cubicBezTo>
                    <a:cubicBezTo>
                      <a:pt x="8140" y="3513"/>
                      <a:pt x="8586" y="3290"/>
                      <a:pt x="9032" y="3039"/>
                    </a:cubicBezTo>
                    <a:cubicBezTo>
                      <a:pt x="9980" y="2482"/>
                      <a:pt x="10761" y="1840"/>
                      <a:pt x="11290" y="1088"/>
                    </a:cubicBezTo>
                    <a:cubicBezTo>
                      <a:pt x="11318" y="948"/>
                      <a:pt x="11346" y="781"/>
                      <a:pt x="11374" y="642"/>
                    </a:cubicBezTo>
                    <a:lnTo>
                      <a:pt x="11374" y="642"/>
                    </a:lnTo>
                    <a:cubicBezTo>
                      <a:pt x="11346" y="670"/>
                      <a:pt x="11318" y="670"/>
                      <a:pt x="11290" y="670"/>
                    </a:cubicBezTo>
                    <a:cubicBezTo>
                      <a:pt x="10761" y="1478"/>
                      <a:pt x="9980" y="2203"/>
                      <a:pt x="8921" y="2844"/>
                    </a:cubicBezTo>
                    <a:cubicBezTo>
                      <a:pt x="8531" y="3039"/>
                      <a:pt x="8140" y="3262"/>
                      <a:pt x="7778" y="3429"/>
                    </a:cubicBezTo>
                    <a:cubicBezTo>
                      <a:pt x="8112" y="2426"/>
                      <a:pt x="8642" y="1478"/>
                      <a:pt x="9311" y="642"/>
                    </a:cubicBezTo>
                    <a:cubicBezTo>
                      <a:pt x="9227" y="614"/>
                      <a:pt x="9172" y="614"/>
                      <a:pt x="9088" y="586"/>
                    </a:cubicBezTo>
                    <a:cubicBezTo>
                      <a:pt x="8391" y="1450"/>
                      <a:pt x="7862" y="2454"/>
                      <a:pt x="7527" y="3541"/>
                    </a:cubicBezTo>
                    <a:cubicBezTo>
                      <a:pt x="7276" y="3652"/>
                      <a:pt x="6997" y="3792"/>
                      <a:pt x="6747" y="3875"/>
                    </a:cubicBezTo>
                    <a:cubicBezTo>
                      <a:pt x="6468" y="3987"/>
                      <a:pt x="6189" y="4126"/>
                      <a:pt x="5966" y="4266"/>
                    </a:cubicBezTo>
                    <a:cubicBezTo>
                      <a:pt x="5715" y="2732"/>
                      <a:pt x="6245" y="1171"/>
                      <a:pt x="72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 pitchFamily="2" charset="0"/>
                </a:endParaRPr>
              </a:p>
            </p:txBody>
          </p:sp>
        </p:grpSp>
        <p:grpSp>
          <p:nvGrpSpPr>
            <p:cNvPr id="483" name="Google Shape;483;p30"/>
            <p:cNvGrpSpPr/>
            <p:nvPr/>
          </p:nvGrpSpPr>
          <p:grpSpPr>
            <a:xfrm>
              <a:off x="5500443" y="2698125"/>
              <a:ext cx="224922" cy="311673"/>
              <a:chOff x="5500443" y="2698125"/>
              <a:chExt cx="224922" cy="311673"/>
            </a:xfrm>
          </p:grpSpPr>
          <p:sp>
            <p:nvSpPr>
              <p:cNvPr id="484" name="Google Shape;484;p30"/>
              <p:cNvSpPr/>
              <p:nvPr/>
            </p:nvSpPr>
            <p:spPr>
              <a:xfrm>
                <a:off x="5500443" y="2698125"/>
                <a:ext cx="224922" cy="311673"/>
              </a:xfrm>
              <a:custGeom>
                <a:avLst/>
                <a:gdLst/>
                <a:ahLst/>
                <a:cxnLst/>
                <a:rect l="l" t="t" r="r" b="b"/>
                <a:pathLst>
                  <a:path w="9033" h="12517" extrusionOk="0">
                    <a:moveTo>
                      <a:pt x="1311" y="1"/>
                    </a:moveTo>
                    <a:lnTo>
                      <a:pt x="1311" y="1"/>
                    </a:lnTo>
                    <a:cubicBezTo>
                      <a:pt x="1589" y="614"/>
                      <a:pt x="1394" y="1339"/>
                      <a:pt x="1116" y="1980"/>
                    </a:cubicBezTo>
                    <a:cubicBezTo>
                      <a:pt x="837" y="2565"/>
                      <a:pt x="419" y="3151"/>
                      <a:pt x="224" y="3792"/>
                    </a:cubicBezTo>
                    <a:cubicBezTo>
                      <a:pt x="1" y="4405"/>
                      <a:pt x="1" y="5214"/>
                      <a:pt x="474" y="5715"/>
                    </a:cubicBezTo>
                    <a:cubicBezTo>
                      <a:pt x="1116" y="6440"/>
                      <a:pt x="2509" y="6356"/>
                      <a:pt x="2900" y="7276"/>
                    </a:cubicBezTo>
                    <a:cubicBezTo>
                      <a:pt x="3262" y="8168"/>
                      <a:pt x="2286" y="9116"/>
                      <a:pt x="2454" y="10092"/>
                    </a:cubicBezTo>
                    <a:cubicBezTo>
                      <a:pt x="2509" y="10538"/>
                      <a:pt x="2872" y="10928"/>
                      <a:pt x="3262" y="11179"/>
                    </a:cubicBezTo>
                    <a:cubicBezTo>
                      <a:pt x="3624" y="11430"/>
                      <a:pt x="4098" y="11569"/>
                      <a:pt x="4544" y="11709"/>
                    </a:cubicBezTo>
                    <a:cubicBezTo>
                      <a:pt x="5297" y="11932"/>
                      <a:pt x="6049" y="12155"/>
                      <a:pt x="6774" y="12405"/>
                    </a:cubicBezTo>
                    <a:cubicBezTo>
                      <a:pt x="6981" y="12466"/>
                      <a:pt x="7189" y="12517"/>
                      <a:pt x="7387" y="12517"/>
                    </a:cubicBezTo>
                    <a:cubicBezTo>
                      <a:pt x="7641" y="12517"/>
                      <a:pt x="7880" y="12433"/>
                      <a:pt x="8084" y="12182"/>
                    </a:cubicBezTo>
                    <a:cubicBezTo>
                      <a:pt x="8865" y="11290"/>
                      <a:pt x="9032" y="9674"/>
                      <a:pt x="9032" y="8559"/>
                    </a:cubicBezTo>
                    <a:cubicBezTo>
                      <a:pt x="9032" y="7025"/>
                      <a:pt x="8558" y="5492"/>
                      <a:pt x="7638" y="4238"/>
                    </a:cubicBezTo>
                    <a:cubicBezTo>
                      <a:pt x="6133" y="2119"/>
                      <a:pt x="3708" y="921"/>
                      <a:pt x="1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 pitchFamily="2" charset="0"/>
                </a:endParaRPr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5502534" y="2698125"/>
                <a:ext cx="222830" cy="310304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2462" extrusionOk="0">
                    <a:moveTo>
                      <a:pt x="1171" y="1"/>
                    </a:moveTo>
                    <a:cubicBezTo>
                      <a:pt x="1171" y="29"/>
                      <a:pt x="1227" y="57"/>
                      <a:pt x="1227" y="85"/>
                    </a:cubicBezTo>
                    <a:cubicBezTo>
                      <a:pt x="1951" y="726"/>
                      <a:pt x="2565" y="1590"/>
                      <a:pt x="3011" y="2733"/>
                    </a:cubicBezTo>
                    <a:cubicBezTo>
                      <a:pt x="3206" y="3123"/>
                      <a:pt x="3345" y="3541"/>
                      <a:pt x="3485" y="3959"/>
                    </a:cubicBezTo>
                    <a:cubicBezTo>
                      <a:pt x="2537" y="3485"/>
                      <a:pt x="1673" y="2844"/>
                      <a:pt x="920" y="2092"/>
                    </a:cubicBezTo>
                    <a:lnTo>
                      <a:pt x="836" y="2287"/>
                    </a:lnTo>
                    <a:cubicBezTo>
                      <a:pt x="1589" y="3095"/>
                      <a:pt x="2537" y="3764"/>
                      <a:pt x="3568" y="4238"/>
                    </a:cubicBezTo>
                    <a:cubicBezTo>
                      <a:pt x="3652" y="4517"/>
                      <a:pt x="3763" y="4795"/>
                      <a:pt x="3819" y="5046"/>
                    </a:cubicBezTo>
                    <a:cubicBezTo>
                      <a:pt x="3903" y="5325"/>
                      <a:pt x="3986" y="5604"/>
                      <a:pt x="4070" y="5910"/>
                    </a:cubicBezTo>
                    <a:cubicBezTo>
                      <a:pt x="4041" y="5911"/>
                      <a:pt x="4013" y="5911"/>
                      <a:pt x="3984" y="5911"/>
                    </a:cubicBezTo>
                    <a:cubicBezTo>
                      <a:pt x="2481" y="5911"/>
                      <a:pt x="1013" y="5192"/>
                      <a:pt x="28" y="4043"/>
                    </a:cubicBezTo>
                    <a:cubicBezTo>
                      <a:pt x="0" y="4126"/>
                      <a:pt x="0" y="4210"/>
                      <a:pt x="0" y="4322"/>
                    </a:cubicBezTo>
                    <a:cubicBezTo>
                      <a:pt x="1011" y="5469"/>
                      <a:pt x="2503" y="6134"/>
                      <a:pt x="4084" y="6134"/>
                    </a:cubicBezTo>
                    <a:cubicBezTo>
                      <a:pt x="4117" y="6134"/>
                      <a:pt x="4149" y="6134"/>
                      <a:pt x="4181" y="6133"/>
                    </a:cubicBezTo>
                    <a:cubicBezTo>
                      <a:pt x="4209" y="6301"/>
                      <a:pt x="4265" y="6440"/>
                      <a:pt x="4349" y="6607"/>
                    </a:cubicBezTo>
                    <a:cubicBezTo>
                      <a:pt x="4600" y="7332"/>
                      <a:pt x="4906" y="8029"/>
                      <a:pt x="5241" y="8726"/>
                    </a:cubicBezTo>
                    <a:cubicBezTo>
                      <a:pt x="4404" y="8698"/>
                      <a:pt x="3568" y="8559"/>
                      <a:pt x="2816" y="8308"/>
                    </a:cubicBezTo>
                    <a:cubicBezTo>
                      <a:pt x="2788" y="8391"/>
                      <a:pt x="2788" y="8447"/>
                      <a:pt x="2732" y="8531"/>
                    </a:cubicBezTo>
                    <a:cubicBezTo>
                      <a:pt x="3568" y="8809"/>
                      <a:pt x="4488" y="8949"/>
                      <a:pt x="5352" y="8977"/>
                    </a:cubicBezTo>
                    <a:cubicBezTo>
                      <a:pt x="5659" y="9562"/>
                      <a:pt x="6021" y="10148"/>
                      <a:pt x="6439" y="10761"/>
                    </a:cubicBezTo>
                    <a:cubicBezTo>
                      <a:pt x="5860" y="10915"/>
                      <a:pt x="5264" y="10992"/>
                      <a:pt x="4671" y="10992"/>
                    </a:cubicBezTo>
                    <a:cubicBezTo>
                      <a:pt x="3980" y="10992"/>
                      <a:pt x="3294" y="10887"/>
                      <a:pt x="2648" y="10677"/>
                    </a:cubicBezTo>
                    <a:lnTo>
                      <a:pt x="2648" y="10677"/>
                    </a:lnTo>
                    <a:cubicBezTo>
                      <a:pt x="2704" y="10789"/>
                      <a:pt x="2816" y="10900"/>
                      <a:pt x="2871" y="10984"/>
                    </a:cubicBezTo>
                    <a:cubicBezTo>
                      <a:pt x="3445" y="11140"/>
                      <a:pt x="4024" y="11211"/>
                      <a:pt x="4605" y="11211"/>
                    </a:cubicBezTo>
                    <a:cubicBezTo>
                      <a:pt x="5265" y="11211"/>
                      <a:pt x="5926" y="11119"/>
                      <a:pt x="6579" y="10956"/>
                    </a:cubicBezTo>
                    <a:cubicBezTo>
                      <a:pt x="6913" y="11486"/>
                      <a:pt x="7331" y="11987"/>
                      <a:pt x="7749" y="12461"/>
                    </a:cubicBezTo>
                    <a:cubicBezTo>
                      <a:pt x="7833" y="12433"/>
                      <a:pt x="7861" y="12378"/>
                      <a:pt x="7945" y="12350"/>
                    </a:cubicBezTo>
                    <a:cubicBezTo>
                      <a:pt x="7554" y="11932"/>
                      <a:pt x="7192" y="11486"/>
                      <a:pt x="6857" y="11040"/>
                    </a:cubicBezTo>
                    <a:cubicBezTo>
                      <a:pt x="6913" y="11012"/>
                      <a:pt x="6997" y="10928"/>
                      <a:pt x="7053" y="10900"/>
                    </a:cubicBezTo>
                    <a:cubicBezTo>
                      <a:pt x="7889" y="10231"/>
                      <a:pt x="8558" y="9228"/>
                      <a:pt x="8920" y="7973"/>
                    </a:cubicBezTo>
                    <a:cubicBezTo>
                      <a:pt x="8920" y="7917"/>
                      <a:pt x="8948" y="7890"/>
                      <a:pt x="8948" y="7834"/>
                    </a:cubicBezTo>
                    <a:cubicBezTo>
                      <a:pt x="8920" y="7611"/>
                      <a:pt x="8920" y="7444"/>
                      <a:pt x="8837" y="7221"/>
                    </a:cubicBezTo>
                    <a:cubicBezTo>
                      <a:pt x="8781" y="7416"/>
                      <a:pt x="8753" y="7611"/>
                      <a:pt x="8669" y="7862"/>
                    </a:cubicBezTo>
                    <a:cubicBezTo>
                      <a:pt x="8335" y="9144"/>
                      <a:pt x="7638" y="10203"/>
                      <a:pt x="6718" y="10789"/>
                    </a:cubicBezTo>
                    <a:cubicBezTo>
                      <a:pt x="6300" y="10203"/>
                      <a:pt x="5910" y="9562"/>
                      <a:pt x="5603" y="8949"/>
                    </a:cubicBezTo>
                    <a:cubicBezTo>
                      <a:pt x="6718" y="7834"/>
                      <a:pt x="7554" y="6440"/>
                      <a:pt x="8000" y="4907"/>
                    </a:cubicBezTo>
                    <a:cubicBezTo>
                      <a:pt x="7972" y="4795"/>
                      <a:pt x="7889" y="4740"/>
                      <a:pt x="7861" y="4656"/>
                    </a:cubicBezTo>
                    <a:cubicBezTo>
                      <a:pt x="7443" y="6189"/>
                      <a:pt x="6607" y="7611"/>
                      <a:pt x="5492" y="8726"/>
                    </a:cubicBezTo>
                    <a:cubicBezTo>
                      <a:pt x="5157" y="8029"/>
                      <a:pt x="4850" y="7304"/>
                      <a:pt x="4572" y="6579"/>
                    </a:cubicBezTo>
                    <a:cubicBezTo>
                      <a:pt x="5492" y="5548"/>
                      <a:pt x="6161" y="4322"/>
                      <a:pt x="6439" y="2956"/>
                    </a:cubicBezTo>
                    <a:cubicBezTo>
                      <a:pt x="6384" y="2872"/>
                      <a:pt x="6300" y="2844"/>
                      <a:pt x="6272" y="2788"/>
                    </a:cubicBezTo>
                    <a:cubicBezTo>
                      <a:pt x="6021" y="4099"/>
                      <a:pt x="5408" y="5353"/>
                      <a:pt x="4488" y="6329"/>
                    </a:cubicBezTo>
                    <a:cubicBezTo>
                      <a:pt x="4349" y="5883"/>
                      <a:pt x="4209" y="5437"/>
                      <a:pt x="4070" y="5018"/>
                    </a:cubicBezTo>
                    <a:cubicBezTo>
                      <a:pt x="4014" y="4768"/>
                      <a:pt x="3931" y="4545"/>
                      <a:pt x="3847" y="4322"/>
                    </a:cubicBezTo>
                    <a:cubicBezTo>
                      <a:pt x="4321" y="3513"/>
                      <a:pt x="4627" y="2593"/>
                      <a:pt x="4795" y="1729"/>
                    </a:cubicBezTo>
                    <a:lnTo>
                      <a:pt x="4600" y="1618"/>
                    </a:lnTo>
                    <a:cubicBezTo>
                      <a:pt x="4404" y="2454"/>
                      <a:pt x="4126" y="3262"/>
                      <a:pt x="3763" y="4043"/>
                    </a:cubicBezTo>
                    <a:cubicBezTo>
                      <a:pt x="3624" y="3569"/>
                      <a:pt x="3429" y="3123"/>
                      <a:pt x="3262" y="2677"/>
                    </a:cubicBezTo>
                    <a:cubicBezTo>
                      <a:pt x="2843" y="1618"/>
                      <a:pt x="2286" y="781"/>
                      <a:pt x="1617" y="168"/>
                    </a:cubicBezTo>
                    <a:cubicBezTo>
                      <a:pt x="1505" y="85"/>
                      <a:pt x="1338" y="57"/>
                      <a:pt x="11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 pitchFamily="2" charset="0"/>
                </a:endParaRPr>
              </a:p>
            </p:txBody>
          </p:sp>
        </p:grpSp>
        <p:grpSp>
          <p:nvGrpSpPr>
            <p:cNvPr id="486" name="Google Shape;486;p30"/>
            <p:cNvGrpSpPr/>
            <p:nvPr/>
          </p:nvGrpSpPr>
          <p:grpSpPr>
            <a:xfrm>
              <a:off x="5041635" y="3575776"/>
              <a:ext cx="335278" cy="209309"/>
              <a:chOff x="5041635" y="3575776"/>
              <a:chExt cx="335278" cy="209309"/>
            </a:xfrm>
          </p:grpSpPr>
          <p:sp>
            <p:nvSpPr>
              <p:cNvPr id="487" name="Google Shape;487;p30"/>
              <p:cNvSpPr/>
              <p:nvPr/>
            </p:nvSpPr>
            <p:spPr>
              <a:xfrm>
                <a:off x="5042332" y="3575776"/>
                <a:ext cx="334581" cy="209309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8406" extrusionOk="0">
                    <a:moveTo>
                      <a:pt x="8588" y="0"/>
                    </a:moveTo>
                    <a:cubicBezTo>
                      <a:pt x="7379" y="0"/>
                      <a:pt x="6172" y="307"/>
                      <a:pt x="5102" y="852"/>
                    </a:cubicBezTo>
                    <a:cubicBezTo>
                      <a:pt x="2844" y="2023"/>
                      <a:pt x="1283" y="4281"/>
                      <a:pt x="1" y="6511"/>
                    </a:cubicBezTo>
                    <a:cubicBezTo>
                      <a:pt x="145" y="6475"/>
                      <a:pt x="290" y="6458"/>
                      <a:pt x="435" y="6458"/>
                    </a:cubicBezTo>
                    <a:cubicBezTo>
                      <a:pt x="964" y="6458"/>
                      <a:pt x="1487" y="6679"/>
                      <a:pt x="1924" y="6985"/>
                    </a:cubicBezTo>
                    <a:cubicBezTo>
                      <a:pt x="2482" y="7347"/>
                      <a:pt x="3011" y="7821"/>
                      <a:pt x="3597" y="8128"/>
                    </a:cubicBezTo>
                    <a:cubicBezTo>
                      <a:pt x="3949" y="8296"/>
                      <a:pt x="4334" y="8406"/>
                      <a:pt x="4703" y="8406"/>
                    </a:cubicBezTo>
                    <a:cubicBezTo>
                      <a:pt x="5005" y="8406"/>
                      <a:pt x="5297" y="8332"/>
                      <a:pt x="5548" y="8156"/>
                    </a:cubicBezTo>
                    <a:cubicBezTo>
                      <a:pt x="6384" y="7598"/>
                      <a:pt x="6496" y="6204"/>
                      <a:pt x="7471" y="5954"/>
                    </a:cubicBezTo>
                    <a:cubicBezTo>
                      <a:pt x="7558" y="5933"/>
                      <a:pt x="7643" y="5924"/>
                      <a:pt x="7727" y="5924"/>
                    </a:cubicBezTo>
                    <a:cubicBezTo>
                      <a:pt x="8541" y="5924"/>
                      <a:pt x="9249" y="6792"/>
                      <a:pt x="10104" y="6792"/>
                    </a:cubicBezTo>
                    <a:cubicBezTo>
                      <a:pt x="10128" y="6792"/>
                      <a:pt x="10151" y="6791"/>
                      <a:pt x="10175" y="6790"/>
                    </a:cubicBezTo>
                    <a:cubicBezTo>
                      <a:pt x="10649" y="6790"/>
                      <a:pt x="11067" y="6511"/>
                      <a:pt x="11374" y="6177"/>
                    </a:cubicBezTo>
                    <a:cubicBezTo>
                      <a:pt x="11681" y="5814"/>
                      <a:pt x="11904" y="5396"/>
                      <a:pt x="12071" y="4978"/>
                    </a:cubicBezTo>
                    <a:cubicBezTo>
                      <a:pt x="12377" y="4281"/>
                      <a:pt x="12740" y="3556"/>
                      <a:pt x="13046" y="2859"/>
                    </a:cubicBezTo>
                    <a:cubicBezTo>
                      <a:pt x="13242" y="2386"/>
                      <a:pt x="13437" y="1912"/>
                      <a:pt x="13046" y="1493"/>
                    </a:cubicBezTo>
                    <a:cubicBezTo>
                      <a:pt x="12266" y="657"/>
                      <a:pt x="10705" y="211"/>
                      <a:pt x="9590" y="72"/>
                    </a:cubicBezTo>
                    <a:cubicBezTo>
                      <a:pt x="9258" y="24"/>
                      <a:pt x="8923" y="0"/>
                      <a:pt x="8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 pitchFamily="2" charset="0"/>
                </a:endParaRPr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5041635" y="3578888"/>
                <a:ext cx="327659" cy="205525"/>
              </a:xfrm>
              <a:custGeom>
                <a:avLst/>
                <a:gdLst/>
                <a:ahLst/>
                <a:cxnLst/>
                <a:rect l="l" t="t" r="r" b="b"/>
                <a:pathLst>
                  <a:path w="13159" h="8254" extrusionOk="0">
                    <a:moveTo>
                      <a:pt x="8396" y="0"/>
                    </a:moveTo>
                    <a:cubicBezTo>
                      <a:pt x="8334" y="0"/>
                      <a:pt x="8268" y="9"/>
                      <a:pt x="8196" y="30"/>
                    </a:cubicBezTo>
                    <a:lnTo>
                      <a:pt x="8604" y="30"/>
                    </a:lnTo>
                    <a:cubicBezTo>
                      <a:pt x="8539" y="13"/>
                      <a:pt x="8470" y="0"/>
                      <a:pt x="8396" y="0"/>
                    </a:cubicBezTo>
                    <a:close/>
                    <a:moveTo>
                      <a:pt x="8604" y="30"/>
                    </a:moveTo>
                    <a:cubicBezTo>
                      <a:pt x="8696" y="55"/>
                      <a:pt x="8781" y="90"/>
                      <a:pt x="8865" y="114"/>
                    </a:cubicBezTo>
                    <a:cubicBezTo>
                      <a:pt x="10064" y="672"/>
                      <a:pt x="11012" y="1508"/>
                      <a:pt x="11458" y="2456"/>
                    </a:cubicBezTo>
                    <a:cubicBezTo>
                      <a:pt x="10844" y="2762"/>
                      <a:pt x="10175" y="3097"/>
                      <a:pt x="9479" y="3320"/>
                    </a:cubicBezTo>
                    <a:cubicBezTo>
                      <a:pt x="8531" y="2065"/>
                      <a:pt x="7249" y="1034"/>
                      <a:pt x="5827" y="365"/>
                    </a:cubicBezTo>
                    <a:cubicBezTo>
                      <a:pt x="5715" y="393"/>
                      <a:pt x="5660" y="421"/>
                      <a:pt x="5548" y="476"/>
                    </a:cubicBezTo>
                    <a:cubicBezTo>
                      <a:pt x="6998" y="1090"/>
                      <a:pt x="8280" y="2121"/>
                      <a:pt x="9283" y="3403"/>
                    </a:cubicBezTo>
                    <a:cubicBezTo>
                      <a:pt x="8531" y="3654"/>
                      <a:pt x="7778" y="3849"/>
                      <a:pt x="6998" y="4017"/>
                    </a:cubicBezTo>
                    <a:cubicBezTo>
                      <a:pt x="6161" y="2957"/>
                      <a:pt x="4991" y="2149"/>
                      <a:pt x="3708" y="1647"/>
                    </a:cubicBezTo>
                    <a:cubicBezTo>
                      <a:pt x="3625" y="1731"/>
                      <a:pt x="3569" y="1759"/>
                      <a:pt x="3485" y="1842"/>
                    </a:cubicBezTo>
                    <a:cubicBezTo>
                      <a:pt x="4740" y="2288"/>
                      <a:pt x="5883" y="3041"/>
                      <a:pt x="6747" y="4100"/>
                    </a:cubicBezTo>
                    <a:cubicBezTo>
                      <a:pt x="6301" y="4156"/>
                      <a:pt x="5827" y="4240"/>
                      <a:pt x="5353" y="4295"/>
                    </a:cubicBezTo>
                    <a:lnTo>
                      <a:pt x="4628" y="4407"/>
                    </a:lnTo>
                    <a:cubicBezTo>
                      <a:pt x="3903" y="3849"/>
                      <a:pt x="3067" y="3403"/>
                      <a:pt x="2203" y="3125"/>
                    </a:cubicBezTo>
                    <a:cubicBezTo>
                      <a:pt x="2147" y="3180"/>
                      <a:pt x="2092" y="3236"/>
                      <a:pt x="2064" y="3292"/>
                    </a:cubicBezTo>
                    <a:cubicBezTo>
                      <a:pt x="2844" y="3571"/>
                      <a:pt x="3625" y="3961"/>
                      <a:pt x="4322" y="4491"/>
                    </a:cubicBezTo>
                    <a:cubicBezTo>
                      <a:pt x="3820" y="4546"/>
                      <a:pt x="3374" y="4658"/>
                      <a:pt x="2928" y="4769"/>
                    </a:cubicBezTo>
                    <a:cubicBezTo>
                      <a:pt x="1841" y="5048"/>
                      <a:pt x="949" y="5466"/>
                      <a:pt x="252" y="6024"/>
                    </a:cubicBezTo>
                    <a:cubicBezTo>
                      <a:pt x="168" y="6163"/>
                      <a:pt x="57" y="6302"/>
                      <a:pt x="1" y="6442"/>
                    </a:cubicBezTo>
                    <a:cubicBezTo>
                      <a:pt x="29" y="6442"/>
                      <a:pt x="57" y="6442"/>
                      <a:pt x="112" y="6386"/>
                    </a:cubicBezTo>
                    <a:cubicBezTo>
                      <a:pt x="809" y="5773"/>
                      <a:pt x="1785" y="5271"/>
                      <a:pt x="3011" y="4964"/>
                    </a:cubicBezTo>
                    <a:cubicBezTo>
                      <a:pt x="3402" y="4853"/>
                      <a:pt x="3820" y="4797"/>
                      <a:pt x="4266" y="4714"/>
                    </a:cubicBezTo>
                    <a:lnTo>
                      <a:pt x="4266" y="4714"/>
                    </a:lnTo>
                    <a:cubicBezTo>
                      <a:pt x="3625" y="5606"/>
                      <a:pt x="2872" y="6358"/>
                      <a:pt x="2036" y="6999"/>
                    </a:cubicBezTo>
                    <a:cubicBezTo>
                      <a:pt x="2092" y="7027"/>
                      <a:pt x="2175" y="7055"/>
                      <a:pt x="2203" y="7139"/>
                    </a:cubicBezTo>
                    <a:cubicBezTo>
                      <a:pt x="3095" y="6470"/>
                      <a:pt x="3903" y="5633"/>
                      <a:pt x="4545" y="4686"/>
                    </a:cubicBezTo>
                    <a:cubicBezTo>
                      <a:pt x="4823" y="4658"/>
                      <a:pt x="5102" y="4630"/>
                      <a:pt x="5381" y="4546"/>
                    </a:cubicBezTo>
                    <a:cubicBezTo>
                      <a:pt x="5660" y="4518"/>
                      <a:pt x="5966" y="4491"/>
                      <a:pt x="6245" y="4407"/>
                    </a:cubicBezTo>
                    <a:lnTo>
                      <a:pt x="6245" y="4407"/>
                    </a:lnTo>
                    <a:cubicBezTo>
                      <a:pt x="6022" y="5940"/>
                      <a:pt x="5130" y="7334"/>
                      <a:pt x="3792" y="8142"/>
                    </a:cubicBezTo>
                    <a:cubicBezTo>
                      <a:pt x="3876" y="8170"/>
                      <a:pt x="3987" y="8198"/>
                      <a:pt x="4071" y="8254"/>
                    </a:cubicBezTo>
                    <a:cubicBezTo>
                      <a:pt x="5409" y="7362"/>
                      <a:pt x="6301" y="5940"/>
                      <a:pt x="6496" y="4379"/>
                    </a:cubicBezTo>
                    <a:cubicBezTo>
                      <a:pt x="6663" y="4351"/>
                      <a:pt x="6830" y="4295"/>
                      <a:pt x="6970" y="4295"/>
                    </a:cubicBezTo>
                    <a:cubicBezTo>
                      <a:pt x="7722" y="4156"/>
                      <a:pt x="8475" y="3961"/>
                      <a:pt x="9200" y="3710"/>
                    </a:cubicBezTo>
                    <a:lnTo>
                      <a:pt x="9200" y="3710"/>
                    </a:lnTo>
                    <a:cubicBezTo>
                      <a:pt x="9060" y="4518"/>
                      <a:pt x="8782" y="5327"/>
                      <a:pt x="8419" y="6079"/>
                    </a:cubicBezTo>
                    <a:lnTo>
                      <a:pt x="8642" y="6191"/>
                    </a:lnTo>
                    <a:cubicBezTo>
                      <a:pt x="9033" y="5383"/>
                      <a:pt x="9311" y="4546"/>
                      <a:pt x="9451" y="3682"/>
                    </a:cubicBezTo>
                    <a:cubicBezTo>
                      <a:pt x="10092" y="3431"/>
                      <a:pt x="10733" y="3180"/>
                      <a:pt x="11318" y="2874"/>
                    </a:cubicBezTo>
                    <a:lnTo>
                      <a:pt x="11318" y="2874"/>
                    </a:lnTo>
                    <a:cubicBezTo>
                      <a:pt x="11458" y="4156"/>
                      <a:pt x="11263" y="5494"/>
                      <a:pt x="10733" y="6637"/>
                    </a:cubicBezTo>
                    <a:cubicBezTo>
                      <a:pt x="10844" y="6581"/>
                      <a:pt x="10984" y="6498"/>
                      <a:pt x="11040" y="6442"/>
                    </a:cubicBezTo>
                    <a:cubicBezTo>
                      <a:pt x="11541" y="5271"/>
                      <a:pt x="11709" y="3989"/>
                      <a:pt x="11541" y="2762"/>
                    </a:cubicBezTo>
                    <a:cubicBezTo>
                      <a:pt x="12099" y="2484"/>
                      <a:pt x="12656" y="2177"/>
                      <a:pt x="13158" y="1842"/>
                    </a:cubicBezTo>
                    <a:cubicBezTo>
                      <a:pt x="13130" y="1759"/>
                      <a:pt x="13130" y="1703"/>
                      <a:pt x="13074" y="1619"/>
                    </a:cubicBezTo>
                    <a:cubicBezTo>
                      <a:pt x="12573" y="1926"/>
                      <a:pt x="12099" y="2205"/>
                      <a:pt x="11597" y="2484"/>
                    </a:cubicBezTo>
                    <a:lnTo>
                      <a:pt x="11486" y="2288"/>
                    </a:lnTo>
                    <a:cubicBezTo>
                      <a:pt x="10984" y="1341"/>
                      <a:pt x="10064" y="588"/>
                      <a:pt x="8893" y="58"/>
                    </a:cubicBezTo>
                    <a:cubicBezTo>
                      <a:pt x="8837" y="58"/>
                      <a:pt x="8810" y="30"/>
                      <a:pt x="8782" y="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 pitchFamily="2" charset="0"/>
                </a:endParaRPr>
              </a:p>
            </p:txBody>
          </p:sp>
        </p:grpSp>
        <p:sp>
          <p:nvSpPr>
            <p:cNvPr id="489" name="Google Shape;489;p30"/>
            <p:cNvSpPr/>
            <p:nvPr/>
          </p:nvSpPr>
          <p:spPr>
            <a:xfrm>
              <a:off x="5236005" y="2930766"/>
              <a:ext cx="707285" cy="897097"/>
            </a:xfrm>
            <a:custGeom>
              <a:avLst/>
              <a:gdLst/>
              <a:ahLst/>
              <a:cxnLst/>
              <a:rect l="l" t="t" r="r" b="b"/>
              <a:pathLst>
                <a:path w="28405" h="36028" extrusionOk="0">
                  <a:moveTo>
                    <a:pt x="5670" y="0"/>
                  </a:moveTo>
                  <a:cubicBezTo>
                    <a:pt x="5369" y="0"/>
                    <a:pt x="5067" y="26"/>
                    <a:pt x="4767" y="80"/>
                  </a:cubicBezTo>
                  <a:cubicBezTo>
                    <a:pt x="2091" y="582"/>
                    <a:pt x="0" y="3508"/>
                    <a:pt x="808" y="6073"/>
                  </a:cubicBezTo>
                  <a:cubicBezTo>
                    <a:pt x="1338" y="7801"/>
                    <a:pt x="2871" y="9056"/>
                    <a:pt x="3345" y="10784"/>
                  </a:cubicBezTo>
                  <a:cubicBezTo>
                    <a:pt x="4014" y="13237"/>
                    <a:pt x="2397" y="15941"/>
                    <a:pt x="3512" y="18199"/>
                  </a:cubicBezTo>
                  <a:cubicBezTo>
                    <a:pt x="5018" y="21265"/>
                    <a:pt x="10063" y="20763"/>
                    <a:pt x="11931" y="23634"/>
                  </a:cubicBezTo>
                  <a:cubicBezTo>
                    <a:pt x="12851" y="25140"/>
                    <a:pt x="12628" y="27035"/>
                    <a:pt x="12906" y="28736"/>
                  </a:cubicBezTo>
                  <a:cubicBezTo>
                    <a:pt x="13324" y="31523"/>
                    <a:pt x="15192" y="34032"/>
                    <a:pt x="17729" y="35203"/>
                  </a:cubicBezTo>
                  <a:cubicBezTo>
                    <a:pt x="18933" y="35769"/>
                    <a:pt x="20102" y="36028"/>
                    <a:pt x="21198" y="36028"/>
                  </a:cubicBezTo>
                  <a:cubicBezTo>
                    <a:pt x="25227" y="36028"/>
                    <a:pt x="28262" y="32524"/>
                    <a:pt x="28349" y="27899"/>
                  </a:cubicBezTo>
                  <a:cubicBezTo>
                    <a:pt x="28405" y="25502"/>
                    <a:pt x="27401" y="23049"/>
                    <a:pt x="25617" y="21404"/>
                  </a:cubicBezTo>
                  <a:cubicBezTo>
                    <a:pt x="24502" y="20373"/>
                    <a:pt x="23025" y="19509"/>
                    <a:pt x="22607" y="18031"/>
                  </a:cubicBezTo>
                  <a:cubicBezTo>
                    <a:pt x="22022" y="15941"/>
                    <a:pt x="23806" y="13655"/>
                    <a:pt x="22997" y="11648"/>
                  </a:cubicBezTo>
                  <a:cubicBezTo>
                    <a:pt x="22328" y="10059"/>
                    <a:pt x="20377" y="9502"/>
                    <a:pt x="18649" y="9362"/>
                  </a:cubicBezTo>
                  <a:cubicBezTo>
                    <a:pt x="16892" y="9223"/>
                    <a:pt x="14997" y="9251"/>
                    <a:pt x="13687" y="8108"/>
                  </a:cubicBezTo>
                  <a:cubicBezTo>
                    <a:pt x="12432" y="7021"/>
                    <a:pt x="12126" y="5209"/>
                    <a:pt x="11401" y="3704"/>
                  </a:cubicBezTo>
                  <a:cubicBezTo>
                    <a:pt x="10338" y="1578"/>
                    <a:pt x="8026" y="0"/>
                    <a:pt x="5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5401191" y="3083353"/>
              <a:ext cx="403280" cy="631663"/>
            </a:xfrm>
            <a:custGeom>
              <a:avLst/>
              <a:gdLst/>
              <a:ahLst/>
              <a:cxnLst/>
              <a:rect l="l" t="t" r="r" b="b"/>
              <a:pathLst>
                <a:path w="16196" h="25368" fill="none" extrusionOk="0">
                  <a:moveTo>
                    <a:pt x="0" y="1"/>
                  </a:moveTo>
                  <a:cubicBezTo>
                    <a:pt x="6746" y="7471"/>
                    <a:pt x="12265" y="16085"/>
                    <a:pt x="16196" y="25367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5406047" y="3313105"/>
              <a:ext cx="190908" cy="38894"/>
            </a:xfrm>
            <a:custGeom>
              <a:avLst/>
              <a:gdLst/>
              <a:ahLst/>
              <a:cxnLst/>
              <a:rect l="l" t="t" r="r" b="b"/>
              <a:pathLst>
                <a:path w="7667" h="1562" fill="none" extrusionOk="0">
                  <a:moveTo>
                    <a:pt x="0" y="0"/>
                  </a:moveTo>
                  <a:cubicBezTo>
                    <a:pt x="2342" y="1227"/>
                    <a:pt x="5130" y="1561"/>
                    <a:pt x="7666" y="892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635102" y="3241618"/>
              <a:ext cx="40961" cy="150645"/>
            </a:xfrm>
            <a:custGeom>
              <a:avLst/>
              <a:gdLst/>
              <a:ahLst/>
              <a:cxnLst/>
              <a:rect l="l" t="t" r="r" b="b"/>
              <a:pathLst>
                <a:path w="1645" h="6050" fill="none" extrusionOk="0">
                  <a:moveTo>
                    <a:pt x="0" y="6049"/>
                  </a:moveTo>
                  <a:cubicBezTo>
                    <a:pt x="1255" y="4321"/>
                    <a:pt x="1645" y="2035"/>
                    <a:pt x="1004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5623996" y="3581029"/>
              <a:ext cx="133290" cy="31947"/>
            </a:xfrm>
            <a:custGeom>
              <a:avLst/>
              <a:gdLst/>
              <a:ahLst/>
              <a:cxnLst/>
              <a:rect l="l" t="t" r="r" b="b"/>
              <a:pathLst>
                <a:path w="5353" h="1283" fill="none" extrusionOk="0">
                  <a:moveTo>
                    <a:pt x="0" y="0"/>
                  </a:moveTo>
                  <a:cubicBezTo>
                    <a:pt x="1645" y="864"/>
                    <a:pt x="3513" y="1282"/>
                    <a:pt x="5352" y="1227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5777380" y="3536608"/>
              <a:ext cx="47235" cy="113843"/>
            </a:xfrm>
            <a:custGeom>
              <a:avLst/>
              <a:gdLst/>
              <a:ahLst/>
              <a:cxnLst/>
              <a:rect l="l" t="t" r="r" b="b"/>
              <a:pathLst>
                <a:path w="1897" h="4572" fill="none" extrusionOk="0">
                  <a:moveTo>
                    <a:pt x="1" y="4572"/>
                  </a:moveTo>
                  <a:cubicBezTo>
                    <a:pt x="1227" y="3429"/>
                    <a:pt x="1896" y="1728"/>
                    <a:pt x="1785" y="0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5238071" y="2931936"/>
              <a:ext cx="688560" cy="817766"/>
            </a:xfrm>
            <a:custGeom>
              <a:avLst/>
              <a:gdLst/>
              <a:ahLst/>
              <a:cxnLst/>
              <a:rect l="l" t="t" r="r" b="b"/>
              <a:pathLst>
                <a:path w="27653" h="32842" extrusionOk="0">
                  <a:moveTo>
                    <a:pt x="5683" y="0"/>
                  </a:moveTo>
                  <a:cubicBezTo>
                    <a:pt x="5369" y="0"/>
                    <a:pt x="5054" y="29"/>
                    <a:pt x="4739" y="88"/>
                  </a:cubicBezTo>
                  <a:cubicBezTo>
                    <a:pt x="2091" y="562"/>
                    <a:pt x="1" y="3489"/>
                    <a:pt x="753" y="6082"/>
                  </a:cubicBezTo>
                  <a:cubicBezTo>
                    <a:pt x="1283" y="7782"/>
                    <a:pt x="2816" y="9036"/>
                    <a:pt x="3290" y="10765"/>
                  </a:cubicBezTo>
                  <a:cubicBezTo>
                    <a:pt x="3959" y="13190"/>
                    <a:pt x="2370" y="15922"/>
                    <a:pt x="3485" y="18207"/>
                  </a:cubicBezTo>
                  <a:cubicBezTo>
                    <a:pt x="4962" y="21274"/>
                    <a:pt x="10036" y="20744"/>
                    <a:pt x="11876" y="23643"/>
                  </a:cubicBezTo>
                  <a:cubicBezTo>
                    <a:pt x="12823" y="25093"/>
                    <a:pt x="12572" y="26988"/>
                    <a:pt x="12851" y="28716"/>
                  </a:cubicBezTo>
                  <a:cubicBezTo>
                    <a:pt x="13102" y="30222"/>
                    <a:pt x="13743" y="31643"/>
                    <a:pt x="14691" y="32842"/>
                  </a:cubicBezTo>
                  <a:cubicBezTo>
                    <a:pt x="14496" y="32229"/>
                    <a:pt x="14356" y="31615"/>
                    <a:pt x="14245" y="31030"/>
                  </a:cubicBezTo>
                  <a:cubicBezTo>
                    <a:pt x="13938" y="29023"/>
                    <a:pt x="14022" y="27016"/>
                    <a:pt x="13715" y="25037"/>
                  </a:cubicBezTo>
                  <a:cubicBezTo>
                    <a:pt x="13409" y="23030"/>
                    <a:pt x="12545" y="21023"/>
                    <a:pt x="10788" y="20019"/>
                  </a:cubicBezTo>
                  <a:cubicBezTo>
                    <a:pt x="9088" y="19044"/>
                    <a:pt x="6746" y="19099"/>
                    <a:pt x="5492" y="17566"/>
                  </a:cubicBezTo>
                  <a:cubicBezTo>
                    <a:pt x="4739" y="16619"/>
                    <a:pt x="4628" y="15308"/>
                    <a:pt x="4656" y="14110"/>
                  </a:cubicBezTo>
                  <a:cubicBezTo>
                    <a:pt x="4739" y="12911"/>
                    <a:pt x="4935" y="11685"/>
                    <a:pt x="4656" y="10486"/>
                  </a:cubicBezTo>
                  <a:cubicBezTo>
                    <a:pt x="4377" y="9204"/>
                    <a:pt x="3624" y="8089"/>
                    <a:pt x="3095" y="6918"/>
                  </a:cubicBezTo>
                  <a:cubicBezTo>
                    <a:pt x="2565" y="5719"/>
                    <a:pt x="2314" y="4214"/>
                    <a:pt x="3095" y="3155"/>
                  </a:cubicBezTo>
                  <a:cubicBezTo>
                    <a:pt x="3622" y="2426"/>
                    <a:pt x="4484" y="2103"/>
                    <a:pt x="5381" y="2103"/>
                  </a:cubicBezTo>
                  <a:cubicBezTo>
                    <a:pt x="6098" y="2103"/>
                    <a:pt x="6837" y="2310"/>
                    <a:pt x="7443" y="2681"/>
                  </a:cubicBezTo>
                  <a:cubicBezTo>
                    <a:pt x="8809" y="3573"/>
                    <a:pt x="9646" y="4995"/>
                    <a:pt x="10482" y="6388"/>
                  </a:cubicBezTo>
                  <a:cubicBezTo>
                    <a:pt x="11318" y="7754"/>
                    <a:pt x="12210" y="9176"/>
                    <a:pt x="13660" y="9901"/>
                  </a:cubicBezTo>
                  <a:cubicBezTo>
                    <a:pt x="14914" y="10542"/>
                    <a:pt x="16336" y="10542"/>
                    <a:pt x="17701" y="10737"/>
                  </a:cubicBezTo>
                  <a:cubicBezTo>
                    <a:pt x="19039" y="10960"/>
                    <a:pt x="20517" y="11545"/>
                    <a:pt x="21102" y="12800"/>
                  </a:cubicBezTo>
                  <a:cubicBezTo>
                    <a:pt x="21771" y="14249"/>
                    <a:pt x="20963" y="15977"/>
                    <a:pt x="21130" y="17594"/>
                  </a:cubicBezTo>
                  <a:cubicBezTo>
                    <a:pt x="21353" y="19908"/>
                    <a:pt x="23555" y="21469"/>
                    <a:pt x="25507" y="22807"/>
                  </a:cubicBezTo>
                  <a:cubicBezTo>
                    <a:pt x="26231" y="23281"/>
                    <a:pt x="26984" y="23838"/>
                    <a:pt x="27653" y="24479"/>
                  </a:cubicBezTo>
                  <a:cubicBezTo>
                    <a:pt x="27207" y="23309"/>
                    <a:pt x="26482" y="22249"/>
                    <a:pt x="25562" y="21413"/>
                  </a:cubicBezTo>
                  <a:cubicBezTo>
                    <a:pt x="24447" y="20354"/>
                    <a:pt x="22998" y="19490"/>
                    <a:pt x="22580" y="18012"/>
                  </a:cubicBezTo>
                  <a:cubicBezTo>
                    <a:pt x="21966" y="15977"/>
                    <a:pt x="23750" y="13664"/>
                    <a:pt x="22942" y="11657"/>
                  </a:cubicBezTo>
                  <a:cubicBezTo>
                    <a:pt x="22301" y="10040"/>
                    <a:pt x="20294" y="9482"/>
                    <a:pt x="18593" y="9343"/>
                  </a:cubicBezTo>
                  <a:cubicBezTo>
                    <a:pt x="16865" y="9204"/>
                    <a:pt x="14970" y="9204"/>
                    <a:pt x="13660" y="8089"/>
                  </a:cubicBezTo>
                  <a:cubicBezTo>
                    <a:pt x="12405" y="7002"/>
                    <a:pt x="12126" y="5190"/>
                    <a:pt x="11346" y="3712"/>
                  </a:cubicBezTo>
                  <a:cubicBezTo>
                    <a:pt x="10265" y="1575"/>
                    <a:pt x="8015" y="0"/>
                    <a:pt x="5683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5395639" y="3190797"/>
              <a:ext cx="96488" cy="85531"/>
            </a:xfrm>
            <a:custGeom>
              <a:avLst/>
              <a:gdLst/>
              <a:ahLst/>
              <a:cxnLst/>
              <a:rect l="l" t="t" r="r" b="b"/>
              <a:pathLst>
                <a:path w="3875" h="3435" extrusionOk="0">
                  <a:moveTo>
                    <a:pt x="1296" y="1"/>
                  </a:moveTo>
                  <a:cubicBezTo>
                    <a:pt x="1114" y="1"/>
                    <a:pt x="947" y="77"/>
                    <a:pt x="809" y="257"/>
                  </a:cubicBezTo>
                  <a:cubicBezTo>
                    <a:pt x="0" y="1344"/>
                    <a:pt x="2063" y="2933"/>
                    <a:pt x="2760" y="3268"/>
                  </a:cubicBezTo>
                  <a:cubicBezTo>
                    <a:pt x="2927" y="3351"/>
                    <a:pt x="3133" y="3434"/>
                    <a:pt x="3320" y="3434"/>
                  </a:cubicBezTo>
                  <a:cubicBezTo>
                    <a:pt x="3445" y="3434"/>
                    <a:pt x="3562" y="3397"/>
                    <a:pt x="3652" y="3296"/>
                  </a:cubicBezTo>
                  <a:cubicBezTo>
                    <a:pt x="3875" y="3100"/>
                    <a:pt x="3791" y="2766"/>
                    <a:pt x="3736" y="2515"/>
                  </a:cubicBezTo>
                  <a:cubicBezTo>
                    <a:pt x="3550" y="1957"/>
                    <a:pt x="2218" y="1"/>
                    <a:pt x="1296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5884276" y="2871753"/>
              <a:ext cx="229777" cy="401015"/>
            </a:xfrm>
            <a:custGeom>
              <a:avLst/>
              <a:gdLst/>
              <a:ahLst/>
              <a:cxnLst/>
              <a:rect l="l" t="t" r="r" b="b"/>
              <a:pathLst>
                <a:path w="9228" h="16105" extrusionOk="0">
                  <a:moveTo>
                    <a:pt x="3281" y="0"/>
                  </a:moveTo>
                  <a:cubicBezTo>
                    <a:pt x="3218" y="0"/>
                    <a:pt x="3155" y="8"/>
                    <a:pt x="3095" y="25"/>
                  </a:cubicBezTo>
                  <a:cubicBezTo>
                    <a:pt x="2788" y="80"/>
                    <a:pt x="2537" y="331"/>
                    <a:pt x="2398" y="610"/>
                  </a:cubicBezTo>
                  <a:cubicBezTo>
                    <a:pt x="2258" y="889"/>
                    <a:pt x="2231" y="1195"/>
                    <a:pt x="2175" y="1530"/>
                  </a:cubicBezTo>
                  <a:cubicBezTo>
                    <a:pt x="2103" y="3087"/>
                    <a:pt x="2422" y="4685"/>
                    <a:pt x="3150" y="6077"/>
                  </a:cubicBezTo>
                  <a:lnTo>
                    <a:pt x="3150" y="6077"/>
                  </a:lnTo>
                  <a:cubicBezTo>
                    <a:pt x="2780" y="5502"/>
                    <a:pt x="2347" y="4971"/>
                    <a:pt x="1840" y="4485"/>
                  </a:cubicBezTo>
                  <a:cubicBezTo>
                    <a:pt x="1562" y="4234"/>
                    <a:pt x="1255" y="3983"/>
                    <a:pt x="893" y="3983"/>
                  </a:cubicBezTo>
                  <a:cubicBezTo>
                    <a:pt x="474" y="3983"/>
                    <a:pt x="168" y="4373"/>
                    <a:pt x="56" y="4763"/>
                  </a:cubicBezTo>
                  <a:cubicBezTo>
                    <a:pt x="1" y="5182"/>
                    <a:pt x="56" y="5600"/>
                    <a:pt x="168" y="5990"/>
                  </a:cubicBezTo>
                  <a:cubicBezTo>
                    <a:pt x="753" y="8220"/>
                    <a:pt x="1924" y="10227"/>
                    <a:pt x="3401" y="11927"/>
                  </a:cubicBezTo>
                  <a:cubicBezTo>
                    <a:pt x="4321" y="12987"/>
                    <a:pt x="5353" y="13879"/>
                    <a:pt x="6468" y="14771"/>
                  </a:cubicBezTo>
                  <a:cubicBezTo>
                    <a:pt x="6997" y="15133"/>
                    <a:pt x="7527" y="15495"/>
                    <a:pt x="8029" y="15802"/>
                  </a:cubicBezTo>
                  <a:cubicBezTo>
                    <a:pt x="8147" y="15873"/>
                    <a:pt x="8426" y="16105"/>
                    <a:pt x="8627" y="16105"/>
                  </a:cubicBezTo>
                  <a:cubicBezTo>
                    <a:pt x="8663" y="16105"/>
                    <a:pt x="8696" y="16098"/>
                    <a:pt x="8726" y="16081"/>
                  </a:cubicBezTo>
                  <a:cubicBezTo>
                    <a:pt x="8921" y="15969"/>
                    <a:pt x="8921" y="15495"/>
                    <a:pt x="8949" y="15328"/>
                  </a:cubicBezTo>
                  <a:cubicBezTo>
                    <a:pt x="9144" y="14129"/>
                    <a:pt x="9227" y="12959"/>
                    <a:pt x="9199" y="11760"/>
                  </a:cubicBezTo>
                  <a:cubicBezTo>
                    <a:pt x="9088" y="9391"/>
                    <a:pt x="8530" y="7021"/>
                    <a:pt x="7499" y="4903"/>
                  </a:cubicBezTo>
                  <a:cubicBezTo>
                    <a:pt x="7360" y="4624"/>
                    <a:pt x="7220" y="4373"/>
                    <a:pt x="6997" y="4178"/>
                  </a:cubicBezTo>
                  <a:cubicBezTo>
                    <a:pt x="6854" y="4015"/>
                    <a:pt x="6637" y="3911"/>
                    <a:pt x="6421" y="3911"/>
                  </a:cubicBezTo>
                  <a:cubicBezTo>
                    <a:pt x="6342" y="3911"/>
                    <a:pt x="6264" y="3925"/>
                    <a:pt x="6189" y="3955"/>
                  </a:cubicBezTo>
                  <a:cubicBezTo>
                    <a:pt x="5910" y="4067"/>
                    <a:pt x="5743" y="4317"/>
                    <a:pt x="5715" y="4596"/>
                  </a:cubicBezTo>
                  <a:cubicBezTo>
                    <a:pt x="5703" y="4715"/>
                    <a:pt x="5701" y="4834"/>
                    <a:pt x="5708" y="4953"/>
                  </a:cubicBezTo>
                  <a:lnTo>
                    <a:pt x="5708" y="4953"/>
                  </a:lnTo>
                  <a:cubicBezTo>
                    <a:pt x="5511" y="3642"/>
                    <a:pt x="5119" y="2361"/>
                    <a:pt x="4572" y="1167"/>
                  </a:cubicBezTo>
                  <a:cubicBezTo>
                    <a:pt x="4377" y="861"/>
                    <a:pt x="4238" y="582"/>
                    <a:pt x="4015" y="331"/>
                  </a:cubicBezTo>
                  <a:cubicBezTo>
                    <a:pt x="3813" y="130"/>
                    <a:pt x="3540" y="0"/>
                    <a:pt x="3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5975908" y="2950786"/>
              <a:ext cx="103435" cy="280449"/>
            </a:xfrm>
            <a:custGeom>
              <a:avLst/>
              <a:gdLst/>
              <a:ahLst/>
              <a:cxnLst/>
              <a:rect l="l" t="t" r="r" b="b"/>
              <a:pathLst>
                <a:path w="4154" h="11263" fill="none" extrusionOk="0">
                  <a:moveTo>
                    <a:pt x="0" y="1"/>
                  </a:moveTo>
                  <a:cubicBezTo>
                    <a:pt x="1227" y="3819"/>
                    <a:pt x="2593" y="7583"/>
                    <a:pt x="4154" y="11262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6052252" y="3008404"/>
              <a:ext cx="26394" cy="217950"/>
            </a:xfrm>
            <a:custGeom>
              <a:avLst/>
              <a:gdLst/>
              <a:ahLst/>
              <a:cxnLst/>
              <a:rect l="l" t="t" r="r" b="b"/>
              <a:pathLst>
                <a:path w="1060" h="8753" fill="none" extrusionOk="0">
                  <a:moveTo>
                    <a:pt x="0" y="0"/>
                  </a:moveTo>
                  <a:cubicBezTo>
                    <a:pt x="363" y="2927"/>
                    <a:pt x="697" y="5826"/>
                    <a:pt x="1060" y="8753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5932159" y="3025062"/>
              <a:ext cx="116657" cy="199922"/>
            </a:xfrm>
            <a:custGeom>
              <a:avLst/>
              <a:gdLst/>
              <a:ahLst/>
              <a:cxnLst/>
              <a:rect l="l" t="t" r="r" b="b"/>
              <a:pathLst>
                <a:path w="4685" h="8029" fill="none" extrusionOk="0">
                  <a:moveTo>
                    <a:pt x="1" y="0"/>
                  </a:moveTo>
                  <a:cubicBezTo>
                    <a:pt x="1283" y="2816"/>
                    <a:pt x="2844" y="5547"/>
                    <a:pt x="4684" y="8028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830841" y="3061192"/>
              <a:ext cx="272804" cy="222282"/>
            </a:xfrm>
            <a:custGeom>
              <a:avLst/>
              <a:gdLst/>
              <a:ahLst/>
              <a:cxnLst/>
              <a:rect l="l" t="t" r="r" b="b"/>
              <a:pathLst>
                <a:path w="10956" h="8927" extrusionOk="0">
                  <a:moveTo>
                    <a:pt x="809" y="0"/>
                  </a:moveTo>
                  <a:cubicBezTo>
                    <a:pt x="635" y="0"/>
                    <a:pt x="471" y="39"/>
                    <a:pt x="335" y="138"/>
                  </a:cubicBezTo>
                  <a:cubicBezTo>
                    <a:pt x="0" y="389"/>
                    <a:pt x="56" y="835"/>
                    <a:pt x="112" y="1225"/>
                  </a:cubicBezTo>
                  <a:cubicBezTo>
                    <a:pt x="474" y="3037"/>
                    <a:pt x="1784" y="4514"/>
                    <a:pt x="3206" y="5657"/>
                  </a:cubicBezTo>
                  <a:cubicBezTo>
                    <a:pt x="4878" y="6967"/>
                    <a:pt x="6774" y="7943"/>
                    <a:pt x="8837" y="8556"/>
                  </a:cubicBezTo>
                  <a:cubicBezTo>
                    <a:pt x="9218" y="8683"/>
                    <a:pt x="9830" y="8926"/>
                    <a:pt x="10273" y="8926"/>
                  </a:cubicBezTo>
                  <a:cubicBezTo>
                    <a:pt x="10316" y="8926"/>
                    <a:pt x="10358" y="8924"/>
                    <a:pt x="10398" y="8919"/>
                  </a:cubicBezTo>
                  <a:cubicBezTo>
                    <a:pt x="10955" y="8863"/>
                    <a:pt x="10426" y="8082"/>
                    <a:pt x="10286" y="7720"/>
                  </a:cubicBezTo>
                  <a:cubicBezTo>
                    <a:pt x="9840" y="6633"/>
                    <a:pt x="9311" y="5546"/>
                    <a:pt x="8697" y="4542"/>
                  </a:cubicBezTo>
                  <a:cubicBezTo>
                    <a:pt x="7973" y="3399"/>
                    <a:pt x="7164" y="2340"/>
                    <a:pt x="6244" y="1365"/>
                  </a:cubicBezTo>
                  <a:cubicBezTo>
                    <a:pt x="6049" y="1120"/>
                    <a:pt x="5767" y="876"/>
                    <a:pt x="5475" y="876"/>
                  </a:cubicBezTo>
                  <a:cubicBezTo>
                    <a:pt x="5434" y="876"/>
                    <a:pt x="5393" y="880"/>
                    <a:pt x="5352" y="891"/>
                  </a:cubicBezTo>
                  <a:cubicBezTo>
                    <a:pt x="4962" y="946"/>
                    <a:pt x="4767" y="1392"/>
                    <a:pt x="4823" y="1811"/>
                  </a:cubicBezTo>
                  <a:cubicBezTo>
                    <a:pt x="4878" y="2201"/>
                    <a:pt x="5157" y="2507"/>
                    <a:pt x="5408" y="2842"/>
                  </a:cubicBezTo>
                  <a:cubicBezTo>
                    <a:pt x="4321" y="1643"/>
                    <a:pt x="2983" y="696"/>
                    <a:pt x="1478" y="138"/>
                  </a:cubicBezTo>
                  <a:cubicBezTo>
                    <a:pt x="1261" y="61"/>
                    <a:pt x="1027" y="0"/>
                    <a:pt x="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5885671" y="3144433"/>
              <a:ext cx="161053" cy="107618"/>
            </a:xfrm>
            <a:custGeom>
              <a:avLst/>
              <a:gdLst/>
              <a:ahLst/>
              <a:cxnLst/>
              <a:rect l="l" t="t" r="r" b="b"/>
              <a:pathLst>
                <a:path w="6468" h="4322" fill="none" extrusionOk="0">
                  <a:moveTo>
                    <a:pt x="6467" y="4321"/>
                  </a:moveTo>
                  <a:cubicBezTo>
                    <a:pt x="4293" y="2900"/>
                    <a:pt x="2147" y="1450"/>
                    <a:pt x="0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5975908" y="3118761"/>
              <a:ext cx="89565" cy="133290"/>
            </a:xfrm>
            <a:custGeom>
              <a:avLst/>
              <a:gdLst/>
              <a:ahLst/>
              <a:cxnLst/>
              <a:rect l="l" t="t" r="r" b="b"/>
              <a:pathLst>
                <a:path w="3597" h="5353" fill="none" extrusionOk="0">
                  <a:moveTo>
                    <a:pt x="0" y="0"/>
                  </a:moveTo>
                  <a:cubicBezTo>
                    <a:pt x="1199" y="1784"/>
                    <a:pt x="2425" y="3596"/>
                    <a:pt x="3596" y="5352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6079318" y="2959426"/>
              <a:ext cx="152737" cy="287147"/>
            </a:xfrm>
            <a:custGeom>
              <a:avLst/>
              <a:gdLst/>
              <a:ahLst/>
              <a:cxnLst/>
              <a:rect l="l" t="t" r="r" b="b"/>
              <a:pathLst>
                <a:path w="6134" h="11532" extrusionOk="0">
                  <a:moveTo>
                    <a:pt x="3590" y="0"/>
                  </a:moveTo>
                  <a:cubicBezTo>
                    <a:pt x="3340" y="0"/>
                    <a:pt x="3086" y="118"/>
                    <a:pt x="2927" y="378"/>
                  </a:cubicBezTo>
                  <a:cubicBezTo>
                    <a:pt x="2258" y="1438"/>
                    <a:pt x="1952" y="2776"/>
                    <a:pt x="2119" y="4030"/>
                  </a:cubicBezTo>
                  <a:lnTo>
                    <a:pt x="1785" y="3500"/>
                  </a:lnTo>
                  <a:cubicBezTo>
                    <a:pt x="1620" y="3259"/>
                    <a:pt x="1374" y="3145"/>
                    <a:pt x="1128" y="3145"/>
                  </a:cubicBezTo>
                  <a:cubicBezTo>
                    <a:pt x="835" y="3145"/>
                    <a:pt x="543" y="3308"/>
                    <a:pt x="391" y="3612"/>
                  </a:cubicBezTo>
                  <a:cubicBezTo>
                    <a:pt x="307" y="3751"/>
                    <a:pt x="251" y="3918"/>
                    <a:pt x="224" y="4058"/>
                  </a:cubicBezTo>
                  <a:cubicBezTo>
                    <a:pt x="28" y="4615"/>
                    <a:pt x="1" y="5201"/>
                    <a:pt x="28" y="5814"/>
                  </a:cubicBezTo>
                  <a:cubicBezTo>
                    <a:pt x="84" y="6957"/>
                    <a:pt x="279" y="8100"/>
                    <a:pt x="586" y="9215"/>
                  </a:cubicBezTo>
                  <a:cubicBezTo>
                    <a:pt x="781" y="9800"/>
                    <a:pt x="1060" y="11417"/>
                    <a:pt x="1812" y="11528"/>
                  </a:cubicBezTo>
                  <a:cubicBezTo>
                    <a:pt x="1834" y="11531"/>
                    <a:pt x="1856" y="11532"/>
                    <a:pt x="1877" y="11532"/>
                  </a:cubicBezTo>
                  <a:cubicBezTo>
                    <a:pt x="2619" y="11532"/>
                    <a:pt x="3075" y="10148"/>
                    <a:pt x="3346" y="9633"/>
                  </a:cubicBezTo>
                  <a:cubicBezTo>
                    <a:pt x="4321" y="7877"/>
                    <a:pt x="5241" y="6093"/>
                    <a:pt x="5854" y="4197"/>
                  </a:cubicBezTo>
                  <a:cubicBezTo>
                    <a:pt x="6022" y="3751"/>
                    <a:pt x="6133" y="3249"/>
                    <a:pt x="5966" y="2776"/>
                  </a:cubicBezTo>
                  <a:cubicBezTo>
                    <a:pt x="5826" y="2469"/>
                    <a:pt x="5548" y="2218"/>
                    <a:pt x="5241" y="2218"/>
                  </a:cubicBezTo>
                  <a:cubicBezTo>
                    <a:pt x="5228" y="2217"/>
                    <a:pt x="5216" y="2217"/>
                    <a:pt x="5203" y="2217"/>
                  </a:cubicBezTo>
                  <a:cubicBezTo>
                    <a:pt x="4697" y="2217"/>
                    <a:pt x="4400" y="2759"/>
                    <a:pt x="4210" y="3222"/>
                  </a:cubicBezTo>
                  <a:cubicBezTo>
                    <a:pt x="4433" y="2385"/>
                    <a:pt x="4461" y="1521"/>
                    <a:pt x="4349" y="685"/>
                  </a:cubicBezTo>
                  <a:cubicBezTo>
                    <a:pt x="4316" y="254"/>
                    <a:pt x="3958" y="0"/>
                    <a:pt x="35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6111240" y="3101406"/>
              <a:ext cx="9064" cy="135381"/>
            </a:xfrm>
            <a:custGeom>
              <a:avLst/>
              <a:gdLst/>
              <a:ahLst/>
              <a:cxnLst/>
              <a:rect l="l" t="t" r="r" b="b"/>
              <a:pathLst>
                <a:path w="364" h="5437" fill="none" extrusionOk="0">
                  <a:moveTo>
                    <a:pt x="363" y="5436"/>
                  </a:moveTo>
                  <a:cubicBezTo>
                    <a:pt x="112" y="3624"/>
                    <a:pt x="1" y="1812"/>
                    <a:pt x="84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6129989" y="3015326"/>
              <a:ext cx="28486" cy="213816"/>
            </a:xfrm>
            <a:custGeom>
              <a:avLst/>
              <a:gdLst/>
              <a:ahLst/>
              <a:cxnLst/>
              <a:rect l="l" t="t" r="r" b="b"/>
              <a:pathLst>
                <a:path w="1144" h="8587" fill="none" extrusionOk="0">
                  <a:moveTo>
                    <a:pt x="0" y="8586"/>
                  </a:moveTo>
                  <a:cubicBezTo>
                    <a:pt x="196" y="5715"/>
                    <a:pt x="586" y="2844"/>
                    <a:pt x="1143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6139003" y="3056287"/>
              <a:ext cx="57643" cy="172856"/>
            </a:xfrm>
            <a:custGeom>
              <a:avLst/>
              <a:gdLst/>
              <a:ahLst/>
              <a:cxnLst/>
              <a:rect l="l" t="t" r="r" b="b"/>
              <a:pathLst>
                <a:path w="2315" h="6942" fill="none" extrusionOk="0">
                  <a:moveTo>
                    <a:pt x="1" y="6941"/>
                  </a:moveTo>
                  <a:cubicBezTo>
                    <a:pt x="530" y="4572"/>
                    <a:pt x="1339" y="2231"/>
                    <a:pt x="2314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5977975" y="3224461"/>
              <a:ext cx="385253" cy="587715"/>
            </a:xfrm>
            <a:custGeom>
              <a:avLst/>
              <a:gdLst/>
              <a:ahLst/>
              <a:cxnLst/>
              <a:rect l="l" t="t" r="r" b="b"/>
              <a:pathLst>
                <a:path w="15472" h="23603" extrusionOk="0">
                  <a:moveTo>
                    <a:pt x="6323" y="0"/>
                  </a:moveTo>
                  <a:cubicBezTo>
                    <a:pt x="5418" y="0"/>
                    <a:pt x="4512" y="258"/>
                    <a:pt x="3764" y="773"/>
                  </a:cubicBezTo>
                  <a:cubicBezTo>
                    <a:pt x="1" y="3282"/>
                    <a:pt x="2816" y="7240"/>
                    <a:pt x="4321" y="10223"/>
                  </a:cubicBezTo>
                  <a:cubicBezTo>
                    <a:pt x="6245" y="14041"/>
                    <a:pt x="8391" y="17777"/>
                    <a:pt x="10761" y="21401"/>
                  </a:cubicBezTo>
                  <a:cubicBezTo>
                    <a:pt x="11179" y="22070"/>
                    <a:pt x="11625" y="22711"/>
                    <a:pt x="12294" y="23185"/>
                  </a:cubicBezTo>
                  <a:cubicBezTo>
                    <a:pt x="12686" y="23446"/>
                    <a:pt x="13155" y="23602"/>
                    <a:pt x="13611" y="23602"/>
                  </a:cubicBezTo>
                  <a:cubicBezTo>
                    <a:pt x="13932" y="23602"/>
                    <a:pt x="14247" y="23525"/>
                    <a:pt x="14524" y="23352"/>
                  </a:cubicBezTo>
                  <a:cubicBezTo>
                    <a:pt x="15444" y="22766"/>
                    <a:pt x="15472" y="21428"/>
                    <a:pt x="15332" y="20313"/>
                  </a:cubicBezTo>
                  <a:cubicBezTo>
                    <a:pt x="14803" y="15463"/>
                    <a:pt x="13715" y="10669"/>
                    <a:pt x="12182" y="6041"/>
                  </a:cubicBezTo>
                  <a:cubicBezTo>
                    <a:pt x="11430" y="3728"/>
                    <a:pt x="10315" y="1302"/>
                    <a:pt x="8112" y="355"/>
                  </a:cubicBezTo>
                  <a:cubicBezTo>
                    <a:pt x="7550" y="118"/>
                    <a:pt x="6937" y="0"/>
                    <a:pt x="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6057804" y="3372791"/>
              <a:ext cx="20841" cy="14616"/>
            </a:xfrm>
            <a:custGeom>
              <a:avLst/>
              <a:gdLst/>
              <a:ahLst/>
              <a:cxnLst/>
              <a:rect l="l" t="t" r="r" b="b"/>
              <a:pathLst>
                <a:path w="837" h="587" fill="none" extrusionOk="0">
                  <a:moveTo>
                    <a:pt x="0" y="586"/>
                  </a:moveTo>
                  <a:cubicBezTo>
                    <a:pt x="168" y="307"/>
                    <a:pt x="474" y="84"/>
                    <a:pt x="837" y="1"/>
                  </a:cubicBezTo>
                </a:path>
              </a:pathLst>
            </a:custGeom>
            <a:noFill/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6097370" y="3320053"/>
              <a:ext cx="107593" cy="36105"/>
            </a:xfrm>
            <a:custGeom>
              <a:avLst/>
              <a:gdLst/>
              <a:ahLst/>
              <a:cxnLst/>
              <a:rect l="l" t="t" r="r" b="b"/>
              <a:pathLst>
                <a:path w="4321" h="1450" fill="none" extrusionOk="0">
                  <a:moveTo>
                    <a:pt x="0" y="1450"/>
                  </a:moveTo>
                  <a:cubicBezTo>
                    <a:pt x="1338" y="669"/>
                    <a:pt x="2788" y="140"/>
                    <a:pt x="4321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6071674" y="3285342"/>
              <a:ext cx="87499" cy="41658"/>
            </a:xfrm>
            <a:custGeom>
              <a:avLst/>
              <a:gdLst/>
              <a:ahLst/>
              <a:cxnLst/>
              <a:rect l="l" t="t" r="r" b="b"/>
              <a:pathLst>
                <a:path w="3514" h="1673" fill="none" extrusionOk="0">
                  <a:moveTo>
                    <a:pt x="1" y="1673"/>
                  </a:moveTo>
                  <a:cubicBezTo>
                    <a:pt x="865" y="669"/>
                    <a:pt x="2147" y="28"/>
                    <a:pt x="3513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6180661" y="3276303"/>
              <a:ext cx="27091" cy="3511"/>
            </a:xfrm>
            <a:custGeom>
              <a:avLst/>
              <a:gdLst/>
              <a:ahLst/>
              <a:cxnLst/>
              <a:rect l="l" t="t" r="r" b="b"/>
              <a:pathLst>
                <a:path w="1088" h="141" fill="none" extrusionOk="0">
                  <a:moveTo>
                    <a:pt x="0" y="140"/>
                  </a:moveTo>
                  <a:cubicBezTo>
                    <a:pt x="363" y="113"/>
                    <a:pt x="697" y="57"/>
                    <a:pt x="1087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6093884" y="3395699"/>
              <a:ext cx="53485" cy="22933"/>
            </a:xfrm>
            <a:custGeom>
              <a:avLst/>
              <a:gdLst/>
              <a:ahLst/>
              <a:cxnLst/>
              <a:rect l="l" t="t" r="r" b="b"/>
              <a:pathLst>
                <a:path w="2148" h="921" fill="none" extrusionOk="0">
                  <a:moveTo>
                    <a:pt x="1" y="920"/>
                  </a:moveTo>
                  <a:cubicBezTo>
                    <a:pt x="670" y="502"/>
                    <a:pt x="1367" y="196"/>
                    <a:pt x="2147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6175805" y="3360988"/>
              <a:ext cx="72907" cy="17380"/>
            </a:xfrm>
            <a:custGeom>
              <a:avLst/>
              <a:gdLst/>
              <a:ahLst/>
              <a:cxnLst/>
              <a:rect l="l" t="t" r="r" b="b"/>
              <a:pathLst>
                <a:path w="2928" h="698" fill="none" extrusionOk="0">
                  <a:moveTo>
                    <a:pt x="0" y="698"/>
                  </a:moveTo>
                  <a:cubicBezTo>
                    <a:pt x="864" y="196"/>
                    <a:pt x="1924" y="1"/>
                    <a:pt x="2927" y="168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6112634" y="3456778"/>
              <a:ext cx="29880" cy="24327"/>
            </a:xfrm>
            <a:custGeom>
              <a:avLst/>
              <a:gdLst/>
              <a:ahLst/>
              <a:cxnLst/>
              <a:rect l="l" t="t" r="r" b="b"/>
              <a:pathLst>
                <a:path w="1200" h="977" fill="none" extrusionOk="0">
                  <a:moveTo>
                    <a:pt x="1" y="976"/>
                  </a:moveTo>
                  <a:cubicBezTo>
                    <a:pt x="279" y="530"/>
                    <a:pt x="725" y="168"/>
                    <a:pt x="1199" y="1"/>
                  </a:cubicBezTo>
                </a:path>
              </a:pathLst>
            </a:custGeom>
            <a:noFill/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6199386" y="3420698"/>
              <a:ext cx="72907" cy="22236"/>
            </a:xfrm>
            <a:custGeom>
              <a:avLst/>
              <a:gdLst/>
              <a:ahLst/>
              <a:cxnLst/>
              <a:rect l="l" t="t" r="r" b="b"/>
              <a:pathLst>
                <a:path w="2928" h="893" fill="none" extrusionOk="0">
                  <a:moveTo>
                    <a:pt x="1" y="892"/>
                  </a:moveTo>
                  <a:cubicBezTo>
                    <a:pt x="781" y="474"/>
                    <a:pt x="1673" y="195"/>
                    <a:pt x="2538" y="0"/>
                  </a:cubicBezTo>
                  <a:cubicBezTo>
                    <a:pt x="2677" y="0"/>
                    <a:pt x="2789" y="0"/>
                    <a:pt x="2928" y="28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6179964" y="3402646"/>
              <a:ext cx="27091" cy="12525"/>
            </a:xfrm>
            <a:custGeom>
              <a:avLst/>
              <a:gdLst/>
              <a:ahLst/>
              <a:cxnLst/>
              <a:rect l="l" t="t" r="r" b="b"/>
              <a:pathLst>
                <a:path w="1088" h="503" fill="none" extrusionOk="0">
                  <a:moveTo>
                    <a:pt x="0" y="502"/>
                  </a:moveTo>
                  <a:cubicBezTo>
                    <a:pt x="307" y="223"/>
                    <a:pt x="669" y="56"/>
                    <a:pt x="1088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6152897" y="3515767"/>
              <a:ext cx="31250" cy="18775"/>
            </a:xfrm>
            <a:custGeom>
              <a:avLst/>
              <a:gdLst/>
              <a:ahLst/>
              <a:cxnLst/>
              <a:rect l="l" t="t" r="r" b="b"/>
              <a:pathLst>
                <a:path w="1255" h="754" fill="none" extrusionOk="0">
                  <a:moveTo>
                    <a:pt x="0" y="754"/>
                  </a:moveTo>
                  <a:cubicBezTo>
                    <a:pt x="391" y="419"/>
                    <a:pt x="809" y="196"/>
                    <a:pt x="1255" y="1"/>
                  </a:cubicBezTo>
                </a:path>
              </a:pathLst>
            </a:custGeom>
            <a:noFill/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6217438" y="3476225"/>
              <a:ext cx="63196" cy="21539"/>
            </a:xfrm>
            <a:custGeom>
              <a:avLst/>
              <a:gdLst/>
              <a:ahLst/>
              <a:cxnLst/>
              <a:rect l="l" t="t" r="r" b="b"/>
              <a:pathLst>
                <a:path w="2538" h="865" fill="none" extrusionOk="0">
                  <a:moveTo>
                    <a:pt x="1" y="864"/>
                  </a:moveTo>
                  <a:cubicBezTo>
                    <a:pt x="753" y="418"/>
                    <a:pt x="1645" y="139"/>
                    <a:pt x="2537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6154964" y="3524805"/>
              <a:ext cx="110407" cy="56249"/>
            </a:xfrm>
            <a:custGeom>
              <a:avLst/>
              <a:gdLst/>
              <a:ahLst/>
              <a:cxnLst/>
              <a:rect l="l" t="t" r="r" b="b"/>
              <a:pathLst>
                <a:path w="4434" h="2259" fill="none" extrusionOk="0">
                  <a:moveTo>
                    <a:pt x="1" y="2258"/>
                  </a:moveTo>
                  <a:cubicBezTo>
                    <a:pt x="1255" y="1143"/>
                    <a:pt x="2788" y="335"/>
                    <a:pt x="4433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6281307" y="3517858"/>
              <a:ext cx="22933" cy="6972"/>
            </a:xfrm>
            <a:custGeom>
              <a:avLst/>
              <a:gdLst/>
              <a:ahLst/>
              <a:cxnLst/>
              <a:rect l="l" t="t" r="r" b="b"/>
              <a:pathLst>
                <a:path w="921" h="280" fill="none" extrusionOk="0">
                  <a:moveTo>
                    <a:pt x="0" y="279"/>
                  </a:moveTo>
                  <a:cubicBezTo>
                    <a:pt x="251" y="56"/>
                    <a:pt x="614" y="1"/>
                    <a:pt x="920" y="56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6222294" y="3573385"/>
              <a:ext cx="20169" cy="11828"/>
            </a:xfrm>
            <a:custGeom>
              <a:avLst/>
              <a:gdLst/>
              <a:ahLst/>
              <a:cxnLst/>
              <a:rect l="l" t="t" r="r" b="b"/>
              <a:pathLst>
                <a:path w="810" h="475" fill="none" extrusionOk="0">
                  <a:moveTo>
                    <a:pt x="1" y="474"/>
                  </a:moveTo>
                  <a:cubicBezTo>
                    <a:pt x="224" y="279"/>
                    <a:pt x="530" y="112"/>
                    <a:pt x="809" y="1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6272965" y="3551872"/>
              <a:ext cx="46538" cy="10433"/>
            </a:xfrm>
            <a:custGeom>
              <a:avLst/>
              <a:gdLst/>
              <a:ahLst/>
              <a:cxnLst/>
              <a:rect l="l" t="t" r="r" b="b"/>
              <a:pathLst>
                <a:path w="1869" h="419" fill="none" extrusionOk="0">
                  <a:moveTo>
                    <a:pt x="1" y="419"/>
                  </a:moveTo>
                  <a:cubicBezTo>
                    <a:pt x="586" y="168"/>
                    <a:pt x="1227" y="28"/>
                    <a:pt x="1868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6204266" y="3596990"/>
              <a:ext cx="108290" cy="43052"/>
            </a:xfrm>
            <a:custGeom>
              <a:avLst/>
              <a:gdLst/>
              <a:ahLst/>
              <a:cxnLst/>
              <a:rect l="l" t="t" r="r" b="b"/>
              <a:pathLst>
                <a:path w="4349" h="1729" fill="none" extrusionOk="0">
                  <a:moveTo>
                    <a:pt x="0" y="1729"/>
                  </a:moveTo>
                  <a:cubicBezTo>
                    <a:pt x="1282" y="864"/>
                    <a:pt x="2788" y="223"/>
                    <a:pt x="4349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6238255" y="3655281"/>
              <a:ext cx="94446" cy="29880"/>
            </a:xfrm>
            <a:custGeom>
              <a:avLst/>
              <a:gdLst/>
              <a:ahLst/>
              <a:cxnLst/>
              <a:rect l="l" t="t" r="r" b="b"/>
              <a:pathLst>
                <a:path w="3793" h="1200" fill="none" extrusionOk="0">
                  <a:moveTo>
                    <a:pt x="1" y="1200"/>
                  </a:moveTo>
                  <a:cubicBezTo>
                    <a:pt x="1116" y="475"/>
                    <a:pt x="2426" y="57"/>
                    <a:pt x="3792" y="1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6273662" y="3696242"/>
              <a:ext cx="28486" cy="13919"/>
            </a:xfrm>
            <a:custGeom>
              <a:avLst/>
              <a:gdLst/>
              <a:ahLst/>
              <a:cxnLst/>
              <a:rect l="l" t="t" r="r" b="b"/>
              <a:pathLst>
                <a:path w="1144" h="559" fill="none" extrusionOk="0">
                  <a:moveTo>
                    <a:pt x="1" y="558"/>
                  </a:moveTo>
                  <a:cubicBezTo>
                    <a:pt x="307" y="279"/>
                    <a:pt x="698" y="84"/>
                    <a:pt x="1144" y="1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6312531" y="3688597"/>
              <a:ext cx="26394" cy="4208"/>
            </a:xfrm>
            <a:custGeom>
              <a:avLst/>
              <a:gdLst/>
              <a:ahLst/>
              <a:cxnLst/>
              <a:rect l="l" t="t" r="r" b="b"/>
              <a:pathLst>
                <a:path w="1060" h="169" fill="none" extrusionOk="0">
                  <a:moveTo>
                    <a:pt x="1" y="168"/>
                  </a:moveTo>
                  <a:cubicBezTo>
                    <a:pt x="335" y="29"/>
                    <a:pt x="698" y="1"/>
                    <a:pt x="1060" y="29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6277821" y="3724005"/>
              <a:ext cx="70840" cy="22933"/>
            </a:xfrm>
            <a:custGeom>
              <a:avLst/>
              <a:gdLst/>
              <a:ahLst/>
              <a:cxnLst/>
              <a:rect l="l" t="t" r="r" b="b"/>
              <a:pathLst>
                <a:path w="2845" h="921" fill="none" extrusionOk="0">
                  <a:moveTo>
                    <a:pt x="1" y="920"/>
                  </a:moveTo>
                  <a:cubicBezTo>
                    <a:pt x="837" y="363"/>
                    <a:pt x="1813" y="56"/>
                    <a:pt x="2844" y="1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6053646" y="3338329"/>
              <a:ext cx="140212" cy="232367"/>
            </a:xfrm>
            <a:custGeom>
              <a:avLst/>
              <a:gdLst/>
              <a:ahLst/>
              <a:cxnLst/>
              <a:rect l="l" t="t" r="r" b="b"/>
              <a:pathLst>
                <a:path w="5631" h="9332" extrusionOk="0">
                  <a:moveTo>
                    <a:pt x="883" y="0"/>
                  </a:moveTo>
                  <a:cubicBezTo>
                    <a:pt x="424" y="0"/>
                    <a:pt x="21" y="601"/>
                    <a:pt x="0" y="1106"/>
                  </a:cubicBezTo>
                  <a:cubicBezTo>
                    <a:pt x="0" y="1663"/>
                    <a:pt x="335" y="2249"/>
                    <a:pt x="558" y="2751"/>
                  </a:cubicBezTo>
                  <a:cubicBezTo>
                    <a:pt x="836" y="3364"/>
                    <a:pt x="1115" y="4005"/>
                    <a:pt x="1422" y="4618"/>
                  </a:cubicBezTo>
                  <a:cubicBezTo>
                    <a:pt x="2147" y="5984"/>
                    <a:pt x="2955" y="7294"/>
                    <a:pt x="3819" y="8521"/>
                  </a:cubicBezTo>
                  <a:cubicBezTo>
                    <a:pt x="3986" y="8772"/>
                    <a:pt x="4181" y="9022"/>
                    <a:pt x="4404" y="9162"/>
                  </a:cubicBezTo>
                  <a:cubicBezTo>
                    <a:pt x="4566" y="9270"/>
                    <a:pt x="4752" y="9331"/>
                    <a:pt x="4930" y="9331"/>
                  </a:cubicBezTo>
                  <a:cubicBezTo>
                    <a:pt x="5028" y="9331"/>
                    <a:pt x="5124" y="9313"/>
                    <a:pt x="5213" y="9273"/>
                  </a:cubicBezTo>
                  <a:cubicBezTo>
                    <a:pt x="5492" y="9134"/>
                    <a:pt x="5631" y="8772"/>
                    <a:pt x="5631" y="8493"/>
                  </a:cubicBezTo>
                  <a:cubicBezTo>
                    <a:pt x="5631" y="8186"/>
                    <a:pt x="5492" y="7880"/>
                    <a:pt x="5380" y="7601"/>
                  </a:cubicBezTo>
                  <a:cubicBezTo>
                    <a:pt x="4823" y="6291"/>
                    <a:pt x="4237" y="5008"/>
                    <a:pt x="3540" y="3782"/>
                  </a:cubicBezTo>
                  <a:cubicBezTo>
                    <a:pt x="3206" y="3169"/>
                    <a:pt x="2843" y="2528"/>
                    <a:pt x="2453" y="1942"/>
                  </a:cubicBezTo>
                  <a:cubicBezTo>
                    <a:pt x="2147" y="1385"/>
                    <a:pt x="1812" y="660"/>
                    <a:pt x="1338" y="214"/>
                  </a:cubicBezTo>
                  <a:cubicBezTo>
                    <a:pt x="1188" y="64"/>
                    <a:pt x="1033" y="0"/>
                    <a:pt x="883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5735050" y="3296447"/>
              <a:ext cx="217277" cy="219344"/>
            </a:xfrm>
            <a:custGeom>
              <a:avLst/>
              <a:gdLst/>
              <a:ahLst/>
              <a:cxnLst/>
              <a:rect l="l" t="t" r="r" b="b"/>
              <a:pathLst>
                <a:path w="8726" h="8809" fill="none" extrusionOk="0">
                  <a:moveTo>
                    <a:pt x="1561" y="8809"/>
                  </a:moveTo>
                  <a:cubicBezTo>
                    <a:pt x="1004" y="7917"/>
                    <a:pt x="474" y="6969"/>
                    <a:pt x="251" y="5966"/>
                  </a:cubicBezTo>
                  <a:cubicBezTo>
                    <a:pt x="0" y="4962"/>
                    <a:pt x="56" y="3791"/>
                    <a:pt x="558" y="2899"/>
                  </a:cubicBezTo>
                  <a:cubicBezTo>
                    <a:pt x="1060" y="1980"/>
                    <a:pt x="2091" y="1283"/>
                    <a:pt x="3122" y="1366"/>
                  </a:cubicBezTo>
                  <a:cubicBezTo>
                    <a:pt x="4182" y="1422"/>
                    <a:pt x="5157" y="2370"/>
                    <a:pt x="5102" y="3401"/>
                  </a:cubicBezTo>
                  <a:cubicBezTo>
                    <a:pt x="5102" y="3875"/>
                    <a:pt x="4906" y="4321"/>
                    <a:pt x="4544" y="4600"/>
                  </a:cubicBezTo>
                  <a:cubicBezTo>
                    <a:pt x="4210" y="4879"/>
                    <a:pt x="3680" y="4990"/>
                    <a:pt x="3290" y="4767"/>
                  </a:cubicBezTo>
                  <a:cubicBezTo>
                    <a:pt x="2872" y="4600"/>
                    <a:pt x="2593" y="4154"/>
                    <a:pt x="2537" y="3652"/>
                  </a:cubicBezTo>
                  <a:cubicBezTo>
                    <a:pt x="2453" y="3206"/>
                    <a:pt x="2593" y="2732"/>
                    <a:pt x="2816" y="2314"/>
                  </a:cubicBezTo>
                  <a:cubicBezTo>
                    <a:pt x="3345" y="1255"/>
                    <a:pt x="4349" y="502"/>
                    <a:pt x="5464" y="251"/>
                  </a:cubicBezTo>
                  <a:cubicBezTo>
                    <a:pt x="6579" y="0"/>
                    <a:pt x="7833" y="307"/>
                    <a:pt x="8725" y="106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5453232" y="3435115"/>
              <a:ext cx="968311" cy="922719"/>
            </a:xfrm>
            <a:custGeom>
              <a:avLst/>
              <a:gdLst/>
              <a:ahLst/>
              <a:cxnLst/>
              <a:rect l="l" t="t" r="r" b="b"/>
              <a:pathLst>
                <a:path w="38888" h="37057" extrusionOk="0">
                  <a:moveTo>
                    <a:pt x="18896" y="1"/>
                  </a:moveTo>
                  <a:cubicBezTo>
                    <a:pt x="11673" y="1"/>
                    <a:pt x="4658" y="4380"/>
                    <a:pt x="1674" y="11658"/>
                  </a:cubicBezTo>
                  <a:cubicBezTo>
                    <a:pt x="419" y="14669"/>
                    <a:pt x="1" y="18097"/>
                    <a:pt x="308" y="21415"/>
                  </a:cubicBezTo>
                  <a:cubicBezTo>
                    <a:pt x="1144" y="29972"/>
                    <a:pt x="6580" y="35547"/>
                    <a:pt x="14413" y="36774"/>
                  </a:cubicBezTo>
                  <a:cubicBezTo>
                    <a:pt x="15612" y="36962"/>
                    <a:pt x="16861" y="37057"/>
                    <a:pt x="18131" y="37057"/>
                  </a:cubicBezTo>
                  <a:cubicBezTo>
                    <a:pt x="26482" y="37057"/>
                    <a:pt x="35716" y="32930"/>
                    <a:pt x="37410" y="23784"/>
                  </a:cubicBezTo>
                  <a:cubicBezTo>
                    <a:pt x="38887" y="15867"/>
                    <a:pt x="35040" y="6975"/>
                    <a:pt x="28378" y="2766"/>
                  </a:cubicBezTo>
                  <a:cubicBezTo>
                    <a:pt x="25404" y="878"/>
                    <a:pt x="22129" y="1"/>
                    <a:pt x="188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5889132" y="3434817"/>
              <a:ext cx="450491" cy="825759"/>
            </a:xfrm>
            <a:custGeom>
              <a:avLst/>
              <a:gdLst/>
              <a:ahLst/>
              <a:cxnLst/>
              <a:rect l="l" t="t" r="r" b="b"/>
              <a:pathLst>
                <a:path w="18092" h="33163" extrusionOk="0">
                  <a:moveTo>
                    <a:pt x="1329" y="0"/>
                  </a:moveTo>
                  <a:cubicBezTo>
                    <a:pt x="882" y="0"/>
                    <a:pt x="442" y="14"/>
                    <a:pt x="1" y="46"/>
                  </a:cubicBezTo>
                  <a:cubicBezTo>
                    <a:pt x="56" y="2611"/>
                    <a:pt x="1116" y="5147"/>
                    <a:pt x="3011" y="6820"/>
                  </a:cubicBezTo>
                  <a:cubicBezTo>
                    <a:pt x="5436" y="8966"/>
                    <a:pt x="8977" y="9719"/>
                    <a:pt x="11234" y="12088"/>
                  </a:cubicBezTo>
                  <a:cubicBezTo>
                    <a:pt x="13241" y="14207"/>
                    <a:pt x="13883" y="17524"/>
                    <a:pt x="12795" y="20228"/>
                  </a:cubicBezTo>
                  <a:cubicBezTo>
                    <a:pt x="12266" y="21566"/>
                    <a:pt x="11374" y="22737"/>
                    <a:pt x="11234" y="24158"/>
                  </a:cubicBezTo>
                  <a:cubicBezTo>
                    <a:pt x="11011" y="26026"/>
                    <a:pt x="12126" y="27699"/>
                    <a:pt x="12879" y="29371"/>
                  </a:cubicBezTo>
                  <a:cubicBezTo>
                    <a:pt x="13381" y="30570"/>
                    <a:pt x="13715" y="31880"/>
                    <a:pt x="13799" y="33162"/>
                  </a:cubicBezTo>
                  <a:cubicBezTo>
                    <a:pt x="14468" y="32716"/>
                    <a:pt x="15053" y="32186"/>
                    <a:pt x="15611" y="31657"/>
                  </a:cubicBezTo>
                  <a:cubicBezTo>
                    <a:pt x="15667" y="31071"/>
                    <a:pt x="15667" y="30486"/>
                    <a:pt x="15611" y="29929"/>
                  </a:cubicBezTo>
                  <a:cubicBezTo>
                    <a:pt x="15472" y="27894"/>
                    <a:pt x="14914" y="25831"/>
                    <a:pt x="15388" y="23852"/>
                  </a:cubicBezTo>
                  <a:cubicBezTo>
                    <a:pt x="15750" y="22179"/>
                    <a:pt x="16837" y="20730"/>
                    <a:pt x="17256" y="19057"/>
                  </a:cubicBezTo>
                  <a:cubicBezTo>
                    <a:pt x="18092" y="15740"/>
                    <a:pt x="16224" y="12256"/>
                    <a:pt x="13743" y="9914"/>
                  </a:cubicBezTo>
                  <a:cubicBezTo>
                    <a:pt x="11262" y="7545"/>
                    <a:pt x="8168" y="5956"/>
                    <a:pt x="5520" y="3726"/>
                  </a:cubicBezTo>
                  <a:cubicBezTo>
                    <a:pt x="4266" y="2667"/>
                    <a:pt x="3123" y="1412"/>
                    <a:pt x="2286" y="18"/>
                  </a:cubicBezTo>
                  <a:cubicBezTo>
                    <a:pt x="1963" y="7"/>
                    <a:pt x="1645" y="0"/>
                    <a:pt x="1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5503231" y="3547016"/>
              <a:ext cx="415780" cy="811516"/>
            </a:xfrm>
            <a:custGeom>
              <a:avLst/>
              <a:gdLst/>
              <a:ahLst/>
              <a:cxnLst/>
              <a:rect l="l" t="t" r="r" b="b"/>
              <a:pathLst>
                <a:path w="16698" h="32591" extrusionOk="0">
                  <a:moveTo>
                    <a:pt x="4850" y="0"/>
                  </a:moveTo>
                  <a:lnTo>
                    <a:pt x="4850" y="0"/>
                  </a:lnTo>
                  <a:cubicBezTo>
                    <a:pt x="2871" y="1701"/>
                    <a:pt x="1199" y="3847"/>
                    <a:pt x="0" y="6356"/>
                  </a:cubicBezTo>
                  <a:cubicBezTo>
                    <a:pt x="808" y="8056"/>
                    <a:pt x="2369" y="9366"/>
                    <a:pt x="2871" y="11234"/>
                  </a:cubicBezTo>
                  <a:cubicBezTo>
                    <a:pt x="3568" y="13882"/>
                    <a:pt x="1700" y="16530"/>
                    <a:pt x="1505" y="19262"/>
                  </a:cubicBezTo>
                  <a:cubicBezTo>
                    <a:pt x="1282" y="21910"/>
                    <a:pt x="2648" y="24503"/>
                    <a:pt x="4544" y="26426"/>
                  </a:cubicBezTo>
                  <a:cubicBezTo>
                    <a:pt x="6383" y="28322"/>
                    <a:pt x="8669" y="29715"/>
                    <a:pt x="10871" y="31249"/>
                  </a:cubicBezTo>
                  <a:lnTo>
                    <a:pt x="12349" y="32308"/>
                  </a:lnTo>
                  <a:lnTo>
                    <a:pt x="12405" y="32308"/>
                  </a:lnTo>
                  <a:cubicBezTo>
                    <a:pt x="13631" y="32483"/>
                    <a:pt x="14925" y="32591"/>
                    <a:pt x="16246" y="32591"/>
                  </a:cubicBezTo>
                  <a:cubicBezTo>
                    <a:pt x="16396" y="32591"/>
                    <a:pt x="16547" y="32589"/>
                    <a:pt x="16697" y="32587"/>
                  </a:cubicBezTo>
                  <a:cubicBezTo>
                    <a:pt x="16279" y="30635"/>
                    <a:pt x="15276" y="28851"/>
                    <a:pt x="13770" y="27569"/>
                  </a:cubicBezTo>
                  <a:cubicBezTo>
                    <a:pt x="11986" y="26064"/>
                    <a:pt x="9645" y="25283"/>
                    <a:pt x="8084" y="23527"/>
                  </a:cubicBezTo>
                  <a:cubicBezTo>
                    <a:pt x="6300" y="21548"/>
                    <a:pt x="5937" y="18482"/>
                    <a:pt x="7108" y="16112"/>
                  </a:cubicBezTo>
                  <a:cubicBezTo>
                    <a:pt x="7582" y="15137"/>
                    <a:pt x="8335" y="14300"/>
                    <a:pt x="8892" y="13380"/>
                  </a:cubicBezTo>
                  <a:cubicBezTo>
                    <a:pt x="9450" y="12461"/>
                    <a:pt x="9868" y="11373"/>
                    <a:pt x="9645" y="10314"/>
                  </a:cubicBezTo>
                  <a:cubicBezTo>
                    <a:pt x="9338" y="8753"/>
                    <a:pt x="7805" y="7805"/>
                    <a:pt x="6718" y="6635"/>
                  </a:cubicBezTo>
                  <a:cubicBezTo>
                    <a:pt x="5129" y="4879"/>
                    <a:pt x="4432" y="2342"/>
                    <a:pt x="4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5710051" y="3458870"/>
              <a:ext cx="417872" cy="884996"/>
            </a:xfrm>
            <a:custGeom>
              <a:avLst/>
              <a:gdLst/>
              <a:ahLst/>
              <a:cxnLst/>
              <a:rect l="l" t="t" r="r" b="b"/>
              <a:pathLst>
                <a:path w="16782" h="35542" extrusionOk="0">
                  <a:moveTo>
                    <a:pt x="2872" y="0"/>
                  </a:moveTo>
                  <a:cubicBezTo>
                    <a:pt x="2008" y="279"/>
                    <a:pt x="1144" y="669"/>
                    <a:pt x="307" y="1059"/>
                  </a:cubicBezTo>
                  <a:cubicBezTo>
                    <a:pt x="84" y="1951"/>
                    <a:pt x="1" y="2871"/>
                    <a:pt x="57" y="3791"/>
                  </a:cubicBezTo>
                  <a:cubicBezTo>
                    <a:pt x="196" y="6188"/>
                    <a:pt x="1339" y="8558"/>
                    <a:pt x="3207" y="10147"/>
                  </a:cubicBezTo>
                  <a:cubicBezTo>
                    <a:pt x="4377" y="11150"/>
                    <a:pt x="5910" y="11987"/>
                    <a:pt x="6440" y="13436"/>
                  </a:cubicBezTo>
                  <a:cubicBezTo>
                    <a:pt x="7053" y="15192"/>
                    <a:pt x="6022" y="17004"/>
                    <a:pt x="5018" y="18537"/>
                  </a:cubicBezTo>
                  <a:cubicBezTo>
                    <a:pt x="3987" y="20042"/>
                    <a:pt x="2844" y="21771"/>
                    <a:pt x="3234" y="23555"/>
                  </a:cubicBezTo>
                  <a:cubicBezTo>
                    <a:pt x="3513" y="24865"/>
                    <a:pt x="4545" y="25868"/>
                    <a:pt x="5715" y="26565"/>
                  </a:cubicBezTo>
                  <a:cubicBezTo>
                    <a:pt x="6858" y="27262"/>
                    <a:pt x="8113" y="27736"/>
                    <a:pt x="9255" y="28461"/>
                  </a:cubicBezTo>
                  <a:cubicBezTo>
                    <a:pt x="11653" y="29994"/>
                    <a:pt x="13158" y="32698"/>
                    <a:pt x="13437" y="35541"/>
                  </a:cubicBezTo>
                  <a:cubicBezTo>
                    <a:pt x="13966" y="35374"/>
                    <a:pt x="14552" y="35235"/>
                    <a:pt x="15193" y="35012"/>
                  </a:cubicBezTo>
                  <a:cubicBezTo>
                    <a:pt x="16057" y="33227"/>
                    <a:pt x="16782" y="31276"/>
                    <a:pt x="16169" y="29436"/>
                  </a:cubicBezTo>
                  <a:cubicBezTo>
                    <a:pt x="15277" y="26816"/>
                    <a:pt x="12043" y="25395"/>
                    <a:pt x="11709" y="22691"/>
                  </a:cubicBezTo>
                  <a:cubicBezTo>
                    <a:pt x="11346" y="20042"/>
                    <a:pt x="13994" y="17840"/>
                    <a:pt x="14022" y="15192"/>
                  </a:cubicBezTo>
                  <a:cubicBezTo>
                    <a:pt x="14022" y="13548"/>
                    <a:pt x="13019" y="12014"/>
                    <a:pt x="11792" y="10927"/>
                  </a:cubicBezTo>
                  <a:cubicBezTo>
                    <a:pt x="10593" y="9812"/>
                    <a:pt x="9088" y="9032"/>
                    <a:pt x="7806" y="8000"/>
                  </a:cubicBezTo>
                  <a:cubicBezTo>
                    <a:pt x="5297" y="6021"/>
                    <a:pt x="3569" y="3094"/>
                    <a:pt x="28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6151503" y="3576174"/>
              <a:ext cx="211028" cy="358859"/>
            </a:xfrm>
            <a:custGeom>
              <a:avLst/>
              <a:gdLst/>
              <a:ahLst/>
              <a:cxnLst/>
              <a:rect l="l" t="t" r="r" b="b"/>
              <a:pathLst>
                <a:path w="8475" h="14412" fill="none" extrusionOk="0">
                  <a:moveTo>
                    <a:pt x="1" y="0"/>
                  </a:moveTo>
                  <a:cubicBezTo>
                    <a:pt x="2621" y="1338"/>
                    <a:pt x="4795" y="3429"/>
                    <a:pt x="6273" y="5993"/>
                  </a:cubicBezTo>
                  <a:cubicBezTo>
                    <a:pt x="7722" y="8530"/>
                    <a:pt x="8475" y="11485"/>
                    <a:pt x="8307" y="14412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6343084" y="3993324"/>
              <a:ext cx="9039" cy="34711"/>
            </a:xfrm>
            <a:custGeom>
              <a:avLst/>
              <a:gdLst/>
              <a:ahLst/>
              <a:cxnLst/>
              <a:rect l="l" t="t" r="r" b="b"/>
              <a:pathLst>
                <a:path w="363" h="1394" fill="none" extrusionOk="0">
                  <a:moveTo>
                    <a:pt x="363" y="0"/>
                  </a:moveTo>
                  <a:cubicBezTo>
                    <a:pt x="251" y="446"/>
                    <a:pt x="140" y="920"/>
                    <a:pt x="0" y="1394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5814880" y="4246656"/>
              <a:ext cx="324148" cy="56946"/>
            </a:xfrm>
            <a:custGeom>
              <a:avLst/>
              <a:gdLst/>
              <a:ahLst/>
              <a:cxnLst/>
              <a:rect l="l" t="t" r="r" b="b"/>
              <a:pathLst>
                <a:path w="13018" h="2287" fill="none" extrusionOk="0">
                  <a:moveTo>
                    <a:pt x="0" y="558"/>
                  </a:moveTo>
                  <a:cubicBezTo>
                    <a:pt x="1979" y="1701"/>
                    <a:pt x="4293" y="2286"/>
                    <a:pt x="6579" y="2203"/>
                  </a:cubicBezTo>
                  <a:cubicBezTo>
                    <a:pt x="8892" y="2091"/>
                    <a:pt x="11150" y="1311"/>
                    <a:pt x="13018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5528206" y="3612428"/>
              <a:ext cx="241580" cy="447578"/>
            </a:xfrm>
            <a:custGeom>
              <a:avLst/>
              <a:gdLst/>
              <a:ahLst/>
              <a:cxnLst/>
              <a:rect l="l" t="t" r="r" b="b"/>
              <a:pathLst>
                <a:path w="9702" h="17975" extrusionOk="0">
                  <a:moveTo>
                    <a:pt x="5933" y="1"/>
                  </a:moveTo>
                  <a:cubicBezTo>
                    <a:pt x="5111" y="1"/>
                    <a:pt x="4323" y="438"/>
                    <a:pt x="3680" y="1081"/>
                  </a:cubicBezTo>
                  <a:cubicBezTo>
                    <a:pt x="1924" y="2865"/>
                    <a:pt x="837" y="5569"/>
                    <a:pt x="335" y="8022"/>
                  </a:cubicBezTo>
                  <a:cubicBezTo>
                    <a:pt x="140" y="8914"/>
                    <a:pt x="1" y="9834"/>
                    <a:pt x="1" y="10726"/>
                  </a:cubicBezTo>
                  <a:cubicBezTo>
                    <a:pt x="1" y="12537"/>
                    <a:pt x="335" y="14322"/>
                    <a:pt x="1032" y="15994"/>
                  </a:cubicBezTo>
                  <a:cubicBezTo>
                    <a:pt x="1394" y="16886"/>
                    <a:pt x="2063" y="17917"/>
                    <a:pt x="3039" y="17973"/>
                  </a:cubicBezTo>
                  <a:cubicBezTo>
                    <a:pt x="3058" y="17974"/>
                    <a:pt x="3076" y="17974"/>
                    <a:pt x="3094" y="17974"/>
                  </a:cubicBezTo>
                  <a:cubicBezTo>
                    <a:pt x="3878" y="17974"/>
                    <a:pt x="4529" y="17402"/>
                    <a:pt x="5074" y="16830"/>
                  </a:cubicBezTo>
                  <a:cubicBezTo>
                    <a:pt x="8140" y="13485"/>
                    <a:pt x="9701" y="8774"/>
                    <a:pt x="9283" y="4286"/>
                  </a:cubicBezTo>
                  <a:cubicBezTo>
                    <a:pt x="9144" y="2893"/>
                    <a:pt x="8475" y="1137"/>
                    <a:pt x="7220" y="384"/>
                  </a:cubicBezTo>
                  <a:cubicBezTo>
                    <a:pt x="6792" y="118"/>
                    <a:pt x="6358" y="1"/>
                    <a:pt x="5933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8054012" y="3540716"/>
              <a:ext cx="543517" cy="622052"/>
            </a:xfrm>
            <a:custGeom>
              <a:avLst/>
              <a:gdLst/>
              <a:ahLst/>
              <a:cxnLst/>
              <a:rect l="l" t="t" r="r" b="b"/>
              <a:pathLst>
                <a:path w="21828" h="24982" extrusionOk="0">
                  <a:moveTo>
                    <a:pt x="14192" y="1"/>
                  </a:moveTo>
                  <a:cubicBezTo>
                    <a:pt x="13342" y="1"/>
                    <a:pt x="12453" y="294"/>
                    <a:pt x="11681" y="671"/>
                  </a:cubicBezTo>
                  <a:cubicBezTo>
                    <a:pt x="10426" y="1257"/>
                    <a:pt x="9228" y="2149"/>
                    <a:pt x="7834" y="2316"/>
                  </a:cubicBezTo>
                  <a:cubicBezTo>
                    <a:pt x="6775" y="2455"/>
                    <a:pt x="5576" y="2205"/>
                    <a:pt x="4628" y="2734"/>
                  </a:cubicBezTo>
                  <a:cubicBezTo>
                    <a:pt x="3736" y="3264"/>
                    <a:pt x="3318" y="4323"/>
                    <a:pt x="3290" y="5382"/>
                  </a:cubicBezTo>
                  <a:cubicBezTo>
                    <a:pt x="3234" y="6414"/>
                    <a:pt x="3569" y="7445"/>
                    <a:pt x="3764" y="8449"/>
                  </a:cubicBezTo>
                  <a:cubicBezTo>
                    <a:pt x="3959" y="9508"/>
                    <a:pt x="4071" y="10567"/>
                    <a:pt x="3708" y="11515"/>
                  </a:cubicBezTo>
                  <a:cubicBezTo>
                    <a:pt x="3095" y="12992"/>
                    <a:pt x="1422" y="13829"/>
                    <a:pt x="781" y="15250"/>
                  </a:cubicBezTo>
                  <a:cubicBezTo>
                    <a:pt x="1" y="16923"/>
                    <a:pt x="781" y="18902"/>
                    <a:pt x="1813" y="20435"/>
                  </a:cubicBezTo>
                  <a:cubicBezTo>
                    <a:pt x="2510" y="21411"/>
                    <a:pt x="3290" y="22275"/>
                    <a:pt x="3931" y="23334"/>
                  </a:cubicBezTo>
                  <a:cubicBezTo>
                    <a:pt x="4433" y="24059"/>
                    <a:pt x="4712" y="24756"/>
                    <a:pt x="5660" y="24895"/>
                  </a:cubicBezTo>
                  <a:cubicBezTo>
                    <a:pt x="6055" y="24955"/>
                    <a:pt x="6469" y="24982"/>
                    <a:pt x="6894" y="24982"/>
                  </a:cubicBezTo>
                  <a:cubicBezTo>
                    <a:pt x="8651" y="24982"/>
                    <a:pt x="10594" y="24519"/>
                    <a:pt x="12210" y="24003"/>
                  </a:cubicBezTo>
                  <a:cubicBezTo>
                    <a:pt x="13047" y="23752"/>
                    <a:pt x="13883" y="23390"/>
                    <a:pt x="14580" y="22832"/>
                  </a:cubicBezTo>
                  <a:cubicBezTo>
                    <a:pt x="15277" y="22275"/>
                    <a:pt x="15778" y="21522"/>
                    <a:pt x="15918" y="20658"/>
                  </a:cubicBezTo>
                  <a:cubicBezTo>
                    <a:pt x="16057" y="19682"/>
                    <a:pt x="15639" y="18595"/>
                    <a:pt x="16001" y="17648"/>
                  </a:cubicBezTo>
                  <a:cubicBezTo>
                    <a:pt x="16419" y="16505"/>
                    <a:pt x="17674" y="15975"/>
                    <a:pt x="18817" y="15557"/>
                  </a:cubicBezTo>
                  <a:cubicBezTo>
                    <a:pt x="19960" y="15139"/>
                    <a:pt x="21214" y="14553"/>
                    <a:pt x="21548" y="13355"/>
                  </a:cubicBezTo>
                  <a:cubicBezTo>
                    <a:pt x="21827" y="12295"/>
                    <a:pt x="21158" y="11208"/>
                    <a:pt x="20378" y="10428"/>
                  </a:cubicBezTo>
                  <a:cubicBezTo>
                    <a:pt x="19625" y="9675"/>
                    <a:pt x="18677" y="9006"/>
                    <a:pt x="18120" y="8058"/>
                  </a:cubicBezTo>
                  <a:cubicBezTo>
                    <a:pt x="17423" y="6860"/>
                    <a:pt x="17451" y="5382"/>
                    <a:pt x="17367" y="4017"/>
                  </a:cubicBezTo>
                  <a:cubicBezTo>
                    <a:pt x="17256" y="2623"/>
                    <a:pt x="16865" y="1117"/>
                    <a:pt x="15695" y="393"/>
                  </a:cubicBezTo>
                  <a:cubicBezTo>
                    <a:pt x="15234" y="114"/>
                    <a:pt x="14721" y="1"/>
                    <a:pt x="14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8124828" y="3715340"/>
              <a:ext cx="260827" cy="577082"/>
            </a:xfrm>
            <a:custGeom>
              <a:avLst/>
              <a:gdLst/>
              <a:ahLst/>
              <a:cxnLst/>
              <a:rect l="l" t="t" r="r" b="b"/>
              <a:pathLst>
                <a:path w="10475" h="23176" extrusionOk="0">
                  <a:moveTo>
                    <a:pt x="10021" y="1"/>
                  </a:moveTo>
                  <a:cubicBezTo>
                    <a:pt x="9873" y="1"/>
                    <a:pt x="9703" y="99"/>
                    <a:pt x="9561" y="321"/>
                  </a:cubicBezTo>
                  <a:cubicBezTo>
                    <a:pt x="5742" y="6955"/>
                    <a:pt x="2481" y="14258"/>
                    <a:pt x="84" y="21757"/>
                  </a:cubicBezTo>
                  <a:cubicBezTo>
                    <a:pt x="0" y="21952"/>
                    <a:pt x="56" y="22175"/>
                    <a:pt x="112" y="22314"/>
                  </a:cubicBezTo>
                  <a:cubicBezTo>
                    <a:pt x="465" y="22911"/>
                    <a:pt x="942" y="23175"/>
                    <a:pt x="1500" y="23175"/>
                  </a:cubicBezTo>
                  <a:cubicBezTo>
                    <a:pt x="1645" y="23175"/>
                    <a:pt x="1796" y="23157"/>
                    <a:pt x="1951" y="23123"/>
                  </a:cubicBezTo>
                  <a:cubicBezTo>
                    <a:pt x="2147" y="23067"/>
                    <a:pt x="2314" y="22900"/>
                    <a:pt x="2397" y="22649"/>
                  </a:cubicBezTo>
                  <a:cubicBezTo>
                    <a:pt x="5046" y="15373"/>
                    <a:pt x="7694" y="8070"/>
                    <a:pt x="10314" y="767"/>
                  </a:cubicBezTo>
                  <a:cubicBezTo>
                    <a:pt x="10474" y="304"/>
                    <a:pt x="10282" y="1"/>
                    <a:pt x="10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8242879" y="3762675"/>
              <a:ext cx="64516" cy="142104"/>
            </a:xfrm>
            <a:custGeom>
              <a:avLst/>
              <a:gdLst/>
              <a:ahLst/>
              <a:cxnLst/>
              <a:rect l="l" t="t" r="r" b="b"/>
              <a:pathLst>
                <a:path w="2591" h="5707" extrusionOk="0">
                  <a:moveTo>
                    <a:pt x="550" y="0"/>
                  </a:moveTo>
                  <a:cubicBezTo>
                    <a:pt x="265" y="0"/>
                    <a:pt x="0" y="218"/>
                    <a:pt x="54" y="538"/>
                  </a:cubicBezTo>
                  <a:cubicBezTo>
                    <a:pt x="221" y="2211"/>
                    <a:pt x="639" y="3855"/>
                    <a:pt x="1252" y="5388"/>
                  </a:cubicBezTo>
                  <a:cubicBezTo>
                    <a:pt x="1345" y="5601"/>
                    <a:pt x="1540" y="5706"/>
                    <a:pt x="1733" y="5706"/>
                  </a:cubicBezTo>
                  <a:cubicBezTo>
                    <a:pt x="1945" y="5706"/>
                    <a:pt x="2155" y="5580"/>
                    <a:pt x="2228" y="5333"/>
                  </a:cubicBezTo>
                  <a:lnTo>
                    <a:pt x="2562" y="4134"/>
                  </a:lnTo>
                  <a:cubicBezTo>
                    <a:pt x="2590" y="4106"/>
                    <a:pt x="2590" y="3995"/>
                    <a:pt x="2562" y="3939"/>
                  </a:cubicBezTo>
                  <a:cubicBezTo>
                    <a:pt x="2284" y="2601"/>
                    <a:pt x="1726" y="1347"/>
                    <a:pt x="1001" y="232"/>
                  </a:cubicBezTo>
                  <a:cubicBezTo>
                    <a:pt x="880" y="70"/>
                    <a:pt x="712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8305975" y="3829631"/>
              <a:ext cx="115685" cy="107493"/>
            </a:xfrm>
            <a:custGeom>
              <a:avLst/>
              <a:gdLst/>
              <a:ahLst/>
              <a:cxnLst/>
              <a:rect l="l" t="t" r="r" b="b"/>
              <a:pathLst>
                <a:path w="4646" h="4317" extrusionOk="0">
                  <a:moveTo>
                    <a:pt x="4096" y="1"/>
                  </a:moveTo>
                  <a:cubicBezTo>
                    <a:pt x="4052" y="1"/>
                    <a:pt x="4006" y="8"/>
                    <a:pt x="3959" y="23"/>
                  </a:cubicBezTo>
                  <a:lnTo>
                    <a:pt x="920" y="1166"/>
                  </a:lnTo>
                  <a:lnTo>
                    <a:pt x="1" y="4316"/>
                  </a:lnTo>
                  <a:cubicBezTo>
                    <a:pt x="1450" y="3090"/>
                    <a:pt x="2872" y="1863"/>
                    <a:pt x="4349" y="692"/>
                  </a:cubicBezTo>
                  <a:cubicBezTo>
                    <a:pt x="4646" y="445"/>
                    <a:pt x="4438" y="1"/>
                    <a:pt x="4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8171964" y="3923230"/>
              <a:ext cx="70193" cy="109112"/>
            </a:xfrm>
            <a:custGeom>
              <a:avLst/>
              <a:gdLst/>
              <a:ahLst/>
              <a:cxnLst/>
              <a:rect l="l" t="t" r="r" b="b"/>
              <a:pathLst>
                <a:path w="2819" h="4382" extrusionOk="0">
                  <a:moveTo>
                    <a:pt x="307" y="1"/>
                  </a:moveTo>
                  <a:cubicBezTo>
                    <a:pt x="146" y="1"/>
                    <a:pt x="0" y="184"/>
                    <a:pt x="86" y="334"/>
                  </a:cubicBezTo>
                  <a:lnTo>
                    <a:pt x="1926" y="4237"/>
                  </a:lnTo>
                  <a:cubicBezTo>
                    <a:pt x="1964" y="4337"/>
                    <a:pt x="2047" y="4381"/>
                    <a:pt x="2132" y="4381"/>
                  </a:cubicBezTo>
                  <a:cubicBezTo>
                    <a:pt x="2235" y="4381"/>
                    <a:pt x="2341" y="4316"/>
                    <a:pt x="2372" y="4209"/>
                  </a:cubicBezTo>
                  <a:lnTo>
                    <a:pt x="2790" y="2732"/>
                  </a:lnTo>
                  <a:cubicBezTo>
                    <a:pt x="2818" y="2676"/>
                    <a:pt x="2790" y="2564"/>
                    <a:pt x="2762" y="2536"/>
                  </a:cubicBezTo>
                  <a:cubicBezTo>
                    <a:pt x="2093" y="1617"/>
                    <a:pt x="1341" y="780"/>
                    <a:pt x="449" y="55"/>
                  </a:cubicBezTo>
                  <a:cubicBezTo>
                    <a:pt x="404" y="17"/>
                    <a:pt x="354" y="1"/>
                    <a:pt x="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8237102" y="3973030"/>
              <a:ext cx="132393" cy="87573"/>
            </a:xfrm>
            <a:custGeom>
              <a:avLst/>
              <a:gdLst/>
              <a:ahLst/>
              <a:cxnLst/>
              <a:rect l="l" t="t" r="r" b="b"/>
              <a:pathLst>
                <a:path w="5317" h="3517" extrusionOk="0">
                  <a:moveTo>
                    <a:pt x="4918" y="1"/>
                  </a:moveTo>
                  <a:cubicBezTo>
                    <a:pt x="4899" y="1"/>
                    <a:pt x="4878" y="3"/>
                    <a:pt x="4857" y="7"/>
                  </a:cubicBezTo>
                  <a:cubicBezTo>
                    <a:pt x="3686" y="369"/>
                    <a:pt x="2516" y="732"/>
                    <a:pt x="1373" y="1094"/>
                  </a:cubicBezTo>
                  <a:cubicBezTo>
                    <a:pt x="1261" y="1122"/>
                    <a:pt x="1233" y="1205"/>
                    <a:pt x="1178" y="1233"/>
                  </a:cubicBezTo>
                  <a:lnTo>
                    <a:pt x="118" y="3073"/>
                  </a:lnTo>
                  <a:cubicBezTo>
                    <a:pt x="1" y="3285"/>
                    <a:pt x="141" y="3516"/>
                    <a:pt x="339" y="3516"/>
                  </a:cubicBezTo>
                  <a:cubicBezTo>
                    <a:pt x="375" y="3516"/>
                    <a:pt x="414" y="3509"/>
                    <a:pt x="453" y="3491"/>
                  </a:cubicBezTo>
                  <a:cubicBezTo>
                    <a:pt x="2153" y="2794"/>
                    <a:pt x="3770" y="1763"/>
                    <a:pt x="5136" y="509"/>
                  </a:cubicBezTo>
                  <a:cubicBezTo>
                    <a:pt x="5316" y="302"/>
                    <a:pt x="5163" y="1"/>
                    <a:pt x="4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8054710" y="3540019"/>
              <a:ext cx="543517" cy="593516"/>
            </a:xfrm>
            <a:custGeom>
              <a:avLst/>
              <a:gdLst/>
              <a:ahLst/>
              <a:cxnLst/>
              <a:rect l="l" t="t" r="r" b="b"/>
              <a:pathLst>
                <a:path w="21828" h="23836" extrusionOk="0">
                  <a:moveTo>
                    <a:pt x="14191" y="1"/>
                  </a:moveTo>
                  <a:cubicBezTo>
                    <a:pt x="13342" y="1"/>
                    <a:pt x="12453" y="294"/>
                    <a:pt x="11680" y="672"/>
                  </a:cubicBezTo>
                  <a:cubicBezTo>
                    <a:pt x="10426" y="1313"/>
                    <a:pt x="9255" y="2149"/>
                    <a:pt x="7862" y="2316"/>
                  </a:cubicBezTo>
                  <a:cubicBezTo>
                    <a:pt x="6774" y="2456"/>
                    <a:pt x="5576" y="2205"/>
                    <a:pt x="4628" y="2734"/>
                  </a:cubicBezTo>
                  <a:cubicBezTo>
                    <a:pt x="3736" y="3208"/>
                    <a:pt x="3318" y="4323"/>
                    <a:pt x="3290" y="5383"/>
                  </a:cubicBezTo>
                  <a:cubicBezTo>
                    <a:pt x="3234" y="6414"/>
                    <a:pt x="3569" y="7445"/>
                    <a:pt x="3764" y="8449"/>
                  </a:cubicBezTo>
                  <a:cubicBezTo>
                    <a:pt x="3987" y="9452"/>
                    <a:pt x="4071" y="10539"/>
                    <a:pt x="3708" y="11515"/>
                  </a:cubicBezTo>
                  <a:cubicBezTo>
                    <a:pt x="3095" y="12965"/>
                    <a:pt x="1422" y="13801"/>
                    <a:pt x="781" y="15250"/>
                  </a:cubicBezTo>
                  <a:cubicBezTo>
                    <a:pt x="1" y="16923"/>
                    <a:pt x="725" y="18902"/>
                    <a:pt x="1813" y="20435"/>
                  </a:cubicBezTo>
                  <a:cubicBezTo>
                    <a:pt x="1924" y="20602"/>
                    <a:pt x="2064" y="20770"/>
                    <a:pt x="2203" y="20965"/>
                  </a:cubicBezTo>
                  <a:cubicBezTo>
                    <a:pt x="1645" y="18623"/>
                    <a:pt x="2091" y="16031"/>
                    <a:pt x="3513" y="14135"/>
                  </a:cubicBezTo>
                  <a:cubicBezTo>
                    <a:pt x="4182" y="13243"/>
                    <a:pt x="5018" y="12463"/>
                    <a:pt x="5269" y="11376"/>
                  </a:cubicBezTo>
                  <a:cubicBezTo>
                    <a:pt x="5687" y="9564"/>
                    <a:pt x="4210" y="7585"/>
                    <a:pt x="5046" y="5912"/>
                  </a:cubicBezTo>
                  <a:cubicBezTo>
                    <a:pt x="5604" y="4825"/>
                    <a:pt x="6914" y="4407"/>
                    <a:pt x="8085" y="4100"/>
                  </a:cubicBezTo>
                  <a:cubicBezTo>
                    <a:pt x="9701" y="3682"/>
                    <a:pt x="11290" y="3264"/>
                    <a:pt x="12879" y="2846"/>
                  </a:cubicBezTo>
                  <a:cubicBezTo>
                    <a:pt x="13207" y="2742"/>
                    <a:pt x="13559" y="2653"/>
                    <a:pt x="13896" y="2653"/>
                  </a:cubicBezTo>
                  <a:cubicBezTo>
                    <a:pt x="14190" y="2653"/>
                    <a:pt x="14472" y="2720"/>
                    <a:pt x="14719" y="2902"/>
                  </a:cubicBezTo>
                  <a:cubicBezTo>
                    <a:pt x="15165" y="3264"/>
                    <a:pt x="15276" y="3905"/>
                    <a:pt x="15193" y="4463"/>
                  </a:cubicBezTo>
                  <a:cubicBezTo>
                    <a:pt x="15137" y="5020"/>
                    <a:pt x="14942" y="5578"/>
                    <a:pt x="14942" y="6191"/>
                  </a:cubicBezTo>
                  <a:cubicBezTo>
                    <a:pt x="14998" y="7194"/>
                    <a:pt x="15722" y="8059"/>
                    <a:pt x="16531" y="8728"/>
                  </a:cubicBezTo>
                  <a:cubicBezTo>
                    <a:pt x="17311" y="9397"/>
                    <a:pt x="18203" y="9954"/>
                    <a:pt x="18817" y="10735"/>
                  </a:cubicBezTo>
                  <a:cubicBezTo>
                    <a:pt x="19458" y="11571"/>
                    <a:pt x="19653" y="12797"/>
                    <a:pt x="19040" y="13606"/>
                  </a:cubicBezTo>
                  <a:cubicBezTo>
                    <a:pt x="18398" y="14414"/>
                    <a:pt x="17172" y="14442"/>
                    <a:pt x="16391" y="15111"/>
                  </a:cubicBezTo>
                  <a:cubicBezTo>
                    <a:pt x="15304" y="16003"/>
                    <a:pt x="15416" y="17676"/>
                    <a:pt x="15193" y="19097"/>
                  </a:cubicBezTo>
                  <a:cubicBezTo>
                    <a:pt x="14942" y="20909"/>
                    <a:pt x="14022" y="22637"/>
                    <a:pt x="12656" y="23836"/>
                  </a:cubicBezTo>
                  <a:cubicBezTo>
                    <a:pt x="13353" y="23613"/>
                    <a:pt x="14022" y="23278"/>
                    <a:pt x="14580" y="22832"/>
                  </a:cubicBezTo>
                  <a:cubicBezTo>
                    <a:pt x="15276" y="22275"/>
                    <a:pt x="15834" y="21522"/>
                    <a:pt x="15918" y="20630"/>
                  </a:cubicBezTo>
                  <a:cubicBezTo>
                    <a:pt x="16057" y="19627"/>
                    <a:pt x="15667" y="18595"/>
                    <a:pt x="16001" y="17648"/>
                  </a:cubicBezTo>
                  <a:cubicBezTo>
                    <a:pt x="16419" y="16505"/>
                    <a:pt x="17674" y="15975"/>
                    <a:pt x="18817" y="15557"/>
                  </a:cubicBezTo>
                  <a:cubicBezTo>
                    <a:pt x="19959" y="15139"/>
                    <a:pt x="21242" y="14553"/>
                    <a:pt x="21548" y="13355"/>
                  </a:cubicBezTo>
                  <a:cubicBezTo>
                    <a:pt x="21827" y="12323"/>
                    <a:pt x="21158" y="11236"/>
                    <a:pt x="20405" y="10428"/>
                  </a:cubicBezTo>
                  <a:cubicBezTo>
                    <a:pt x="19625" y="9675"/>
                    <a:pt x="18677" y="9006"/>
                    <a:pt x="18120" y="8059"/>
                  </a:cubicBezTo>
                  <a:cubicBezTo>
                    <a:pt x="17423" y="6888"/>
                    <a:pt x="17479" y="5410"/>
                    <a:pt x="17367" y="4017"/>
                  </a:cubicBezTo>
                  <a:cubicBezTo>
                    <a:pt x="17256" y="2651"/>
                    <a:pt x="16865" y="1118"/>
                    <a:pt x="15695" y="393"/>
                  </a:cubicBezTo>
                  <a:cubicBezTo>
                    <a:pt x="15234" y="115"/>
                    <a:pt x="14721" y="1"/>
                    <a:pt x="14191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8258093" y="3980127"/>
              <a:ext cx="152712" cy="155500"/>
            </a:xfrm>
            <a:custGeom>
              <a:avLst/>
              <a:gdLst/>
              <a:ahLst/>
              <a:cxnLst/>
              <a:rect l="l" t="t" r="r" b="b"/>
              <a:pathLst>
                <a:path w="6133" h="6245" fill="none" extrusionOk="0">
                  <a:moveTo>
                    <a:pt x="0" y="6245"/>
                  </a:moveTo>
                  <a:cubicBezTo>
                    <a:pt x="864" y="6022"/>
                    <a:pt x="1784" y="5799"/>
                    <a:pt x="2565" y="5408"/>
                  </a:cubicBezTo>
                  <a:cubicBezTo>
                    <a:pt x="3401" y="5018"/>
                    <a:pt x="4182" y="4488"/>
                    <a:pt x="4739" y="3764"/>
                  </a:cubicBezTo>
                  <a:cubicBezTo>
                    <a:pt x="5575" y="2732"/>
                    <a:pt x="5854" y="1339"/>
                    <a:pt x="6133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8417727" y="3904480"/>
              <a:ext cx="25024" cy="49999"/>
            </a:xfrm>
            <a:custGeom>
              <a:avLst/>
              <a:gdLst/>
              <a:ahLst/>
              <a:cxnLst/>
              <a:rect l="l" t="t" r="r" b="b"/>
              <a:pathLst>
                <a:path w="1005" h="2008" fill="none" extrusionOk="0">
                  <a:moveTo>
                    <a:pt x="56" y="2007"/>
                  </a:moveTo>
                  <a:cubicBezTo>
                    <a:pt x="1" y="1227"/>
                    <a:pt x="391" y="418"/>
                    <a:pt x="1004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8252540" y="3636556"/>
              <a:ext cx="111079" cy="33341"/>
            </a:xfrm>
            <a:custGeom>
              <a:avLst/>
              <a:gdLst/>
              <a:ahLst/>
              <a:cxnLst/>
              <a:rect l="l" t="t" r="r" b="b"/>
              <a:pathLst>
                <a:path w="4461" h="1339" fill="none" extrusionOk="0">
                  <a:moveTo>
                    <a:pt x="0" y="1338"/>
                  </a:moveTo>
                  <a:cubicBezTo>
                    <a:pt x="1255" y="391"/>
                    <a:pt x="2927" y="0"/>
                    <a:pt x="4460" y="251"/>
                  </a:cubicBezTo>
                </a:path>
              </a:pathLst>
            </a:custGeom>
            <a:noFill/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8389266" y="3642806"/>
              <a:ext cx="14591" cy="29158"/>
            </a:xfrm>
            <a:custGeom>
              <a:avLst/>
              <a:gdLst/>
              <a:ahLst/>
              <a:cxnLst/>
              <a:rect l="l" t="t" r="r" b="b"/>
              <a:pathLst>
                <a:path w="586" h="1171" fill="none" extrusionOk="0">
                  <a:moveTo>
                    <a:pt x="1" y="56"/>
                  </a:moveTo>
                  <a:cubicBezTo>
                    <a:pt x="168" y="0"/>
                    <a:pt x="335" y="56"/>
                    <a:pt x="447" y="195"/>
                  </a:cubicBezTo>
                  <a:cubicBezTo>
                    <a:pt x="530" y="335"/>
                    <a:pt x="586" y="530"/>
                    <a:pt x="586" y="697"/>
                  </a:cubicBezTo>
                  <a:cubicBezTo>
                    <a:pt x="586" y="864"/>
                    <a:pt x="502" y="1032"/>
                    <a:pt x="475" y="1171"/>
                  </a:cubicBezTo>
                </a:path>
              </a:pathLst>
            </a:custGeom>
            <a:noFill/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8160211" y="3649704"/>
              <a:ext cx="63196" cy="161078"/>
            </a:xfrm>
            <a:custGeom>
              <a:avLst/>
              <a:gdLst/>
              <a:ahLst/>
              <a:cxnLst/>
              <a:rect l="l" t="t" r="r" b="b"/>
              <a:pathLst>
                <a:path w="2538" h="6469" extrusionOk="0">
                  <a:moveTo>
                    <a:pt x="1551" y="1"/>
                  </a:moveTo>
                  <a:cubicBezTo>
                    <a:pt x="1040" y="1"/>
                    <a:pt x="637" y="540"/>
                    <a:pt x="419" y="894"/>
                  </a:cubicBezTo>
                  <a:cubicBezTo>
                    <a:pt x="140" y="1396"/>
                    <a:pt x="29" y="1953"/>
                    <a:pt x="29" y="2483"/>
                  </a:cubicBezTo>
                  <a:cubicBezTo>
                    <a:pt x="1" y="3793"/>
                    <a:pt x="419" y="5131"/>
                    <a:pt x="1199" y="6162"/>
                  </a:cubicBezTo>
                  <a:cubicBezTo>
                    <a:pt x="1283" y="6274"/>
                    <a:pt x="1395" y="6357"/>
                    <a:pt x="1534" y="6441"/>
                  </a:cubicBezTo>
                  <a:cubicBezTo>
                    <a:pt x="1578" y="6460"/>
                    <a:pt x="1626" y="6469"/>
                    <a:pt x="1676" y="6469"/>
                  </a:cubicBezTo>
                  <a:cubicBezTo>
                    <a:pt x="1848" y="6469"/>
                    <a:pt x="2039" y="6363"/>
                    <a:pt x="2147" y="6190"/>
                  </a:cubicBezTo>
                  <a:cubicBezTo>
                    <a:pt x="2287" y="6023"/>
                    <a:pt x="2314" y="5772"/>
                    <a:pt x="2370" y="5549"/>
                  </a:cubicBezTo>
                  <a:cubicBezTo>
                    <a:pt x="2537" y="4518"/>
                    <a:pt x="2537" y="3514"/>
                    <a:pt x="2454" y="2483"/>
                  </a:cubicBezTo>
                  <a:cubicBezTo>
                    <a:pt x="2398" y="1842"/>
                    <a:pt x="2398" y="141"/>
                    <a:pt x="1590" y="2"/>
                  </a:cubicBezTo>
                  <a:cubicBezTo>
                    <a:pt x="1577" y="1"/>
                    <a:pt x="1564" y="1"/>
                    <a:pt x="1551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8504478" y="3846588"/>
              <a:ext cx="54755" cy="50298"/>
            </a:xfrm>
            <a:custGeom>
              <a:avLst/>
              <a:gdLst/>
              <a:ahLst/>
              <a:cxnLst/>
              <a:rect l="l" t="t" r="r" b="b"/>
              <a:pathLst>
                <a:path w="2199" h="2020" extrusionOk="0">
                  <a:moveTo>
                    <a:pt x="1313" y="0"/>
                  </a:moveTo>
                  <a:cubicBezTo>
                    <a:pt x="950" y="0"/>
                    <a:pt x="534" y="261"/>
                    <a:pt x="308" y="569"/>
                  </a:cubicBezTo>
                  <a:cubicBezTo>
                    <a:pt x="196" y="708"/>
                    <a:pt x="112" y="876"/>
                    <a:pt x="29" y="1043"/>
                  </a:cubicBezTo>
                  <a:cubicBezTo>
                    <a:pt x="1" y="1210"/>
                    <a:pt x="1" y="1433"/>
                    <a:pt x="57" y="1600"/>
                  </a:cubicBezTo>
                  <a:cubicBezTo>
                    <a:pt x="196" y="1879"/>
                    <a:pt x="531" y="2018"/>
                    <a:pt x="809" y="2018"/>
                  </a:cubicBezTo>
                  <a:cubicBezTo>
                    <a:pt x="825" y="2019"/>
                    <a:pt x="840" y="2019"/>
                    <a:pt x="856" y="2019"/>
                  </a:cubicBezTo>
                  <a:cubicBezTo>
                    <a:pt x="1692" y="2019"/>
                    <a:pt x="2198" y="1279"/>
                    <a:pt x="1924" y="485"/>
                  </a:cubicBezTo>
                  <a:cubicBezTo>
                    <a:pt x="1808" y="135"/>
                    <a:pt x="1574" y="0"/>
                    <a:pt x="1313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8099828" y="3888395"/>
              <a:ext cx="61802" cy="83241"/>
            </a:xfrm>
            <a:custGeom>
              <a:avLst/>
              <a:gdLst/>
              <a:ahLst/>
              <a:cxnLst/>
              <a:rect l="l" t="t" r="r" b="b"/>
              <a:pathLst>
                <a:path w="2482" h="3343" extrusionOk="0">
                  <a:moveTo>
                    <a:pt x="1467" y="0"/>
                  </a:moveTo>
                  <a:cubicBezTo>
                    <a:pt x="1091" y="0"/>
                    <a:pt x="882" y="440"/>
                    <a:pt x="698" y="730"/>
                  </a:cubicBezTo>
                  <a:cubicBezTo>
                    <a:pt x="363" y="1287"/>
                    <a:pt x="140" y="1900"/>
                    <a:pt x="56" y="2542"/>
                  </a:cubicBezTo>
                  <a:cubicBezTo>
                    <a:pt x="1" y="2792"/>
                    <a:pt x="1" y="3071"/>
                    <a:pt x="196" y="3239"/>
                  </a:cubicBezTo>
                  <a:cubicBezTo>
                    <a:pt x="280" y="3306"/>
                    <a:pt x="375" y="3343"/>
                    <a:pt x="473" y="3343"/>
                  </a:cubicBezTo>
                  <a:cubicBezTo>
                    <a:pt x="538" y="3343"/>
                    <a:pt x="604" y="3327"/>
                    <a:pt x="670" y="3294"/>
                  </a:cubicBezTo>
                  <a:cubicBezTo>
                    <a:pt x="837" y="3266"/>
                    <a:pt x="976" y="3155"/>
                    <a:pt x="1088" y="3071"/>
                  </a:cubicBezTo>
                  <a:cubicBezTo>
                    <a:pt x="1673" y="2569"/>
                    <a:pt x="2482" y="1399"/>
                    <a:pt x="2203" y="562"/>
                  </a:cubicBezTo>
                  <a:cubicBezTo>
                    <a:pt x="2091" y="284"/>
                    <a:pt x="1813" y="33"/>
                    <a:pt x="1534" y="5"/>
                  </a:cubicBezTo>
                  <a:cubicBezTo>
                    <a:pt x="1511" y="2"/>
                    <a:pt x="1489" y="0"/>
                    <a:pt x="1467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5224202" y="3920217"/>
              <a:ext cx="206172" cy="163693"/>
            </a:xfrm>
            <a:custGeom>
              <a:avLst/>
              <a:gdLst/>
              <a:ahLst/>
              <a:cxnLst/>
              <a:rect l="l" t="t" r="r" b="b"/>
              <a:pathLst>
                <a:path w="8280" h="6574" extrusionOk="0">
                  <a:moveTo>
                    <a:pt x="3923" y="1"/>
                  </a:moveTo>
                  <a:cubicBezTo>
                    <a:pt x="3116" y="1"/>
                    <a:pt x="2311" y="178"/>
                    <a:pt x="1617" y="595"/>
                  </a:cubicBezTo>
                  <a:cubicBezTo>
                    <a:pt x="641" y="1180"/>
                    <a:pt x="0" y="2295"/>
                    <a:pt x="84" y="3410"/>
                  </a:cubicBezTo>
                  <a:cubicBezTo>
                    <a:pt x="167" y="4358"/>
                    <a:pt x="781" y="5194"/>
                    <a:pt x="1561" y="5752"/>
                  </a:cubicBezTo>
                  <a:cubicBezTo>
                    <a:pt x="2313" y="6299"/>
                    <a:pt x="3205" y="6574"/>
                    <a:pt x="4077" y="6574"/>
                  </a:cubicBezTo>
                  <a:cubicBezTo>
                    <a:pt x="5469" y="6574"/>
                    <a:pt x="6809" y="5874"/>
                    <a:pt x="7443" y="4469"/>
                  </a:cubicBezTo>
                  <a:cubicBezTo>
                    <a:pt x="8279" y="2657"/>
                    <a:pt x="7805" y="957"/>
                    <a:pt x="5826" y="316"/>
                  </a:cubicBezTo>
                  <a:cubicBezTo>
                    <a:pt x="5228" y="117"/>
                    <a:pt x="4575" y="1"/>
                    <a:pt x="39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5183242" y="3905850"/>
              <a:ext cx="456043" cy="492149"/>
            </a:xfrm>
            <a:custGeom>
              <a:avLst/>
              <a:gdLst/>
              <a:ahLst/>
              <a:cxnLst/>
              <a:rect l="l" t="t" r="r" b="b"/>
              <a:pathLst>
                <a:path w="18315" h="19765" fill="none" extrusionOk="0">
                  <a:moveTo>
                    <a:pt x="18315" y="1"/>
                  </a:moveTo>
                  <a:cubicBezTo>
                    <a:pt x="9645" y="3346"/>
                    <a:pt x="2677" y="10872"/>
                    <a:pt x="0" y="19764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5372033" y="3980127"/>
              <a:ext cx="106921" cy="12525"/>
            </a:xfrm>
            <a:custGeom>
              <a:avLst/>
              <a:gdLst/>
              <a:ahLst/>
              <a:cxnLst/>
              <a:rect l="l" t="t" r="r" b="b"/>
              <a:pathLst>
                <a:path w="4294" h="503" fill="none" extrusionOk="0">
                  <a:moveTo>
                    <a:pt x="4293" y="502"/>
                  </a:moveTo>
                  <a:cubicBezTo>
                    <a:pt x="2983" y="168"/>
                    <a:pt x="1366" y="1"/>
                    <a:pt x="1" y="168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5530298" y="3963469"/>
              <a:ext cx="44446" cy="242949"/>
            </a:xfrm>
            <a:custGeom>
              <a:avLst/>
              <a:gdLst/>
              <a:ahLst/>
              <a:cxnLst/>
              <a:rect l="l" t="t" r="r" b="b"/>
              <a:pathLst>
                <a:path w="1785" h="9757" fill="none" extrusionOk="0">
                  <a:moveTo>
                    <a:pt x="0" y="1"/>
                  </a:moveTo>
                  <a:cubicBezTo>
                    <a:pt x="1255" y="3067"/>
                    <a:pt x="1784" y="6468"/>
                    <a:pt x="1533" y="9757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5294993" y="4183485"/>
              <a:ext cx="104829" cy="183961"/>
            </a:xfrm>
            <a:custGeom>
              <a:avLst/>
              <a:gdLst/>
              <a:ahLst/>
              <a:cxnLst/>
              <a:rect l="l" t="t" r="r" b="b"/>
              <a:pathLst>
                <a:path w="4210" h="7388" fill="none" extrusionOk="0">
                  <a:moveTo>
                    <a:pt x="0" y="1"/>
                  </a:moveTo>
                  <a:cubicBezTo>
                    <a:pt x="2175" y="1952"/>
                    <a:pt x="3624" y="4517"/>
                    <a:pt x="4210" y="7388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5149925" y="4118247"/>
              <a:ext cx="179803" cy="44446"/>
            </a:xfrm>
            <a:custGeom>
              <a:avLst/>
              <a:gdLst/>
              <a:ahLst/>
              <a:cxnLst/>
              <a:rect l="l" t="t" r="r" b="b"/>
              <a:pathLst>
                <a:path w="7221" h="1785" fill="none" extrusionOk="0">
                  <a:moveTo>
                    <a:pt x="7220" y="419"/>
                  </a:moveTo>
                  <a:cubicBezTo>
                    <a:pt x="4711" y="1"/>
                    <a:pt x="2175" y="447"/>
                    <a:pt x="0" y="1785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5319295" y="3941955"/>
              <a:ext cx="83988" cy="82070"/>
            </a:xfrm>
            <a:custGeom>
              <a:avLst/>
              <a:gdLst/>
              <a:ahLst/>
              <a:cxnLst/>
              <a:rect l="l" t="t" r="r" b="b"/>
              <a:pathLst>
                <a:path w="3373" h="3296" extrusionOk="0">
                  <a:moveTo>
                    <a:pt x="1115" y="0"/>
                  </a:moveTo>
                  <a:lnTo>
                    <a:pt x="1115" y="0"/>
                  </a:lnTo>
                  <a:cubicBezTo>
                    <a:pt x="1254" y="363"/>
                    <a:pt x="1254" y="781"/>
                    <a:pt x="1115" y="1143"/>
                  </a:cubicBezTo>
                  <a:cubicBezTo>
                    <a:pt x="836" y="809"/>
                    <a:pt x="446" y="530"/>
                    <a:pt x="28" y="391"/>
                  </a:cubicBezTo>
                  <a:lnTo>
                    <a:pt x="28" y="391"/>
                  </a:lnTo>
                  <a:cubicBezTo>
                    <a:pt x="0" y="669"/>
                    <a:pt x="84" y="976"/>
                    <a:pt x="223" y="1199"/>
                  </a:cubicBezTo>
                  <a:cubicBezTo>
                    <a:pt x="390" y="1422"/>
                    <a:pt x="613" y="1561"/>
                    <a:pt x="920" y="1645"/>
                  </a:cubicBezTo>
                  <a:cubicBezTo>
                    <a:pt x="530" y="1784"/>
                    <a:pt x="223" y="2119"/>
                    <a:pt x="112" y="2509"/>
                  </a:cubicBezTo>
                  <a:cubicBezTo>
                    <a:pt x="240" y="2595"/>
                    <a:pt x="397" y="2635"/>
                    <a:pt x="556" y="2635"/>
                  </a:cubicBezTo>
                  <a:cubicBezTo>
                    <a:pt x="811" y="2635"/>
                    <a:pt x="1072" y="2531"/>
                    <a:pt x="1227" y="2342"/>
                  </a:cubicBezTo>
                  <a:cubicBezTo>
                    <a:pt x="1227" y="2649"/>
                    <a:pt x="1366" y="2955"/>
                    <a:pt x="1617" y="3178"/>
                  </a:cubicBezTo>
                  <a:cubicBezTo>
                    <a:pt x="1665" y="3226"/>
                    <a:pt x="1755" y="3295"/>
                    <a:pt x="1814" y="3295"/>
                  </a:cubicBezTo>
                  <a:cubicBezTo>
                    <a:pt x="1824" y="3295"/>
                    <a:pt x="1832" y="3293"/>
                    <a:pt x="1840" y="3290"/>
                  </a:cubicBezTo>
                  <a:cubicBezTo>
                    <a:pt x="1923" y="3234"/>
                    <a:pt x="1951" y="3178"/>
                    <a:pt x="1951" y="3095"/>
                  </a:cubicBezTo>
                  <a:cubicBezTo>
                    <a:pt x="2007" y="2816"/>
                    <a:pt x="1979" y="2537"/>
                    <a:pt x="1896" y="2314"/>
                  </a:cubicBezTo>
                  <a:lnTo>
                    <a:pt x="1896" y="2314"/>
                  </a:lnTo>
                  <a:cubicBezTo>
                    <a:pt x="2056" y="2358"/>
                    <a:pt x="2221" y="2380"/>
                    <a:pt x="2386" y="2380"/>
                  </a:cubicBezTo>
                  <a:cubicBezTo>
                    <a:pt x="2739" y="2380"/>
                    <a:pt x="3088" y="2281"/>
                    <a:pt x="3373" y="2091"/>
                  </a:cubicBezTo>
                  <a:lnTo>
                    <a:pt x="2119" y="1673"/>
                  </a:lnTo>
                  <a:cubicBezTo>
                    <a:pt x="2425" y="1338"/>
                    <a:pt x="2537" y="837"/>
                    <a:pt x="2481" y="391"/>
                  </a:cubicBezTo>
                  <a:lnTo>
                    <a:pt x="2481" y="391"/>
                  </a:lnTo>
                  <a:cubicBezTo>
                    <a:pt x="2230" y="502"/>
                    <a:pt x="1979" y="641"/>
                    <a:pt x="1784" y="837"/>
                  </a:cubicBezTo>
                  <a:cubicBezTo>
                    <a:pt x="1728" y="446"/>
                    <a:pt x="1477" y="112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5297757" y="4310176"/>
              <a:ext cx="211725" cy="167851"/>
            </a:xfrm>
            <a:custGeom>
              <a:avLst/>
              <a:gdLst/>
              <a:ahLst/>
              <a:cxnLst/>
              <a:rect l="l" t="t" r="r" b="b"/>
              <a:pathLst>
                <a:path w="8503" h="6741" extrusionOk="0">
                  <a:moveTo>
                    <a:pt x="4156" y="1"/>
                  </a:moveTo>
                  <a:cubicBezTo>
                    <a:pt x="3273" y="1"/>
                    <a:pt x="2395" y="212"/>
                    <a:pt x="1646" y="711"/>
                  </a:cubicBezTo>
                  <a:cubicBezTo>
                    <a:pt x="670" y="1352"/>
                    <a:pt x="1" y="2495"/>
                    <a:pt x="140" y="3638"/>
                  </a:cubicBezTo>
                  <a:cubicBezTo>
                    <a:pt x="252" y="4614"/>
                    <a:pt x="893" y="5450"/>
                    <a:pt x="1701" y="5979"/>
                  </a:cubicBezTo>
                  <a:cubicBezTo>
                    <a:pt x="2455" y="6488"/>
                    <a:pt x="3323" y="6741"/>
                    <a:pt x="4171" y="6741"/>
                  </a:cubicBezTo>
                  <a:cubicBezTo>
                    <a:pt x="5645" y="6741"/>
                    <a:pt x="7058" y="5978"/>
                    <a:pt x="7695" y="4474"/>
                  </a:cubicBezTo>
                  <a:cubicBezTo>
                    <a:pt x="8503" y="2607"/>
                    <a:pt x="7945" y="850"/>
                    <a:pt x="5910" y="265"/>
                  </a:cubicBezTo>
                  <a:cubicBezTo>
                    <a:pt x="5349" y="97"/>
                    <a:pt x="4751" y="1"/>
                    <a:pt x="4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5342875" y="4268867"/>
              <a:ext cx="84013" cy="81921"/>
            </a:xfrm>
            <a:custGeom>
              <a:avLst/>
              <a:gdLst/>
              <a:ahLst/>
              <a:cxnLst/>
              <a:rect l="l" t="t" r="r" b="b"/>
              <a:pathLst>
                <a:path w="3374" h="3290" extrusionOk="0">
                  <a:moveTo>
                    <a:pt x="2287" y="1"/>
                  </a:moveTo>
                  <a:cubicBezTo>
                    <a:pt x="2119" y="391"/>
                    <a:pt x="1952" y="809"/>
                    <a:pt x="1785" y="1199"/>
                  </a:cubicBezTo>
                  <a:cubicBezTo>
                    <a:pt x="1507" y="898"/>
                    <a:pt x="1133" y="732"/>
                    <a:pt x="759" y="732"/>
                  </a:cubicBezTo>
                  <a:cubicBezTo>
                    <a:pt x="683" y="732"/>
                    <a:pt x="606" y="739"/>
                    <a:pt x="530" y="753"/>
                  </a:cubicBezTo>
                  <a:cubicBezTo>
                    <a:pt x="586" y="1032"/>
                    <a:pt x="726" y="1255"/>
                    <a:pt x="893" y="1478"/>
                  </a:cubicBezTo>
                  <a:cubicBezTo>
                    <a:pt x="530" y="1478"/>
                    <a:pt x="140" y="1701"/>
                    <a:pt x="1" y="2063"/>
                  </a:cubicBezTo>
                  <a:cubicBezTo>
                    <a:pt x="139" y="2024"/>
                    <a:pt x="281" y="2005"/>
                    <a:pt x="421" y="2005"/>
                  </a:cubicBezTo>
                  <a:cubicBezTo>
                    <a:pt x="677" y="2005"/>
                    <a:pt x="928" y="2067"/>
                    <a:pt x="1144" y="2175"/>
                  </a:cubicBezTo>
                  <a:cubicBezTo>
                    <a:pt x="753" y="2398"/>
                    <a:pt x="475" y="2760"/>
                    <a:pt x="280" y="3178"/>
                  </a:cubicBezTo>
                  <a:cubicBezTo>
                    <a:pt x="369" y="3205"/>
                    <a:pt x="458" y="3218"/>
                    <a:pt x="548" y="3218"/>
                  </a:cubicBezTo>
                  <a:cubicBezTo>
                    <a:pt x="737" y="3218"/>
                    <a:pt x="926" y="3162"/>
                    <a:pt x="1116" y="3067"/>
                  </a:cubicBezTo>
                  <a:cubicBezTo>
                    <a:pt x="1367" y="2928"/>
                    <a:pt x="1534" y="2705"/>
                    <a:pt x="1645" y="2398"/>
                  </a:cubicBezTo>
                  <a:cubicBezTo>
                    <a:pt x="1729" y="2788"/>
                    <a:pt x="2064" y="3151"/>
                    <a:pt x="2426" y="3290"/>
                  </a:cubicBezTo>
                  <a:cubicBezTo>
                    <a:pt x="2677" y="2955"/>
                    <a:pt x="2649" y="2454"/>
                    <a:pt x="2370" y="2119"/>
                  </a:cubicBezTo>
                  <a:cubicBezTo>
                    <a:pt x="2677" y="2119"/>
                    <a:pt x="2983" y="2036"/>
                    <a:pt x="3234" y="1840"/>
                  </a:cubicBezTo>
                  <a:cubicBezTo>
                    <a:pt x="3318" y="1785"/>
                    <a:pt x="3374" y="1701"/>
                    <a:pt x="3346" y="1617"/>
                  </a:cubicBezTo>
                  <a:cubicBezTo>
                    <a:pt x="3318" y="1534"/>
                    <a:pt x="3234" y="1506"/>
                    <a:pt x="3179" y="1478"/>
                  </a:cubicBezTo>
                  <a:cubicBezTo>
                    <a:pt x="3015" y="1413"/>
                    <a:pt x="2852" y="1386"/>
                    <a:pt x="2689" y="1386"/>
                  </a:cubicBezTo>
                  <a:cubicBezTo>
                    <a:pt x="2573" y="1386"/>
                    <a:pt x="2458" y="1399"/>
                    <a:pt x="2342" y="1422"/>
                  </a:cubicBezTo>
                  <a:cubicBezTo>
                    <a:pt x="2537" y="1032"/>
                    <a:pt x="2537" y="474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5458113" y="4129751"/>
              <a:ext cx="219269" cy="192253"/>
            </a:xfrm>
            <a:custGeom>
              <a:avLst/>
              <a:gdLst/>
              <a:ahLst/>
              <a:cxnLst/>
              <a:rect l="l" t="t" r="r" b="b"/>
              <a:pathLst>
                <a:path w="8806" h="7721" extrusionOk="0">
                  <a:moveTo>
                    <a:pt x="5581" y="0"/>
                  </a:moveTo>
                  <a:cubicBezTo>
                    <a:pt x="5470" y="0"/>
                    <a:pt x="5357" y="4"/>
                    <a:pt x="5241" y="13"/>
                  </a:cubicBezTo>
                  <a:cubicBezTo>
                    <a:pt x="3624" y="152"/>
                    <a:pt x="1951" y="821"/>
                    <a:pt x="976" y="2159"/>
                  </a:cubicBezTo>
                  <a:cubicBezTo>
                    <a:pt x="223" y="3190"/>
                    <a:pt x="0" y="4612"/>
                    <a:pt x="586" y="5783"/>
                  </a:cubicBezTo>
                  <a:cubicBezTo>
                    <a:pt x="1087" y="6703"/>
                    <a:pt x="2091" y="7344"/>
                    <a:pt x="3150" y="7595"/>
                  </a:cubicBezTo>
                  <a:cubicBezTo>
                    <a:pt x="3518" y="7680"/>
                    <a:pt x="3889" y="7721"/>
                    <a:pt x="4257" y="7721"/>
                  </a:cubicBezTo>
                  <a:cubicBezTo>
                    <a:pt x="6535" y="7721"/>
                    <a:pt x="8657" y="6141"/>
                    <a:pt x="8753" y="3692"/>
                  </a:cubicBezTo>
                  <a:cubicBezTo>
                    <a:pt x="8806" y="1519"/>
                    <a:pt x="7725" y="0"/>
                    <a:pt x="5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5523351" y="4107839"/>
              <a:ext cx="93724" cy="72384"/>
            </a:xfrm>
            <a:custGeom>
              <a:avLst/>
              <a:gdLst/>
              <a:ahLst/>
              <a:cxnLst/>
              <a:rect l="l" t="t" r="r" b="b"/>
              <a:pathLst>
                <a:path w="3764" h="2907" extrusionOk="0">
                  <a:moveTo>
                    <a:pt x="2230" y="1"/>
                  </a:moveTo>
                  <a:cubicBezTo>
                    <a:pt x="2007" y="196"/>
                    <a:pt x="1868" y="419"/>
                    <a:pt x="1784" y="697"/>
                  </a:cubicBezTo>
                  <a:cubicBezTo>
                    <a:pt x="1577" y="361"/>
                    <a:pt x="1226" y="193"/>
                    <a:pt x="887" y="193"/>
                  </a:cubicBezTo>
                  <a:cubicBezTo>
                    <a:pt x="861" y="193"/>
                    <a:pt x="835" y="194"/>
                    <a:pt x="809" y="196"/>
                  </a:cubicBezTo>
                  <a:cubicBezTo>
                    <a:pt x="1088" y="474"/>
                    <a:pt x="1255" y="865"/>
                    <a:pt x="1283" y="1255"/>
                  </a:cubicBezTo>
                  <a:cubicBezTo>
                    <a:pt x="953" y="1066"/>
                    <a:pt x="563" y="997"/>
                    <a:pt x="198" y="997"/>
                  </a:cubicBezTo>
                  <a:cubicBezTo>
                    <a:pt x="131" y="997"/>
                    <a:pt x="65" y="1000"/>
                    <a:pt x="0" y="1004"/>
                  </a:cubicBezTo>
                  <a:cubicBezTo>
                    <a:pt x="56" y="1283"/>
                    <a:pt x="279" y="1534"/>
                    <a:pt x="530" y="1673"/>
                  </a:cubicBezTo>
                  <a:cubicBezTo>
                    <a:pt x="682" y="1768"/>
                    <a:pt x="887" y="1811"/>
                    <a:pt x="1090" y="1811"/>
                  </a:cubicBezTo>
                  <a:cubicBezTo>
                    <a:pt x="1184" y="1811"/>
                    <a:pt x="1278" y="1802"/>
                    <a:pt x="1366" y="1785"/>
                  </a:cubicBezTo>
                  <a:lnTo>
                    <a:pt x="1366" y="1785"/>
                  </a:lnTo>
                  <a:cubicBezTo>
                    <a:pt x="1088" y="2063"/>
                    <a:pt x="948" y="2509"/>
                    <a:pt x="1004" y="2900"/>
                  </a:cubicBezTo>
                  <a:cubicBezTo>
                    <a:pt x="1037" y="2904"/>
                    <a:pt x="1070" y="2906"/>
                    <a:pt x="1103" y="2906"/>
                  </a:cubicBezTo>
                  <a:cubicBezTo>
                    <a:pt x="1486" y="2906"/>
                    <a:pt x="1849" y="2618"/>
                    <a:pt x="1952" y="2258"/>
                  </a:cubicBezTo>
                  <a:cubicBezTo>
                    <a:pt x="2091" y="2537"/>
                    <a:pt x="2370" y="2760"/>
                    <a:pt x="2649" y="2844"/>
                  </a:cubicBezTo>
                  <a:cubicBezTo>
                    <a:pt x="2699" y="2869"/>
                    <a:pt x="2743" y="2883"/>
                    <a:pt x="2785" y="2883"/>
                  </a:cubicBezTo>
                  <a:cubicBezTo>
                    <a:pt x="2835" y="2883"/>
                    <a:pt x="2881" y="2862"/>
                    <a:pt x="2927" y="2816"/>
                  </a:cubicBezTo>
                  <a:cubicBezTo>
                    <a:pt x="2955" y="2760"/>
                    <a:pt x="2955" y="2677"/>
                    <a:pt x="2955" y="2621"/>
                  </a:cubicBezTo>
                  <a:cubicBezTo>
                    <a:pt x="2899" y="2342"/>
                    <a:pt x="2760" y="2091"/>
                    <a:pt x="2565" y="1868"/>
                  </a:cubicBezTo>
                  <a:cubicBezTo>
                    <a:pt x="2983" y="1840"/>
                    <a:pt x="3485" y="1534"/>
                    <a:pt x="3764" y="1116"/>
                  </a:cubicBezTo>
                  <a:lnTo>
                    <a:pt x="3764" y="1116"/>
                  </a:lnTo>
                  <a:cubicBezTo>
                    <a:pt x="3345" y="1171"/>
                    <a:pt x="2899" y="1227"/>
                    <a:pt x="2481" y="1283"/>
                  </a:cubicBezTo>
                  <a:cubicBezTo>
                    <a:pt x="2621" y="837"/>
                    <a:pt x="2509" y="335"/>
                    <a:pt x="2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035410" y="4099149"/>
              <a:ext cx="210330" cy="168747"/>
            </a:xfrm>
            <a:custGeom>
              <a:avLst/>
              <a:gdLst/>
              <a:ahLst/>
              <a:cxnLst/>
              <a:rect l="l" t="t" r="r" b="b"/>
              <a:pathLst>
                <a:path w="8447" h="6777" extrusionOk="0">
                  <a:moveTo>
                    <a:pt x="3731" y="0"/>
                  </a:moveTo>
                  <a:cubicBezTo>
                    <a:pt x="3122" y="0"/>
                    <a:pt x="2513" y="109"/>
                    <a:pt x="1951" y="350"/>
                  </a:cubicBezTo>
                  <a:cubicBezTo>
                    <a:pt x="920" y="823"/>
                    <a:pt x="84" y="1883"/>
                    <a:pt x="56" y="3026"/>
                  </a:cubicBezTo>
                  <a:cubicBezTo>
                    <a:pt x="0" y="4001"/>
                    <a:pt x="530" y="4949"/>
                    <a:pt x="1227" y="5618"/>
                  </a:cubicBezTo>
                  <a:cubicBezTo>
                    <a:pt x="2051" y="6379"/>
                    <a:pt x="3123" y="6776"/>
                    <a:pt x="4170" y="6776"/>
                  </a:cubicBezTo>
                  <a:cubicBezTo>
                    <a:pt x="5425" y="6776"/>
                    <a:pt x="6645" y="6205"/>
                    <a:pt x="7359" y="5005"/>
                  </a:cubicBezTo>
                  <a:cubicBezTo>
                    <a:pt x="8446" y="3276"/>
                    <a:pt x="8168" y="1492"/>
                    <a:pt x="6216" y="600"/>
                  </a:cubicBezTo>
                  <a:cubicBezTo>
                    <a:pt x="5478" y="223"/>
                    <a:pt x="4604" y="0"/>
                    <a:pt x="3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5176992" y="4090483"/>
              <a:ext cx="84013" cy="81697"/>
            </a:xfrm>
            <a:custGeom>
              <a:avLst/>
              <a:gdLst/>
              <a:ahLst/>
              <a:cxnLst/>
              <a:rect l="l" t="t" r="r" b="b"/>
              <a:pathLst>
                <a:path w="3374" h="3281" extrusionOk="0">
                  <a:moveTo>
                    <a:pt x="1116" y="1"/>
                  </a:moveTo>
                  <a:lnTo>
                    <a:pt x="1116" y="1"/>
                  </a:lnTo>
                  <a:cubicBezTo>
                    <a:pt x="1255" y="335"/>
                    <a:pt x="1255" y="753"/>
                    <a:pt x="1116" y="1144"/>
                  </a:cubicBezTo>
                  <a:cubicBezTo>
                    <a:pt x="837" y="809"/>
                    <a:pt x="447" y="530"/>
                    <a:pt x="28" y="391"/>
                  </a:cubicBezTo>
                  <a:lnTo>
                    <a:pt x="28" y="391"/>
                  </a:lnTo>
                  <a:cubicBezTo>
                    <a:pt x="1" y="670"/>
                    <a:pt x="84" y="976"/>
                    <a:pt x="224" y="1171"/>
                  </a:cubicBezTo>
                  <a:cubicBezTo>
                    <a:pt x="391" y="1422"/>
                    <a:pt x="642" y="1562"/>
                    <a:pt x="920" y="1645"/>
                  </a:cubicBezTo>
                  <a:cubicBezTo>
                    <a:pt x="530" y="1785"/>
                    <a:pt x="224" y="2119"/>
                    <a:pt x="112" y="2509"/>
                  </a:cubicBezTo>
                  <a:cubicBezTo>
                    <a:pt x="242" y="2585"/>
                    <a:pt x="402" y="2623"/>
                    <a:pt x="563" y="2623"/>
                  </a:cubicBezTo>
                  <a:cubicBezTo>
                    <a:pt x="816" y="2623"/>
                    <a:pt x="1074" y="2530"/>
                    <a:pt x="1227" y="2342"/>
                  </a:cubicBezTo>
                  <a:cubicBezTo>
                    <a:pt x="1227" y="2649"/>
                    <a:pt x="1367" y="2955"/>
                    <a:pt x="1617" y="3178"/>
                  </a:cubicBezTo>
                  <a:cubicBezTo>
                    <a:pt x="1660" y="3221"/>
                    <a:pt x="1736" y="3280"/>
                    <a:pt x="1794" y="3280"/>
                  </a:cubicBezTo>
                  <a:cubicBezTo>
                    <a:pt x="1811" y="3280"/>
                    <a:pt x="1827" y="3275"/>
                    <a:pt x="1840" y="3262"/>
                  </a:cubicBezTo>
                  <a:cubicBezTo>
                    <a:pt x="1924" y="3234"/>
                    <a:pt x="1952" y="3178"/>
                    <a:pt x="1952" y="3095"/>
                  </a:cubicBezTo>
                  <a:cubicBezTo>
                    <a:pt x="2036" y="2816"/>
                    <a:pt x="1980" y="2537"/>
                    <a:pt x="1896" y="2286"/>
                  </a:cubicBezTo>
                  <a:lnTo>
                    <a:pt x="1896" y="2286"/>
                  </a:lnTo>
                  <a:cubicBezTo>
                    <a:pt x="2072" y="2326"/>
                    <a:pt x="2255" y="2348"/>
                    <a:pt x="2436" y="2348"/>
                  </a:cubicBezTo>
                  <a:cubicBezTo>
                    <a:pt x="2772" y="2348"/>
                    <a:pt x="3102" y="2272"/>
                    <a:pt x="3374" y="2091"/>
                  </a:cubicBezTo>
                  <a:lnTo>
                    <a:pt x="2119" y="1673"/>
                  </a:lnTo>
                  <a:cubicBezTo>
                    <a:pt x="2454" y="1311"/>
                    <a:pt x="2537" y="837"/>
                    <a:pt x="2482" y="391"/>
                  </a:cubicBezTo>
                  <a:lnTo>
                    <a:pt x="2482" y="391"/>
                  </a:lnTo>
                  <a:cubicBezTo>
                    <a:pt x="2231" y="475"/>
                    <a:pt x="1980" y="614"/>
                    <a:pt x="1785" y="837"/>
                  </a:cubicBezTo>
                  <a:cubicBezTo>
                    <a:pt x="1757" y="447"/>
                    <a:pt x="1478" y="112"/>
                    <a:pt x="1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5064543" y="4365056"/>
              <a:ext cx="229777" cy="181197"/>
            </a:xfrm>
            <a:custGeom>
              <a:avLst/>
              <a:gdLst/>
              <a:ahLst/>
              <a:cxnLst/>
              <a:rect l="l" t="t" r="r" b="b"/>
              <a:pathLst>
                <a:path w="9228" h="7277" extrusionOk="0">
                  <a:moveTo>
                    <a:pt x="4515" y="0"/>
                  </a:moveTo>
                  <a:cubicBezTo>
                    <a:pt x="3550" y="0"/>
                    <a:pt x="2578" y="218"/>
                    <a:pt x="1757" y="737"/>
                  </a:cubicBezTo>
                  <a:cubicBezTo>
                    <a:pt x="726" y="1434"/>
                    <a:pt x="1" y="2688"/>
                    <a:pt x="168" y="3915"/>
                  </a:cubicBezTo>
                  <a:cubicBezTo>
                    <a:pt x="307" y="4974"/>
                    <a:pt x="1004" y="5866"/>
                    <a:pt x="1868" y="6451"/>
                  </a:cubicBezTo>
                  <a:cubicBezTo>
                    <a:pt x="2684" y="7002"/>
                    <a:pt x="3627" y="7277"/>
                    <a:pt x="4547" y="7277"/>
                  </a:cubicBezTo>
                  <a:cubicBezTo>
                    <a:pt x="6143" y="7277"/>
                    <a:pt x="7674" y="6451"/>
                    <a:pt x="8363" y="4807"/>
                  </a:cubicBezTo>
                  <a:cubicBezTo>
                    <a:pt x="9228" y="2772"/>
                    <a:pt x="8642" y="932"/>
                    <a:pt x="6384" y="263"/>
                  </a:cubicBezTo>
                  <a:cubicBezTo>
                    <a:pt x="5795" y="96"/>
                    <a:pt x="5156" y="0"/>
                    <a:pt x="4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5149925" y="4327183"/>
              <a:ext cx="84710" cy="82046"/>
            </a:xfrm>
            <a:custGeom>
              <a:avLst/>
              <a:gdLst/>
              <a:ahLst/>
              <a:cxnLst/>
              <a:rect l="l" t="t" r="r" b="b"/>
              <a:pathLst>
                <a:path w="3402" h="3295" extrusionOk="0">
                  <a:moveTo>
                    <a:pt x="1115" y="0"/>
                  </a:moveTo>
                  <a:lnTo>
                    <a:pt x="1115" y="0"/>
                  </a:lnTo>
                  <a:cubicBezTo>
                    <a:pt x="1255" y="363"/>
                    <a:pt x="1255" y="781"/>
                    <a:pt x="1115" y="1143"/>
                  </a:cubicBezTo>
                  <a:cubicBezTo>
                    <a:pt x="837" y="809"/>
                    <a:pt x="474" y="530"/>
                    <a:pt x="56" y="390"/>
                  </a:cubicBezTo>
                  <a:lnTo>
                    <a:pt x="56" y="390"/>
                  </a:lnTo>
                  <a:cubicBezTo>
                    <a:pt x="0" y="669"/>
                    <a:pt x="84" y="976"/>
                    <a:pt x="223" y="1199"/>
                  </a:cubicBezTo>
                  <a:cubicBezTo>
                    <a:pt x="391" y="1422"/>
                    <a:pt x="642" y="1561"/>
                    <a:pt x="920" y="1645"/>
                  </a:cubicBezTo>
                  <a:cubicBezTo>
                    <a:pt x="530" y="1784"/>
                    <a:pt x="223" y="2119"/>
                    <a:pt x="112" y="2509"/>
                  </a:cubicBezTo>
                  <a:cubicBezTo>
                    <a:pt x="240" y="2594"/>
                    <a:pt x="397" y="2635"/>
                    <a:pt x="556" y="2635"/>
                  </a:cubicBezTo>
                  <a:cubicBezTo>
                    <a:pt x="812" y="2635"/>
                    <a:pt x="1072" y="2531"/>
                    <a:pt x="1227" y="2342"/>
                  </a:cubicBezTo>
                  <a:cubicBezTo>
                    <a:pt x="1227" y="2648"/>
                    <a:pt x="1366" y="2955"/>
                    <a:pt x="1617" y="3178"/>
                  </a:cubicBezTo>
                  <a:cubicBezTo>
                    <a:pt x="1665" y="3226"/>
                    <a:pt x="1755" y="3295"/>
                    <a:pt x="1815" y="3295"/>
                  </a:cubicBezTo>
                  <a:cubicBezTo>
                    <a:pt x="1824" y="3295"/>
                    <a:pt x="1833" y="3293"/>
                    <a:pt x="1840" y="3289"/>
                  </a:cubicBezTo>
                  <a:cubicBezTo>
                    <a:pt x="1924" y="3234"/>
                    <a:pt x="1952" y="3178"/>
                    <a:pt x="1952" y="3094"/>
                  </a:cubicBezTo>
                  <a:cubicBezTo>
                    <a:pt x="2035" y="2816"/>
                    <a:pt x="2007" y="2537"/>
                    <a:pt x="1896" y="2314"/>
                  </a:cubicBezTo>
                  <a:lnTo>
                    <a:pt x="1896" y="2314"/>
                  </a:lnTo>
                  <a:cubicBezTo>
                    <a:pt x="2047" y="2358"/>
                    <a:pt x="2212" y="2380"/>
                    <a:pt x="2381" y="2380"/>
                  </a:cubicBezTo>
                  <a:cubicBezTo>
                    <a:pt x="2741" y="2380"/>
                    <a:pt x="3116" y="2281"/>
                    <a:pt x="3401" y="2091"/>
                  </a:cubicBezTo>
                  <a:lnTo>
                    <a:pt x="2147" y="1673"/>
                  </a:lnTo>
                  <a:cubicBezTo>
                    <a:pt x="2454" y="1338"/>
                    <a:pt x="2537" y="836"/>
                    <a:pt x="2481" y="390"/>
                  </a:cubicBezTo>
                  <a:lnTo>
                    <a:pt x="2481" y="390"/>
                  </a:lnTo>
                  <a:cubicBezTo>
                    <a:pt x="2231" y="502"/>
                    <a:pt x="2007" y="641"/>
                    <a:pt x="1784" y="836"/>
                  </a:cubicBezTo>
                  <a:cubicBezTo>
                    <a:pt x="1757" y="446"/>
                    <a:pt x="1478" y="112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5248480" y="3941905"/>
              <a:ext cx="59038" cy="71612"/>
            </a:xfrm>
            <a:custGeom>
              <a:avLst/>
              <a:gdLst/>
              <a:ahLst/>
              <a:cxnLst/>
              <a:rect l="l" t="t" r="r" b="b"/>
              <a:pathLst>
                <a:path w="2371" h="2876" extrusionOk="0">
                  <a:moveTo>
                    <a:pt x="1734" y="1"/>
                  </a:moveTo>
                  <a:cubicBezTo>
                    <a:pt x="1347" y="1"/>
                    <a:pt x="823" y="294"/>
                    <a:pt x="503" y="588"/>
                  </a:cubicBezTo>
                  <a:cubicBezTo>
                    <a:pt x="168" y="978"/>
                    <a:pt x="1" y="1480"/>
                    <a:pt x="1" y="1982"/>
                  </a:cubicBezTo>
                  <a:cubicBezTo>
                    <a:pt x="1" y="2177"/>
                    <a:pt x="29" y="2372"/>
                    <a:pt x="140" y="2539"/>
                  </a:cubicBezTo>
                  <a:cubicBezTo>
                    <a:pt x="224" y="2734"/>
                    <a:pt x="419" y="2818"/>
                    <a:pt x="586" y="2874"/>
                  </a:cubicBezTo>
                  <a:cubicBezTo>
                    <a:pt x="603" y="2875"/>
                    <a:pt x="620" y="2876"/>
                    <a:pt x="637" y="2876"/>
                  </a:cubicBezTo>
                  <a:cubicBezTo>
                    <a:pt x="949" y="2876"/>
                    <a:pt x="1211" y="2636"/>
                    <a:pt x="1422" y="2372"/>
                  </a:cubicBezTo>
                  <a:cubicBezTo>
                    <a:pt x="1729" y="2037"/>
                    <a:pt x="2036" y="1619"/>
                    <a:pt x="2175" y="1145"/>
                  </a:cubicBezTo>
                  <a:cubicBezTo>
                    <a:pt x="2287" y="783"/>
                    <a:pt x="2370" y="30"/>
                    <a:pt x="1785" y="2"/>
                  </a:cubicBezTo>
                  <a:cubicBezTo>
                    <a:pt x="1768" y="1"/>
                    <a:pt x="1751" y="1"/>
                    <a:pt x="1734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5481693" y="4173525"/>
              <a:ext cx="67354" cy="95591"/>
            </a:xfrm>
            <a:custGeom>
              <a:avLst/>
              <a:gdLst/>
              <a:ahLst/>
              <a:cxnLst/>
              <a:rect l="l" t="t" r="r" b="b"/>
              <a:pathLst>
                <a:path w="2705" h="3839" extrusionOk="0">
                  <a:moveTo>
                    <a:pt x="1392" y="0"/>
                  </a:moveTo>
                  <a:cubicBezTo>
                    <a:pt x="714" y="0"/>
                    <a:pt x="261" y="834"/>
                    <a:pt x="140" y="1460"/>
                  </a:cubicBezTo>
                  <a:cubicBezTo>
                    <a:pt x="1" y="2018"/>
                    <a:pt x="112" y="2631"/>
                    <a:pt x="335" y="3105"/>
                  </a:cubicBezTo>
                  <a:cubicBezTo>
                    <a:pt x="531" y="3495"/>
                    <a:pt x="865" y="3830"/>
                    <a:pt x="1255" y="3830"/>
                  </a:cubicBezTo>
                  <a:cubicBezTo>
                    <a:pt x="1287" y="3835"/>
                    <a:pt x="1320" y="3838"/>
                    <a:pt x="1352" y="3838"/>
                  </a:cubicBezTo>
                  <a:cubicBezTo>
                    <a:pt x="1625" y="3838"/>
                    <a:pt x="1892" y="3636"/>
                    <a:pt x="2092" y="3411"/>
                  </a:cubicBezTo>
                  <a:cubicBezTo>
                    <a:pt x="2287" y="3188"/>
                    <a:pt x="2370" y="2854"/>
                    <a:pt x="2482" y="2547"/>
                  </a:cubicBezTo>
                  <a:cubicBezTo>
                    <a:pt x="2677" y="1711"/>
                    <a:pt x="2705" y="457"/>
                    <a:pt x="1729" y="66"/>
                  </a:cubicBezTo>
                  <a:cubicBezTo>
                    <a:pt x="1611" y="21"/>
                    <a:pt x="1499" y="0"/>
                    <a:pt x="1392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5315112" y="4362740"/>
              <a:ext cx="63196" cy="80477"/>
            </a:xfrm>
            <a:custGeom>
              <a:avLst/>
              <a:gdLst/>
              <a:ahLst/>
              <a:cxnLst/>
              <a:rect l="l" t="t" r="r" b="b"/>
              <a:pathLst>
                <a:path w="2538" h="3232" extrusionOk="0">
                  <a:moveTo>
                    <a:pt x="876" y="1"/>
                  </a:moveTo>
                  <a:cubicBezTo>
                    <a:pt x="487" y="1"/>
                    <a:pt x="205" y="242"/>
                    <a:pt x="84" y="746"/>
                  </a:cubicBezTo>
                  <a:cubicBezTo>
                    <a:pt x="1" y="1192"/>
                    <a:pt x="140" y="1666"/>
                    <a:pt x="307" y="2057"/>
                  </a:cubicBezTo>
                  <a:cubicBezTo>
                    <a:pt x="447" y="2419"/>
                    <a:pt x="670" y="2753"/>
                    <a:pt x="949" y="3004"/>
                  </a:cubicBezTo>
                  <a:cubicBezTo>
                    <a:pt x="1144" y="3146"/>
                    <a:pt x="1385" y="3232"/>
                    <a:pt x="1620" y="3232"/>
                  </a:cubicBezTo>
                  <a:cubicBezTo>
                    <a:pt x="1754" y="3232"/>
                    <a:pt x="1887" y="3204"/>
                    <a:pt x="2008" y="3144"/>
                  </a:cubicBezTo>
                  <a:cubicBezTo>
                    <a:pt x="2426" y="2893"/>
                    <a:pt x="2537" y="2335"/>
                    <a:pt x="2510" y="1861"/>
                  </a:cubicBezTo>
                  <a:cubicBezTo>
                    <a:pt x="2426" y="1081"/>
                    <a:pt x="2119" y="412"/>
                    <a:pt x="1367" y="105"/>
                  </a:cubicBezTo>
                  <a:cubicBezTo>
                    <a:pt x="1189" y="36"/>
                    <a:pt x="1025" y="1"/>
                    <a:pt x="876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5090240" y="4391275"/>
              <a:ext cx="57619" cy="69795"/>
            </a:xfrm>
            <a:custGeom>
              <a:avLst/>
              <a:gdLst/>
              <a:ahLst/>
              <a:cxnLst/>
              <a:rect l="l" t="t" r="r" b="b"/>
              <a:pathLst>
                <a:path w="2314" h="2803" extrusionOk="0">
                  <a:moveTo>
                    <a:pt x="1439" y="1"/>
                  </a:moveTo>
                  <a:cubicBezTo>
                    <a:pt x="1266" y="1"/>
                    <a:pt x="1092" y="57"/>
                    <a:pt x="948" y="158"/>
                  </a:cubicBezTo>
                  <a:cubicBezTo>
                    <a:pt x="641" y="353"/>
                    <a:pt x="390" y="660"/>
                    <a:pt x="251" y="994"/>
                  </a:cubicBezTo>
                  <a:cubicBezTo>
                    <a:pt x="84" y="1357"/>
                    <a:pt x="0" y="1775"/>
                    <a:pt x="112" y="2193"/>
                  </a:cubicBezTo>
                  <a:cubicBezTo>
                    <a:pt x="140" y="2388"/>
                    <a:pt x="223" y="2583"/>
                    <a:pt x="390" y="2695"/>
                  </a:cubicBezTo>
                  <a:cubicBezTo>
                    <a:pt x="493" y="2768"/>
                    <a:pt x="612" y="2803"/>
                    <a:pt x="738" y="2803"/>
                  </a:cubicBezTo>
                  <a:cubicBezTo>
                    <a:pt x="850" y="2803"/>
                    <a:pt x="969" y="2775"/>
                    <a:pt x="1087" y="2722"/>
                  </a:cubicBezTo>
                  <a:cubicBezTo>
                    <a:pt x="1478" y="2611"/>
                    <a:pt x="1784" y="2388"/>
                    <a:pt x="1979" y="2053"/>
                  </a:cubicBezTo>
                  <a:cubicBezTo>
                    <a:pt x="2202" y="1747"/>
                    <a:pt x="2314" y="1357"/>
                    <a:pt x="2314" y="994"/>
                  </a:cubicBezTo>
                  <a:cubicBezTo>
                    <a:pt x="2314" y="660"/>
                    <a:pt x="2174" y="353"/>
                    <a:pt x="1896" y="158"/>
                  </a:cubicBezTo>
                  <a:cubicBezTo>
                    <a:pt x="1761" y="50"/>
                    <a:pt x="1600" y="1"/>
                    <a:pt x="1439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5094398" y="4470034"/>
              <a:ext cx="29183" cy="30503"/>
            </a:xfrm>
            <a:custGeom>
              <a:avLst/>
              <a:gdLst/>
              <a:ahLst/>
              <a:cxnLst/>
              <a:rect l="l" t="t" r="r" b="b"/>
              <a:pathLst>
                <a:path w="1172" h="1225" extrusionOk="0">
                  <a:moveTo>
                    <a:pt x="471" y="1"/>
                  </a:moveTo>
                  <a:cubicBezTo>
                    <a:pt x="296" y="1"/>
                    <a:pt x="131" y="76"/>
                    <a:pt x="56" y="256"/>
                  </a:cubicBezTo>
                  <a:cubicBezTo>
                    <a:pt x="0" y="368"/>
                    <a:pt x="0" y="507"/>
                    <a:pt x="0" y="619"/>
                  </a:cubicBezTo>
                  <a:cubicBezTo>
                    <a:pt x="0" y="758"/>
                    <a:pt x="56" y="925"/>
                    <a:pt x="140" y="1037"/>
                  </a:cubicBezTo>
                  <a:cubicBezTo>
                    <a:pt x="244" y="1162"/>
                    <a:pt x="412" y="1225"/>
                    <a:pt x="571" y="1225"/>
                  </a:cubicBezTo>
                  <a:cubicBezTo>
                    <a:pt x="624" y="1225"/>
                    <a:pt x="676" y="1218"/>
                    <a:pt x="725" y="1204"/>
                  </a:cubicBezTo>
                  <a:cubicBezTo>
                    <a:pt x="948" y="1120"/>
                    <a:pt x="1088" y="925"/>
                    <a:pt x="1115" y="702"/>
                  </a:cubicBezTo>
                  <a:cubicBezTo>
                    <a:pt x="1171" y="507"/>
                    <a:pt x="1060" y="256"/>
                    <a:pt x="892" y="145"/>
                  </a:cubicBezTo>
                  <a:cubicBezTo>
                    <a:pt x="777" y="55"/>
                    <a:pt x="620" y="1"/>
                    <a:pt x="471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5068726" y="4114039"/>
              <a:ext cx="94496" cy="51443"/>
            </a:xfrm>
            <a:custGeom>
              <a:avLst/>
              <a:gdLst/>
              <a:ahLst/>
              <a:cxnLst/>
              <a:rect l="l" t="t" r="r" b="b"/>
              <a:pathLst>
                <a:path w="3795" h="2066" extrusionOk="0">
                  <a:moveTo>
                    <a:pt x="2319" y="0"/>
                  </a:moveTo>
                  <a:cubicBezTo>
                    <a:pt x="1978" y="0"/>
                    <a:pt x="1645" y="51"/>
                    <a:pt x="1422" y="114"/>
                  </a:cubicBezTo>
                  <a:cubicBezTo>
                    <a:pt x="1115" y="198"/>
                    <a:pt x="836" y="337"/>
                    <a:pt x="558" y="504"/>
                  </a:cubicBezTo>
                  <a:cubicBezTo>
                    <a:pt x="390" y="616"/>
                    <a:pt x="251" y="755"/>
                    <a:pt x="139" y="922"/>
                  </a:cubicBezTo>
                  <a:cubicBezTo>
                    <a:pt x="28" y="1117"/>
                    <a:pt x="0" y="1313"/>
                    <a:pt x="112" y="1480"/>
                  </a:cubicBezTo>
                  <a:cubicBezTo>
                    <a:pt x="195" y="1703"/>
                    <a:pt x="446" y="1842"/>
                    <a:pt x="697" y="1898"/>
                  </a:cubicBezTo>
                  <a:cubicBezTo>
                    <a:pt x="1087" y="2009"/>
                    <a:pt x="1450" y="2065"/>
                    <a:pt x="1840" y="2065"/>
                  </a:cubicBezTo>
                  <a:cubicBezTo>
                    <a:pt x="2230" y="2065"/>
                    <a:pt x="2565" y="2037"/>
                    <a:pt x="2927" y="1870"/>
                  </a:cubicBezTo>
                  <a:cubicBezTo>
                    <a:pt x="3234" y="1703"/>
                    <a:pt x="3540" y="1424"/>
                    <a:pt x="3624" y="1062"/>
                  </a:cubicBezTo>
                  <a:cubicBezTo>
                    <a:pt x="3794" y="229"/>
                    <a:pt x="3039" y="0"/>
                    <a:pt x="2319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5625391" y="4188365"/>
              <a:ext cx="24302" cy="83315"/>
            </a:xfrm>
            <a:custGeom>
              <a:avLst/>
              <a:gdLst/>
              <a:ahLst/>
              <a:cxnLst/>
              <a:rect l="l" t="t" r="r" b="b"/>
              <a:pathLst>
                <a:path w="976" h="3346" fill="none" extrusionOk="0">
                  <a:moveTo>
                    <a:pt x="641" y="0"/>
                  </a:moveTo>
                  <a:cubicBezTo>
                    <a:pt x="920" y="558"/>
                    <a:pt x="976" y="1199"/>
                    <a:pt x="892" y="1784"/>
                  </a:cubicBezTo>
                  <a:cubicBezTo>
                    <a:pt x="781" y="2369"/>
                    <a:pt x="474" y="2927"/>
                    <a:pt x="0" y="3345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5600391" y="4285525"/>
              <a:ext cx="5578" cy="2814"/>
            </a:xfrm>
            <a:custGeom>
              <a:avLst/>
              <a:gdLst/>
              <a:ahLst/>
              <a:cxnLst/>
              <a:rect l="l" t="t" r="r" b="b"/>
              <a:pathLst>
                <a:path w="224" h="113" fill="none" extrusionOk="0">
                  <a:moveTo>
                    <a:pt x="224" y="1"/>
                  </a:moveTo>
                  <a:lnTo>
                    <a:pt x="1" y="112"/>
                  </a:ln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5111056" y="4197379"/>
              <a:ext cx="84013" cy="42355"/>
            </a:xfrm>
            <a:custGeom>
              <a:avLst/>
              <a:gdLst/>
              <a:ahLst/>
              <a:cxnLst/>
              <a:rect l="l" t="t" r="r" b="b"/>
              <a:pathLst>
                <a:path w="3374" h="1701" fill="none" extrusionOk="0">
                  <a:moveTo>
                    <a:pt x="3373" y="0"/>
                  </a:moveTo>
                  <a:cubicBezTo>
                    <a:pt x="2676" y="1088"/>
                    <a:pt x="1283" y="1701"/>
                    <a:pt x="0" y="1422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5274874" y="4038442"/>
              <a:ext cx="54157" cy="30552"/>
            </a:xfrm>
            <a:custGeom>
              <a:avLst/>
              <a:gdLst/>
              <a:ahLst/>
              <a:cxnLst/>
              <a:rect l="l" t="t" r="r" b="b"/>
              <a:pathLst>
                <a:path w="2175" h="1227" fill="none" extrusionOk="0">
                  <a:moveTo>
                    <a:pt x="0" y="0"/>
                  </a:moveTo>
                  <a:cubicBezTo>
                    <a:pt x="84" y="446"/>
                    <a:pt x="418" y="864"/>
                    <a:pt x="836" y="1031"/>
                  </a:cubicBezTo>
                  <a:cubicBezTo>
                    <a:pt x="1310" y="1227"/>
                    <a:pt x="1812" y="1115"/>
                    <a:pt x="2174" y="808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5390783" y="4416723"/>
              <a:ext cx="61105" cy="45816"/>
            </a:xfrm>
            <a:custGeom>
              <a:avLst/>
              <a:gdLst/>
              <a:ahLst/>
              <a:cxnLst/>
              <a:rect l="l" t="t" r="r" b="b"/>
              <a:pathLst>
                <a:path w="2454" h="1840" fill="none" extrusionOk="0">
                  <a:moveTo>
                    <a:pt x="0" y="1673"/>
                  </a:moveTo>
                  <a:cubicBezTo>
                    <a:pt x="558" y="1840"/>
                    <a:pt x="1171" y="1784"/>
                    <a:pt x="1617" y="1422"/>
                  </a:cubicBezTo>
                  <a:cubicBezTo>
                    <a:pt x="2119" y="1115"/>
                    <a:pt x="2425" y="558"/>
                    <a:pt x="2453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5167281" y="4445159"/>
              <a:ext cx="82618" cy="69446"/>
            </a:xfrm>
            <a:custGeom>
              <a:avLst/>
              <a:gdLst/>
              <a:ahLst/>
              <a:cxnLst/>
              <a:rect l="l" t="t" r="r" b="b"/>
              <a:pathLst>
                <a:path w="3318" h="2789" fill="none" extrusionOk="0">
                  <a:moveTo>
                    <a:pt x="0" y="2621"/>
                  </a:moveTo>
                  <a:cubicBezTo>
                    <a:pt x="558" y="2788"/>
                    <a:pt x="1171" y="2788"/>
                    <a:pt x="1729" y="2621"/>
                  </a:cubicBezTo>
                  <a:cubicBezTo>
                    <a:pt x="2230" y="2454"/>
                    <a:pt x="2732" y="2092"/>
                    <a:pt x="3011" y="1618"/>
                  </a:cubicBezTo>
                  <a:cubicBezTo>
                    <a:pt x="3290" y="1116"/>
                    <a:pt x="3318" y="503"/>
                    <a:pt x="3039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7700034" y="3108353"/>
              <a:ext cx="425491" cy="1181356"/>
            </a:xfrm>
            <a:custGeom>
              <a:avLst/>
              <a:gdLst/>
              <a:ahLst/>
              <a:cxnLst/>
              <a:rect l="l" t="t" r="r" b="b"/>
              <a:pathLst>
                <a:path w="17088" h="47444" extrusionOk="0">
                  <a:moveTo>
                    <a:pt x="5380" y="0"/>
                  </a:moveTo>
                  <a:lnTo>
                    <a:pt x="5380" y="9450"/>
                  </a:lnTo>
                  <a:cubicBezTo>
                    <a:pt x="5380" y="9450"/>
                    <a:pt x="558" y="10286"/>
                    <a:pt x="558" y="15359"/>
                  </a:cubicBezTo>
                  <a:cubicBezTo>
                    <a:pt x="0" y="26091"/>
                    <a:pt x="28" y="36210"/>
                    <a:pt x="558" y="45716"/>
                  </a:cubicBezTo>
                  <a:cubicBezTo>
                    <a:pt x="558" y="46663"/>
                    <a:pt x="1338" y="47444"/>
                    <a:pt x="2314" y="47444"/>
                  </a:cubicBezTo>
                  <a:lnTo>
                    <a:pt x="14774" y="47444"/>
                  </a:lnTo>
                  <a:cubicBezTo>
                    <a:pt x="15722" y="47444"/>
                    <a:pt x="16531" y="46691"/>
                    <a:pt x="16531" y="45716"/>
                  </a:cubicBezTo>
                  <a:cubicBezTo>
                    <a:pt x="17088" y="35820"/>
                    <a:pt x="17032" y="25673"/>
                    <a:pt x="16531" y="15359"/>
                  </a:cubicBezTo>
                  <a:cubicBezTo>
                    <a:pt x="16475" y="10286"/>
                    <a:pt x="11652" y="9450"/>
                    <a:pt x="11652" y="9450"/>
                  </a:cubicBezTo>
                  <a:lnTo>
                    <a:pt x="116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7817338" y="3070828"/>
              <a:ext cx="191581" cy="111104"/>
            </a:xfrm>
            <a:custGeom>
              <a:avLst/>
              <a:gdLst/>
              <a:ahLst/>
              <a:cxnLst/>
              <a:rect l="l" t="t" r="r" b="b"/>
              <a:pathLst>
                <a:path w="7694" h="4462" extrusionOk="0">
                  <a:moveTo>
                    <a:pt x="6682" y="1"/>
                  </a:moveTo>
                  <a:cubicBezTo>
                    <a:pt x="6666" y="1"/>
                    <a:pt x="6650" y="1"/>
                    <a:pt x="6635" y="2"/>
                  </a:cubicBezTo>
                  <a:lnTo>
                    <a:pt x="920" y="169"/>
                  </a:lnTo>
                  <a:cubicBezTo>
                    <a:pt x="391" y="225"/>
                    <a:pt x="0" y="643"/>
                    <a:pt x="0" y="1145"/>
                  </a:cubicBezTo>
                  <a:lnTo>
                    <a:pt x="0" y="3486"/>
                  </a:lnTo>
                  <a:cubicBezTo>
                    <a:pt x="0" y="4016"/>
                    <a:pt x="418" y="4462"/>
                    <a:pt x="976" y="4462"/>
                  </a:cubicBezTo>
                  <a:lnTo>
                    <a:pt x="6579" y="4462"/>
                  </a:lnTo>
                  <a:cubicBezTo>
                    <a:pt x="7109" y="4462"/>
                    <a:pt x="7527" y="4044"/>
                    <a:pt x="7555" y="3514"/>
                  </a:cubicBezTo>
                  <a:lnTo>
                    <a:pt x="7666" y="1005"/>
                  </a:lnTo>
                  <a:cubicBezTo>
                    <a:pt x="7693" y="464"/>
                    <a:pt x="7220" y="1"/>
                    <a:pt x="66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7838154" y="3097247"/>
              <a:ext cx="2814" cy="60407"/>
            </a:xfrm>
            <a:custGeom>
              <a:avLst/>
              <a:gdLst/>
              <a:ahLst/>
              <a:cxnLst/>
              <a:rect l="l" t="t" r="r" b="b"/>
              <a:pathLst>
                <a:path w="113" h="2426" fill="none" extrusionOk="0">
                  <a:moveTo>
                    <a:pt x="112" y="0"/>
                  </a:moveTo>
                  <a:cubicBezTo>
                    <a:pt x="56" y="781"/>
                    <a:pt x="29" y="1617"/>
                    <a:pt x="1" y="2425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7870773" y="3097247"/>
              <a:ext cx="25" cy="60407"/>
            </a:xfrm>
            <a:custGeom>
              <a:avLst/>
              <a:gdLst/>
              <a:ahLst/>
              <a:cxnLst/>
              <a:rect l="l" t="t" r="r" b="b"/>
              <a:pathLst>
                <a:path w="1" h="2426" fill="none" extrusionOk="0">
                  <a:moveTo>
                    <a:pt x="1" y="0"/>
                  </a:moveTo>
                  <a:lnTo>
                    <a:pt x="1" y="2425"/>
                  </a:ln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7904089" y="3095853"/>
              <a:ext cx="25" cy="64566"/>
            </a:xfrm>
            <a:custGeom>
              <a:avLst/>
              <a:gdLst/>
              <a:ahLst/>
              <a:cxnLst/>
              <a:rect l="l" t="t" r="r" b="b"/>
              <a:pathLst>
                <a:path w="1" h="2593" fill="none" extrusionOk="0">
                  <a:moveTo>
                    <a:pt x="1" y="0"/>
                  </a:moveTo>
                  <a:lnTo>
                    <a:pt x="1" y="2593"/>
                  </a:ln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7934642" y="3094459"/>
              <a:ext cx="2092" cy="67354"/>
            </a:xfrm>
            <a:custGeom>
              <a:avLst/>
              <a:gdLst/>
              <a:ahLst/>
              <a:cxnLst/>
              <a:rect l="l" t="t" r="r" b="b"/>
              <a:pathLst>
                <a:path w="84" h="2705" fill="none" extrusionOk="0">
                  <a:moveTo>
                    <a:pt x="84" y="1"/>
                  </a:moveTo>
                  <a:lnTo>
                    <a:pt x="0" y="2705"/>
                  </a:ln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7970722" y="3090997"/>
              <a:ext cx="722" cy="68724"/>
            </a:xfrm>
            <a:custGeom>
              <a:avLst/>
              <a:gdLst/>
              <a:ahLst/>
              <a:cxnLst/>
              <a:rect l="l" t="t" r="r" b="b"/>
              <a:pathLst>
                <a:path w="29" h="2760" fill="none" extrusionOk="0">
                  <a:moveTo>
                    <a:pt x="29" y="0"/>
                  </a:moveTo>
                  <a:cubicBezTo>
                    <a:pt x="29" y="892"/>
                    <a:pt x="1" y="1840"/>
                    <a:pt x="1" y="276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7737508" y="3576224"/>
              <a:ext cx="353331" cy="396283"/>
            </a:xfrm>
            <a:custGeom>
              <a:avLst/>
              <a:gdLst/>
              <a:ahLst/>
              <a:cxnLst/>
              <a:rect l="l" t="t" r="r" b="b"/>
              <a:pathLst>
                <a:path w="14190" h="15915" extrusionOk="0">
                  <a:moveTo>
                    <a:pt x="7047" y="0"/>
                  </a:moveTo>
                  <a:cubicBezTo>
                    <a:pt x="4240" y="0"/>
                    <a:pt x="2026" y="136"/>
                    <a:pt x="976" y="221"/>
                  </a:cubicBezTo>
                  <a:cubicBezTo>
                    <a:pt x="586" y="277"/>
                    <a:pt x="307" y="583"/>
                    <a:pt x="252" y="918"/>
                  </a:cubicBezTo>
                  <a:cubicBezTo>
                    <a:pt x="1" y="5183"/>
                    <a:pt x="196" y="12598"/>
                    <a:pt x="279" y="14772"/>
                  </a:cubicBezTo>
                  <a:cubicBezTo>
                    <a:pt x="307" y="15106"/>
                    <a:pt x="558" y="15413"/>
                    <a:pt x="893" y="15497"/>
                  </a:cubicBezTo>
                  <a:cubicBezTo>
                    <a:pt x="2550" y="15808"/>
                    <a:pt x="4400" y="15914"/>
                    <a:pt x="6168" y="15914"/>
                  </a:cubicBezTo>
                  <a:cubicBezTo>
                    <a:pt x="9157" y="15914"/>
                    <a:pt x="11911" y="15609"/>
                    <a:pt x="13102" y="15469"/>
                  </a:cubicBezTo>
                  <a:cubicBezTo>
                    <a:pt x="13437" y="15413"/>
                    <a:pt x="13715" y="15106"/>
                    <a:pt x="13771" y="14772"/>
                  </a:cubicBezTo>
                  <a:cubicBezTo>
                    <a:pt x="14189" y="8277"/>
                    <a:pt x="13910" y="2786"/>
                    <a:pt x="13771" y="918"/>
                  </a:cubicBezTo>
                  <a:cubicBezTo>
                    <a:pt x="13715" y="556"/>
                    <a:pt x="13437" y="277"/>
                    <a:pt x="13074" y="221"/>
                  </a:cubicBezTo>
                  <a:cubicBezTo>
                    <a:pt x="10920" y="57"/>
                    <a:pt x="8859" y="0"/>
                    <a:pt x="7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7815246" y="3667781"/>
              <a:ext cx="120118" cy="200619"/>
            </a:xfrm>
            <a:custGeom>
              <a:avLst/>
              <a:gdLst/>
              <a:ahLst/>
              <a:cxnLst/>
              <a:rect l="l" t="t" r="r" b="b"/>
              <a:pathLst>
                <a:path w="4824" h="8057" extrusionOk="0">
                  <a:moveTo>
                    <a:pt x="1199" y="1"/>
                  </a:moveTo>
                  <a:cubicBezTo>
                    <a:pt x="363" y="753"/>
                    <a:pt x="1" y="1952"/>
                    <a:pt x="140" y="3067"/>
                  </a:cubicBezTo>
                  <a:cubicBezTo>
                    <a:pt x="252" y="4182"/>
                    <a:pt x="809" y="5241"/>
                    <a:pt x="1506" y="6077"/>
                  </a:cubicBezTo>
                  <a:cubicBezTo>
                    <a:pt x="2008" y="6663"/>
                    <a:pt x="2510" y="7137"/>
                    <a:pt x="3123" y="7638"/>
                  </a:cubicBezTo>
                  <a:cubicBezTo>
                    <a:pt x="3179" y="7694"/>
                    <a:pt x="3290" y="7778"/>
                    <a:pt x="3346" y="7834"/>
                  </a:cubicBezTo>
                  <a:cubicBezTo>
                    <a:pt x="3346" y="7722"/>
                    <a:pt x="3318" y="7638"/>
                    <a:pt x="3318" y="7527"/>
                  </a:cubicBezTo>
                  <a:cubicBezTo>
                    <a:pt x="3290" y="7192"/>
                    <a:pt x="3262" y="6802"/>
                    <a:pt x="3179" y="6440"/>
                  </a:cubicBezTo>
                  <a:cubicBezTo>
                    <a:pt x="3011" y="5743"/>
                    <a:pt x="2593" y="5102"/>
                    <a:pt x="2287" y="4461"/>
                  </a:cubicBezTo>
                  <a:cubicBezTo>
                    <a:pt x="1924" y="3792"/>
                    <a:pt x="1618" y="3095"/>
                    <a:pt x="1645" y="2370"/>
                  </a:cubicBezTo>
                  <a:lnTo>
                    <a:pt x="1645" y="2370"/>
                  </a:lnTo>
                  <a:cubicBezTo>
                    <a:pt x="2091" y="3652"/>
                    <a:pt x="3151" y="4684"/>
                    <a:pt x="3736" y="5938"/>
                  </a:cubicBezTo>
                  <a:cubicBezTo>
                    <a:pt x="4043" y="6579"/>
                    <a:pt x="4182" y="7332"/>
                    <a:pt x="4182" y="8057"/>
                  </a:cubicBezTo>
                  <a:cubicBezTo>
                    <a:pt x="4294" y="7945"/>
                    <a:pt x="4377" y="7806"/>
                    <a:pt x="4433" y="7555"/>
                  </a:cubicBezTo>
                  <a:cubicBezTo>
                    <a:pt x="4823" y="6273"/>
                    <a:pt x="4684" y="4851"/>
                    <a:pt x="4154" y="3652"/>
                  </a:cubicBezTo>
                  <a:cubicBezTo>
                    <a:pt x="3541" y="2203"/>
                    <a:pt x="2426" y="976"/>
                    <a:pt x="1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7939497" y="3652418"/>
              <a:ext cx="83315" cy="125745"/>
            </a:xfrm>
            <a:custGeom>
              <a:avLst/>
              <a:gdLst/>
              <a:ahLst/>
              <a:cxnLst/>
              <a:rect l="l" t="t" r="r" b="b"/>
              <a:pathLst>
                <a:path w="3346" h="5050" extrusionOk="0">
                  <a:moveTo>
                    <a:pt x="2995" y="1"/>
                  </a:moveTo>
                  <a:cubicBezTo>
                    <a:pt x="2350" y="1"/>
                    <a:pt x="1699" y="309"/>
                    <a:pt x="1227" y="757"/>
                  </a:cubicBezTo>
                  <a:cubicBezTo>
                    <a:pt x="669" y="1315"/>
                    <a:pt x="363" y="2039"/>
                    <a:pt x="168" y="2820"/>
                  </a:cubicBezTo>
                  <a:cubicBezTo>
                    <a:pt x="84" y="3294"/>
                    <a:pt x="28" y="3823"/>
                    <a:pt x="0" y="4353"/>
                  </a:cubicBezTo>
                  <a:lnTo>
                    <a:pt x="0" y="4548"/>
                  </a:lnTo>
                  <a:lnTo>
                    <a:pt x="168" y="4381"/>
                  </a:lnTo>
                  <a:cubicBezTo>
                    <a:pt x="363" y="4214"/>
                    <a:pt x="530" y="4046"/>
                    <a:pt x="697" y="3823"/>
                  </a:cubicBezTo>
                  <a:cubicBezTo>
                    <a:pt x="1004" y="3405"/>
                    <a:pt x="1199" y="2931"/>
                    <a:pt x="1394" y="2457"/>
                  </a:cubicBezTo>
                  <a:cubicBezTo>
                    <a:pt x="1617" y="2011"/>
                    <a:pt x="1840" y="1538"/>
                    <a:pt x="2258" y="1259"/>
                  </a:cubicBezTo>
                  <a:lnTo>
                    <a:pt x="2258" y="1259"/>
                  </a:lnTo>
                  <a:cubicBezTo>
                    <a:pt x="1757" y="2039"/>
                    <a:pt x="1673" y="3071"/>
                    <a:pt x="1255" y="3907"/>
                  </a:cubicBezTo>
                  <a:cubicBezTo>
                    <a:pt x="1060" y="4353"/>
                    <a:pt x="697" y="4743"/>
                    <a:pt x="307" y="5050"/>
                  </a:cubicBezTo>
                  <a:cubicBezTo>
                    <a:pt x="419" y="5050"/>
                    <a:pt x="530" y="5050"/>
                    <a:pt x="697" y="4966"/>
                  </a:cubicBezTo>
                  <a:cubicBezTo>
                    <a:pt x="1534" y="4660"/>
                    <a:pt x="2230" y="3991"/>
                    <a:pt x="2649" y="3210"/>
                  </a:cubicBezTo>
                  <a:cubicBezTo>
                    <a:pt x="3178" y="2234"/>
                    <a:pt x="3345" y="1119"/>
                    <a:pt x="3345" y="32"/>
                  </a:cubicBezTo>
                  <a:cubicBezTo>
                    <a:pt x="3230" y="11"/>
                    <a:pt x="3112" y="1"/>
                    <a:pt x="2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8015841" y="3399857"/>
              <a:ext cx="67354" cy="147184"/>
            </a:xfrm>
            <a:custGeom>
              <a:avLst/>
              <a:gdLst/>
              <a:ahLst/>
              <a:cxnLst/>
              <a:rect l="l" t="t" r="r" b="b"/>
              <a:pathLst>
                <a:path w="2705" h="5911" fill="none" extrusionOk="0">
                  <a:moveTo>
                    <a:pt x="1" y="1"/>
                  </a:moveTo>
                  <a:cubicBezTo>
                    <a:pt x="1757" y="1395"/>
                    <a:pt x="2705" y="3680"/>
                    <a:pt x="2482" y="591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8077618" y="3989838"/>
              <a:ext cx="722" cy="168000"/>
            </a:xfrm>
            <a:custGeom>
              <a:avLst/>
              <a:gdLst/>
              <a:ahLst/>
              <a:cxnLst/>
              <a:rect l="l" t="t" r="r" b="b"/>
              <a:pathLst>
                <a:path w="29" h="6747" fill="none" extrusionOk="0">
                  <a:moveTo>
                    <a:pt x="28" y="1"/>
                  </a:moveTo>
                  <a:cubicBezTo>
                    <a:pt x="28" y="2259"/>
                    <a:pt x="28" y="4489"/>
                    <a:pt x="1" y="6747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8075526" y="4188365"/>
              <a:ext cx="25" cy="25000"/>
            </a:xfrm>
            <a:custGeom>
              <a:avLst/>
              <a:gdLst/>
              <a:ahLst/>
              <a:cxnLst/>
              <a:rect l="l" t="t" r="r" b="b"/>
              <a:pathLst>
                <a:path w="1" h="1004" fill="none" extrusionOk="0">
                  <a:moveTo>
                    <a:pt x="1" y="0"/>
                  </a:moveTo>
                  <a:lnTo>
                    <a:pt x="1" y="1004"/>
                  </a:ln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7870076" y="3927364"/>
              <a:ext cx="149276" cy="11828"/>
            </a:xfrm>
            <a:custGeom>
              <a:avLst/>
              <a:gdLst/>
              <a:ahLst/>
              <a:cxnLst/>
              <a:rect l="l" t="t" r="r" b="b"/>
              <a:pathLst>
                <a:path w="5995" h="475" fill="none" extrusionOk="0">
                  <a:moveTo>
                    <a:pt x="1" y="280"/>
                  </a:moveTo>
                  <a:cubicBezTo>
                    <a:pt x="1980" y="475"/>
                    <a:pt x="4015" y="391"/>
                    <a:pt x="5994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7752100" y="3394877"/>
              <a:ext cx="122184" cy="293745"/>
            </a:xfrm>
            <a:custGeom>
              <a:avLst/>
              <a:gdLst/>
              <a:ahLst/>
              <a:cxnLst/>
              <a:rect l="l" t="t" r="r" b="b"/>
              <a:pathLst>
                <a:path w="4907" h="11797" extrusionOk="0">
                  <a:moveTo>
                    <a:pt x="4077" y="0"/>
                  </a:moveTo>
                  <a:cubicBezTo>
                    <a:pt x="3799" y="0"/>
                    <a:pt x="3524" y="184"/>
                    <a:pt x="3289" y="340"/>
                  </a:cubicBezTo>
                  <a:cubicBezTo>
                    <a:pt x="2397" y="814"/>
                    <a:pt x="1700" y="1706"/>
                    <a:pt x="1227" y="2626"/>
                  </a:cubicBezTo>
                  <a:cubicBezTo>
                    <a:pt x="558" y="3936"/>
                    <a:pt x="279" y="5386"/>
                    <a:pt x="139" y="6807"/>
                  </a:cubicBezTo>
                  <a:cubicBezTo>
                    <a:pt x="28" y="7894"/>
                    <a:pt x="0" y="8981"/>
                    <a:pt x="28" y="10097"/>
                  </a:cubicBezTo>
                  <a:cubicBezTo>
                    <a:pt x="28" y="10431"/>
                    <a:pt x="84" y="10821"/>
                    <a:pt x="223" y="11184"/>
                  </a:cubicBezTo>
                  <a:cubicBezTo>
                    <a:pt x="362" y="11490"/>
                    <a:pt x="669" y="11797"/>
                    <a:pt x="1059" y="11797"/>
                  </a:cubicBezTo>
                  <a:cubicBezTo>
                    <a:pt x="1394" y="11797"/>
                    <a:pt x="1673" y="11602"/>
                    <a:pt x="1840" y="11323"/>
                  </a:cubicBezTo>
                  <a:cubicBezTo>
                    <a:pt x="2035" y="11044"/>
                    <a:pt x="2091" y="10682"/>
                    <a:pt x="2119" y="10375"/>
                  </a:cubicBezTo>
                  <a:cubicBezTo>
                    <a:pt x="2230" y="9400"/>
                    <a:pt x="2119" y="8452"/>
                    <a:pt x="2119" y="7476"/>
                  </a:cubicBezTo>
                  <a:cubicBezTo>
                    <a:pt x="2119" y="6501"/>
                    <a:pt x="2230" y="5525"/>
                    <a:pt x="2732" y="4689"/>
                  </a:cubicBezTo>
                  <a:cubicBezTo>
                    <a:pt x="3038" y="4131"/>
                    <a:pt x="3512" y="3685"/>
                    <a:pt x="3931" y="3183"/>
                  </a:cubicBezTo>
                  <a:cubicBezTo>
                    <a:pt x="4349" y="2710"/>
                    <a:pt x="4767" y="2152"/>
                    <a:pt x="4850" y="1511"/>
                  </a:cubicBezTo>
                  <a:cubicBezTo>
                    <a:pt x="4906" y="1065"/>
                    <a:pt x="4823" y="396"/>
                    <a:pt x="4432" y="117"/>
                  </a:cubicBezTo>
                  <a:cubicBezTo>
                    <a:pt x="4315" y="34"/>
                    <a:pt x="4196" y="0"/>
                    <a:pt x="4077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7750705" y="3904356"/>
              <a:ext cx="70816" cy="243223"/>
            </a:xfrm>
            <a:custGeom>
              <a:avLst/>
              <a:gdLst/>
              <a:ahLst/>
              <a:cxnLst/>
              <a:rect l="l" t="t" r="r" b="b"/>
              <a:pathLst>
                <a:path w="2844" h="9768" extrusionOk="0">
                  <a:moveTo>
                    <a:pt x="1247" y="1"/>
                  </a:moveTo>
                  <a:cubicBezTo>
                    <a:pt x="1017" y="1"/>
                    <a:pt x="787" y="104"/>
                    <a:pt x="614" y="340"/>
                  </a:cubicBezTo>
                  <a:cubicBezTo>
                    <a:pt x="168" y="897"/>
                    <a:pt x="195" y="2068"/>
                    <a:pt x="168" y="2737"/>
                  </a:cubicBezTo>
                  <a:cubicBezTo>
                    <a:pt x="0" y="4660"/>
                    <a:pt x="28" y="6556"/>
                    <a:pt x="586" y="8423"/>
                  </a:cubicBezTo>
                  <a:lnTo>
                    <a:pt x="586" y="8479"/>
                  </a:lnTo>
                  <a:cubicBezTo>
                    <a:pt x="745" y="8984"/>
                    <a:pt x="1158" y="9767"/>
                    <a:pt x="1775" y="9767"/>
                  </a:cubicBezTo>
                  <a:cubicBezTo>
                    <a:pt x="1806" y="9767"/>
                    <a:pt x="1837" y="9765"/>
                    <a:pt x="1868" y="9761"/>
                  </a:cubicBezTo>
                  <a:cubicBezTo>
                    <a:pt x="2230" y="9734"/>
                    <a:pt x="2509" y="9427"/>
                    <a:pt x="2593" y="9120"/>
                  </a:cubicBezTo>
                  <a:cubicBezTo>
                    <a:pt x="2816" y="8591"/>
                    <a:pt x="2732" y="7894"/>
                    <a:pt x="2788" y="7336"/>
                  </a:cubicBezTo>
                  <a:cubicBezTo>
                    <a:pt x="2816" y="6667"/>
                    <a:pt x="2844" y="5998"/>
                    <a:pt x="2844" y="5357"/>
                  </a:cubicBezTo>
                  <a:cubicBezTo>
                    <a:pt x="2844" y="3991"/>
                    <a:pt x="2704" y="2653"/>
                    <a:pt x="2398" y="1371"/>
                  </a:cubicBezTo>
                  <a:cubicBezTo>
                    <a:pt x="2314" y="1064"/>
                    <a:pt x="2230" y="702"/>
                    <a:pt x="2007" y="423"/>
                  </a:cubicBezTo>
                  <a:cubicBezTo>
                    <a:pt x="1822" y="160"/>
                    <a:pt x="1533" y="1"/>
                    <a:pt x="1247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6474954" y="3109050"/>
              <a:ext cx="1155684" cy="249896"/>
            </a:xfrm>
            <a:custGeom>
              <a:avLst/>
              <a:gdLst/>
              <a:ahLst/>
              <a:cxnLst/>
              <a:rect l="l" t="t" r="r" b="b"/>
              <a:pathLst>
                <a:path w="46413" h="10036" extrusionOk="0">
                  <a:moveTo>
                    <a:pt x="46413" y="0"/>
                  </a:moveTo>
                  <a:cubicBezTo>
                    <a:pt x="33119" y="397"/>
                    <a:pt x="20235" y="461"/>
                    <a:pt x="13305" y="461"/>
                  </a:cubicBezTo>
                  <a:cubicBezTo>
                    <a:pt x="10006" y="461"/>
                    <a:pt x="8056" y="446"/>
                    <a:pt x="8056" y="446"/>
                  </a:cubicBezTo>
                  <a:cubicBezTo>
                    <a:pt x="4851" y="1422"/>
                    <a:pt x="0" y="3150"/>
                    <a:pt x="0" y="3150"/>
                  </a:cubicBezTo>
                  <a:lnTo>
                    <a:pt x="3206" y="8307"/>
                  </a:lnTo>
                  <a:lnTo>
                    <a:pt x="41395" y="10035"/>
                  </a:lnTo>
                  <a:lnTo>
                    <a:pt x="46413" y="0"/>
                  </a:lnTo>
                  <a:close/>
                </a:path>
              </a:pathLst>
            </a:custGeom>
            <a:solidFill>
              <a:srgbClr val="C48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6368058" y="2683559"/>
              <a:ext cx="582386" cy="656638"/>
            </a:xfrm>
            <a:custGeom>
              <a:avLst/>
              <a:gdLst/>
              <a:ahLst/>
              <a:cxnLst/>
              <a:rect l="l" t="t" r="r" b="b"/>
              <a:pathLst>
                <a:path w="23389" h="26371" extrusionOk="0">
                  <a:moveTo>
                    <a:pt x="14031" y="0"/>
                  </a:moveTo>
                  <a:cubicBezTo>
                    <a:pt x="13204" y="0"/>
                    <a:pt x="12378" y="165"/>
                    <a:pt x="11625" y="502"/>
                  </a:cubicBezTo>
                  <a:cubicBezTo>
                    <a:pt x="9729" y="1339"/>
                    <a:pt x="8363" y="3178"/>
                    <a:pt x="8140" y="5213"/>
                  </a:cubicBezTo>
                  <a:cubicBezTo>
                    <a:pt x="7711" y="4163"/>
                    <a:pt x="6607" y="3481"/>
                    <a:pt x="5494" y="3481"/>
                  </a:cubicBezTo>
                  <a:cubicBezTo>
                    <a:pt x="5307" y="3481"/>
                    <a:pt x="5119" y="3501"/>
                    <a:pt x="4935" y="3541"/>
                  </a:cubicBezTo>
                  <a:cubicBezTo>
                    <a:pt x="3624" y="3819"/>
                    <a:pt x="2705" y="5130"/>
                    <a:pt x="2760" y="6440"/>
                  </a:cubicBezTo>
                  <a:cubicBezTo>
                    <a:pt x="2570" y="6344"/>
                    <a:pt x="2366" y="6301"/>
                    <a:pt x="2161" y="6301"/>
                  </a:cubicBezTo>
                  <a:cubicBezTo>
                    <a:pt x="1464" y="6301"/>
                    <a:pt x="742" y="6797"/>
                    <a:pt x="419" y="7443"/>
                  </a:cubicBezTo>
                  <a:cubicBezTo>
                    <a:pt x="1" y="8279"/>
                    <a:pt x="56" y="9283"/>
                    <a:pt x="196" y="10203"/>
                  </a:cubicBezTo>
                  <a:cubicBezTo>
                    <a:pt x="1116" y="16781"/>
                    <a:pt x="5854" y="22691"/>
                    <a:pt x="12071" y="25060"/>
                  </a:cubicBezTo>
                  <a:cubicBezTo>
                    <a:pt x="12975" y="25400"/>
                    <a:pt x="14001" y="25660"/>
                    <a:pt x="14975" y="25660"/>
                  </a:cubicBezTo>
                  <a:cubicBezTo>
                    <a:pt x="15922" y="25660"/>
                    <a:pt x="16819" y="25414"/>
                    <a:pt x="17506" y="24754"/>
                  </a:cubicBezTo>
                  <a:lnTo>
                    <a:pt x="17506" y="24754"/>
                  </a:lnTo>
                  <a:lnTo>
                    <a:pt x="16252" y="26371"/>
                  </a:lnTo>
                  <a:cubicBezTo>
                    <a:pt x="19235" y="24503"/>
                    <a:pt x="21270" y="21381"/>
                    <a:pt x="22273" y="18036"/>
                  </a:cubicBezTo>
                  <a:cubicBezTo>
                    <a:pt x="23304" y="14719"/>
                    <a:pt x="23388" y="11179"/>
                    <a:pt x="23081" y="7638"/>
                  </a:cubicBezTo>
                  <a:cubicBezTo>
                    <a:pt x="22942" y="6022"/>
                    <a:pt x="22691" y="4265"/>
                    <a:pt x="21743" y="2872"/>
                  </a:cubicBezTo>
                  <a:cubicBezTo>
                    <a:pt x="20978" y="1746"/>
                    <a:pt x="19685" y="911"/>
                    <a:pt x="18393" y="911"/>
                  </a:cubicBezTo>
                  <a:cubicBezTo>
                    <a:pt x="18086" y="911"/>
                    <a:pt x="17778" y="958"/>
                    <a:pt x="17479" y="1060"/>
                  </a:cubicBezTo>
                  <a:cubicBezTo>
                    <a:pt x="16481" y="361"/>
                    <a:pt x="15254" y="0"/>
                    <a:pt x="140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6835879" y="2710625"/>
              <a:ext cx="52091" cy="433135"/>
            </a:xfrm>
            <a:custGeom>
              <a:avLst/>
              <a:gdLst/>
              <a:ahLst/>
              <a:cxnLst/>
              <a:rect l="l" t="t" r="r" b="b"/>
              <a:pathLst>
                <a:path w="2092" h="17395" extrusionOk="0">
                  <a:moveTo>
                    <a:pt x="781" y="1"/>
                  </a:moveTo>
                  <a:lnTo>
                    <a:pt x="781" y="1"/>
                  </a:lnTo>
                  <a:cubicBezTo>
                    <a:pt x="1478" y="2175"/>
                    <a:pt x="1785" y="4600"/>
                    <a:pt x="1673" y="7276"/>
                  </a:cubicBezTo>
                  <a:cubicBezTo>
                    <a:pt x="1534" y="10621"/>
                    <a:pt x="781" y="13938"/>
                    <a:pt x="29" y="17144"/>
                  </a:cubicBezTo>
                  <a:cubicBezTo>
                    <a:pt x="1" y="17283"/>
                    <a:pt x="84" y="17367"/>
                    <a:pt x="140" y="17395"/>
                  </a:cubicBezTo>
                  <a:lnTo>
                    <a:pt x="168" y="17395"/>
                  </a:lnTo>
                  <a:cubicBezTo>
                    <a:pt x="252" y="17395"/>
                    <a:pt x="307" y="17367"/>
                    <a:pt x="363" y="17255"/>
                  </a:cubicBezTo>
                  <a:cubicBezTo>
                    <a:pt x="1088" y="14050"/>
                    <a:pt x="1840" y="10705"/>
                    <a:pt x="1980" y="7332"/>
                  </a:cubicBezTo>
                  <a:cubicBezTo>
                    <a:pt x="2091" y="4684"/>
                    <a:pt x="1813" y="2314"/>
                    <a:pt x="1144" y="168"/>
                  </a:cubicBezTo>
                  <a:cubicBezTo>
                    <a:pt x="1004" y="112"/>
                    <a:pt x="921" y="84"/>
                    <a:pt x="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6390269" y="2686348"/>
              <a:ext cx="385253" cy="637191"/>
            </a:xfrm>
            <a:custGeom>
              <a:avLst/>
              <a:gdLst/>
              <a:ahLst/>
              <a:cxnLst/>
              <a:rect l="l" t="t" r="r" b="b"/>
              <a:pathLst>
                <a:path w="15472" h="25590" extrusionOk="0">
                  <a:moveTo>
                    <a:pt x="7109" y="4990"/>
                  </a:moveTo>
                  <a:lnTo>
                    <a:pt x="7109" y="4990"/>
                  </a:lnTo>
                  <a:cubicBezTo>
                    <a:pt x="7109" y="4992"/>
                    <a:pt x="7109" y="4995"/>
                    <a:pt x="7110" y="4999"/>
                  </a:cubicBezTo>
                  <a:lnTo>
                    <a:pt x="7110" y="4999"/>
                  </a:lnTo>
                  <a:cubicBezTo>
                    <a:pt x="7109" y="4996"/>
                    <a:pt x="7109" y="4993"/>
                    <a:pt x="7109" y="4990"/>
                  </a:cubicBezTo>
                  <a:close/>
                  <a:moveTo>
                    <a:pt x="12349" y="0"/>
                  </a:moveTo>
                  <a:cubicBezTo>
                    <a:pt x="12266" y="0"/>
                    <a:pt x="12154" y="56"/>
                    <a:pt x="12043" y="56"/>
                  </a:cubicBezTo>
                  <a:cubicBezTo>
                    <a:pt x="12322" y="1366"/>
                    <a:pt x="12545" y="2732"/>
                    <a:pt x="12740" y="4042"/>
                  </a:cubicBezTo>
                  <a:cubicBezTo>
                    <a:pt x="13409" y="8167"/>
                    <a:pt x="14106" y="12405"/>
                    <a:pt x="14273" y="16669"/>
                  </a:cubicBezTo>
                  <a:cubicBezTo>
                    <a:pt x="14384" y="19234"/>
                    <a:pt x="14301" y="21826"/>
                    <a:pt x="14050" y="24391"/>
                  </a:cubicBezTo>
                  <a:cubicBezTo>
                    <a:pt x="14022" y="24363"/>
                    <a:pt x="13994" y="24307"/>
                    <a:pt x="13966" y="24252"/>
                  </a:cubicBezTo>
                  <a:lnTo>
                    <a:pt x="12628" y="15471"/>
                  </a:lnTo>
                  <a:cubicBezTo>
                    <a:pt x="11903" y="10704"/>
                    <a:pt x="11179" y="5770"/>
                    <a:pt x="9562" y="1087"/>
                  </a:cubicBezTo>
                  <a:cubicBezTo>
                    <a:pt x="9478" y="1171"/>
                    <a:pt x="9395" y="1227"/>
                    <a:pt x="9283" y="1310"/>
                  </a:cubicBezTo>
                  <a:cubicBezTo>
                    <a:pt x="10872" y="5910"/>
                    <a:pt x="11597" y="10788"/>
                    <a:pt x="12294" y="15527"/>
                  </a:cubicBezTo>
                  <a:lnTo>
                    <a:pt x="13464" y="23555"/>
                  </a:lnTo>
                  <a:cubicBezTo>
                    <a:pt x="9924" y="17701"/>
                    <a:pt x="7834" y="11094"/>
                    <a:pt x="7332" y="4265"/>
                  </a:cubicBezTo>
                  <a:cubicBezTo>
                    <a:pt x="7276" y="4544"/>
                    <a:pt x="7193" y="4850"/>
                    <a:pt x="7165" y="5129"/>
                  </a:cubicBezTo>
                  <a:cubicBezTo>
                    <a:pt x="7139" y="5079"/>
                    <a:pt x="7114" y="5028"/>
                    <a:pt x="7110" y="4999"/>
                  </a:cubicBezTo>
                  <a:lnTo>
                    <a:pt x="7110" y="4999"/>
                  </a:lnTo>
                  <a:cubicBezTo>
                    <a:pt x="7696" y="11853"/>
                    <a:pt x="9926" y="18456"/>
                    <a:pt x="13576" y="24307"/>
                  </a:cubicBezTo>
                  <a:cubicBezTo>
                    <a:pt x="10761" y="22077"/>
                    <a:pt x="8503" y="18676"/>
                    <a:pt x="6970" y="14495"/>
                  </a:cubicBezTo>
                  <a:cubicBezTo>
                    <a:pt x="5659" y="10927"/>
                    <a:pt x="5046" y="7164"/>
                    <a:pt x="4489" y="3429"/>
                  </a:cubicBezTo>
                  <a:cubicBezTo>
                    <a:pt x="4377" y="3429"/>
                    <a:pt x="4266" y="3457"/>
                    <a:pt x="4182" y="3457"/>
                  </a:cubicBezTo>
                  <a:cubicBezTo>
                    <a:pt x="4739" y="7192"/>
                    <a:pt x="5381" y="11011"/>
                    <a:pt x="6691" y="14607"/>
                  </a:cubicBezTo>
                  <a:cubicBezTo>
                    <a:pt x="8001" y="18314"/>
                    <a:pt x="9952" y="21408"/>
                    <a:pt x="12322" y="23638"/>
                  </a:cubicBezTo>
                  <a:cubicBezTo>
                    <a:pt x="9478" y="21464"/>
                    <a:pt x="7471" y="18732"/>
                    <a:pt x="6217" y="16502"/>
                  </a:cubicBezTo>
                  <a:cubicBezTo>
                    <a:pt x="4210" y="13018"/>
                    <a:pt x="2955" y="9199"/>
                    <a:pt x="1952" y="5547"/>
                  </a:cubicBezTo>
                  <a:cubicBezTo>
                    <a:pt x="1868" y="5826"/>
                    <a:pt x="1840" y="6077"/>
                    <a:pt x="1868" y="6356"/>
                  </a:cubicBezTo>
                  <a:lnTo>
                    <a:pt x="1840" y="6356"/>
                  </a:lnTo>
                  <a:cubicBezTo>
                    <a:pt x="2816" y="9812"/>
                    <a:pt x="4070" y="13352"/>
                    <a:pt x="5938" y="16669"/>
                  </a:cubicBezTo>
                  <a:cubicBezTo>
                    <a:pt x="7276" y="19011"/>
                    <a:pt x="9395" y="21938"/>
                    <a:pt x="12461" y="24168"/>
                  </a:cubicBezTo>
                  <a:cubicBezTo>
                    <a:pt x="11792" y="23806"/>
                    <a:pt x="11151" y="23415"/>
                    <a:pt x="10482" y="22969"/>
                  </a:cubicBezTo>
                  <a:cubicBezTo>
                    <a:pt x="4962" y="19318"/>
                    <a:pt x="1144" y="13101"/>
                    <a:pt x="279" y="6551"/>
                  </a:cubicBezTo>
                  <a:cubicBezTo>
                    <a:pt x="168" y="6634"/>
                    <a:pt x="56" y="6690"/>
                    <a:pt x="1" y="6774"/>
                  </a:cubicBezTo>
                  <a:cubicBezTo>
                    <a:pt x="921" y="13352"/>
                    <a:pt x="4767" y="19568"/>
                    <a:pt x="10315" y="23248"/>
                  </a:cubicBezTo>
                  <a:cubicBezTo>
                    <a:pt x="11457" y="24029"/>
                    <a:pt x="12600" y="24614"/>
                    <a:pt x="13743" y="25088"/>
                  </a:cubicBezTo>
                  <a:lnTo>
                    <a:pt x="13827" y="25450"/>
                  </a:lnTo>
                  <a:cubicBezTo>
                    <a:pt x="13827" y="25506"/>
                    <a:pt x="13883" y="25562"/>
                    <a:pt x="13938" y="25562"/>
                  </a:cubicBezTo>
                  <a:lnTo>
                    <a:pt x="13938" y="25590"/>
                  </a:lnTo>
                  <a:lnTo>
                    <a:pt x="14245" y="25590"/>
                  </a:lnTo>
                  <a:cubicBezTo>
                    <a:pt x="14245" y="25478"/>
                    <a:pt x="14273" y="25367"/>
                    <a:pt x="14273" y="25283"/>
                  </a:cubicBezTo>
                  <a:cubicBezTo>
                    <a:pt x="14412" y="25339"/>
                    <a:pt x="14579" y="25450"/>
                    <a:pt x="14719" y="25506"/>
                  </a:cubicBezTo>
                  <a:cubicBezTo>
                    <a:pt x="14970" y="25478"/>
                    <a:pt x="15221" y="25422"/>
                    <a:pt x="15471" y="25339"/>
                  </a:cubicBezTo>
                  <a:cubicBezTo>
                    <a:pt x="15193" y="25283"/>
                    <a:pt x="14830" y="25171"/>
                    <a:pt x="14440" y="25032"/>
                  </a:cubicBezTo>
                  <a:cubicBezTo>
                    <a:pt x="14412" y="25032"/>
                    <a:pt x="14412" y="25004"/>
                    <a:pt x="14384" y="25004"/>
                  </a:cubicBezTo>
                  <a:cubicBezTo>
                    <a:pt x="14384" y="24948"/>
                    <a:pt x="14384" y="24921"/>
                    <a:pt x="14329" y="24893"/>
                  </a:cubicBezTo>
                  <a:lnTo>
                    <a:pt x="14329" y="24865"/>
                  </a:lnTo>
                  <a:cubicBezTo>
                    <a:pt x="14607" y="22133"/>
                    <a:pt x="14691" y="19373"/>
                    <a:pt x="14579" y="16669"/>
                  </a:cubicBezTo>
                  <a:cubicBezTo>
                    <a:pt x="14412" y="12405"/>
                    <a:pt x="13715" y="8140"/>
                    <a:pt x="13046" y="4014"/>
                  </a:cubicBezTo>
                  <a:cubicBezTo>
                    <a:pt x="12851" y="2704"/>
                    <a:pt x="12628" y="1338"/>
                    <a:pt x="12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763694" y="2691900"/>
              <a:ext cx="69446" cy="569861"/>
            </a:xfrm>
            <a:custGeom>
              <a:avLst/>
              <a:gdLst/>
              <a:ahLst/>
              <a:cxnLst/>
              <a:rect l="l" t="t" r="r" b="b"/>
              <a:pathLst>
                <a:path w="2789" h="22886" extrusionOk="0">
                  <a:moveTo>
                    <a:pt x="1" y="0"/>
                  </a:moveTo>
                  <a:cubicBezTo>
                    <a:pt x="2342" y="7303"/>
                    <a:pt x="2509" y="15248"/>
                    <a:pt x="447" y="22690"/>
                  </a:cubicBezTo>
                  <a:cubicBezTo>
                    <a:pt x="419" y="22746"/>
                    <a:pt x="502" y="22858"/>
                    <a:pt x="558" y="22886"/>
                  </a:cubicBezTo>
                  <a:lnTo>
                    <a:pt x="586" y="22886"/>
                  </a:lnTo>
                  <a:cubicBezTo>
                    <a:pt x="670" y="22886"/>
                    <a:pt x="725" y="22858"/>
                    <a:pt x="725" y="22774"/>
                  </a:cubicBezTo>
                  <a:cubicBezTo>
                    <a:pt x="2788" y="15387"/>
                    <a:pt x="2649" y="7443"/>
                    <a:pt x="363" y="139"/>
                  </a:cubicBezTo>
                  <a:cubicBezTo>
                    <a:pt x="251" y="56"/>
                    <a:pt x="112" y="2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6778958" y="3323514"/>
              <a:ext cx="11827" cy="11130"/>
            </a:xfrm>
            <a:custGeom>
              <a:avLst/>
              <a:gdLst/>
              <a:ahLst/>
              <a:cxnLst/>
              <a:rect l="l" t="t" r="r" b="b"/>
              <a:pathLst>
                <a:path w="475" h="447" extrusionOk="0">
                  <a:moveTo>
                    <a:pt x="335" y="1"/>
                  </a:moveTo>
                  <a:lnTo>
                    <a:pt x="1" y="447"/>
                  </a:lnTo>
                  <a:lnTo>
                    <a:pt x="29" y="447"/>
                  </a:lnTo>
                  <a:cubicBezTo>
                    <a:pt x="140" y="391"/>
                    <a:pt x="196" y="335"/>
                    <a:pt x="196" y="307"/>
                  </a:cubicBezTo>
                  <a:lnTo>
                    <a:pt x="196" y="251"/>
                  </a:lnTo>
                  <a:cubicBezTo>
                    <a:pt x="224" y="251"/>
                    <a:pt x="224" y="251"/>
                    <a:pt x="280" y="279"/>
                  </a:cubicBezTo>
                  <a:lnTo>
                    <a:pt x="308" y="279"/>
                  </a:lnTo>
                  <a:cubicBezTo>
                    <a:pt x="363" y="279"/>
                    <a:pt x="447" y="251"/>
                    <a:pt x="447" y="168"/>
                  </a:cubicBezTo>
                  <a:cubicBezTo>
                    <a:pt x="475" y="112"/>
                    <a:pt x="419" y="28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6368058" y="2684231"/>
              <a:ext cx="565728" cy="274896"/>
            </a:xfrm>
            <a:custGeom>
              <a:avLst/>
              <a:gdLst/>
              <a:ahLst/>
              <a:cxnLst/>
              <a:rect l="l" t="t" r="r" b="b"/>
              <a:pathLst>
                <a:path w="22720" h="11040" extrusionOk="0">
                  <a:moveTo>
                    <a:pt x="14031" y="1"/>
                  </a:moveTo>
                  <a:cubicBezTo>
                    <a:pt x="13204" y="1"/>
                    <a:pt x="12378" y="166"/>
                    <a:pt x="11625" y="503"/>
                  </a:cubicBezTo>
                  <a:cubicBezTo>
                    <a:pt x="9729" y="1339"/>
                    <a:pt x="8363" y="3207"/>
                    <a:pt x="8140" y="5214"/>
                  </a:cubicBezTo>
                  <a:cubicBezTo>
                    <a:pt x="7711" y="4164"/>
                    <a:pt x="6607" y="3482"/>
                    <a:pt x="5494" y="3482"/>
                  </a:cubicBezTo>
                  <a:cubicBezTo>
                    <a:pt x="5307" y="3482"/>
                    <a:pt x="5119" y="3501"/>
                    <a:pt x="4935" y="3542"/>
                  </a:cubicBezTo>
                  <a:cubicBezTo>
                    <a:pt x="3624" y="3820"/>
                    <a:pt x="2705" y="5158"/>
                    <a:pt x="2760" y="6441"/>
                  </a:cubicBezTo>
                  <a:cubicBezTo>
                    <a:pt x="2570" y="6345"/>
                    <a:pt x="2366" y="6302"/>
                    <a:pt x="2161" y="6302"/>
                  </a:cubicBezTo>
                  <a:cubicBezTo>
                    <a:pt x="1464" y="6302"/>
                    <a:pt x="742" y="6798"/>
                    <a:pt x="419" y="7444"/>
                  </a:cubicBezTo>
                  <a:cubicBezTo>
                    <a:pt x="1" y="8280"/>
                    <a:pt x="56" y="9284"/>
                    <a:pt x="196" y="10204"/>
                  </a:cubicBezTo>
                  <a:cubicBezTo>
                    <a:pt x="224" y="10483"/>
                    <a:pt x="279" y="10761"/>
                    <a:pt x="335" y="11040"/>
                  </a:cubicBezTo>
                  <a:cubicBezTo>
                    <a:pt x="475" y="10622"/>
                    <a:pt x="614" y="10204"/>
                    <a:pt x="837" y="9786"/>
                  </a:cubicBezTo>
                  <a:cubicBezTo>
                    <a:pt x="1433" y="8770"/>
                    <a:pt x="2553" y="8000"/>
                    <a:pt x="3686" y="8000"/>
                  </a:cubicBezTo>
                  <a:cubicBezTo>
                    <a:pt x="3984" y="8000"/>
                    <a:pt x="4282" y="8053"/>
                    <a:pt x="4572" y="8169"/>
                  </a:cubicBezTo>
                  <a:cubicBezTo>
                    <a:pt x="4935" y="7110"/>
                    <a:pt x="5966" y="6301"/>
                    <a:pt x="7081" y="6218"/>
                  </a:cubicBezTo>
                  <a:cubicBezTo>
                    <a:pt x="7123" y="6216"/>
                    <a:pt x="7164" y="6214"/>
                    <a:pt x="7206" y="6214"/>
                  </a:cubicBezTo>
                  <a:cubicBezTo>
                    <a:pt x="8279" y="6214"/>
                    <a:pt x="9328" y="6897"/>
                    <a:pt x="9757" y="7890"/>
                  </a:cubicBezTo>
                  <a:cubicBezTo>
                    <a:pt x="9813" y="6580"/>
                    <a:pt x="10175" y="5214"/>
                    <a:pt x="10984" y="4183"/>
                  </a:cubicBezTo>
                  <a:cubicBezTo>
                    <a:pt x="11763" y="3162"/>
                    <a:pt x="13008" y="2451"/>
                    <a:pt x="14295" y="2451"/>
                  </a:cubicBezTo>
                  <a:cubicBezTo>
                    <a:pt x="14344" y="2451"/>
                    <a:pt x="14392" y="2452"/>
                    <a:pt x="14440" y="2454"/>
                  </a:cubicBezTo>
                  <a:cubicBezTo>
                    <a:pt x="15750" y="2538"/>
                    <a:pt x="17060" y="3514"/>
                    <a:pt x="17283" y="4824"/>
                  </a:cubicBezTo>
                  <a:cubicBezTo>
                    <a:pt x="17811" y="4003"/>
                    <a:pt x="18791" y="3607"/>
                    <a:pt x="19772" y="3607"/>
                  </a:cubicBezTo>
                  <a:cubicBezTo>
                    <a:pt x="20190" y="3607"/>
                    <a:pt x="20608" y="3679"/>
                    <a:pt x="20991" y="3820"/>
                  </a:cubicBezTo>
                  <a:cubicBezTo>
                    <a:pt x="21660" y="4071"/>
                    <a:pt x="22245" y="4489"/>
                    <a:pt x="22719" y="5019"/>
                  </a:cubicBezTo>
                  <a:cubicBezTo>
                    <a:pt x="22524" y="4238"/>
                    <a:pt x="22245" y="3486"/>
                    <a:pt x="21799" y="2817"/>
                  </a:cubicBezTo>
                  <a:cubicBezTo>
                    <a:pt x="21038" y="1742"/>
                    <a:pt x="19736" y="901"/>
                    <a:pt x="18430" y="901"/>
                  </a:cubicBezTo>
                  <a:cubicBezTo>
                    <a:pt x="18111" y="901"/>
                    <a:pt x="17791" y="951"/>
                    <a:pt x="17479" y="1061"/>
                  </a:cubicBezTo>
                  <a:cubicBezTo>
                    <a:pt x="16481" y="362"/>
                    <a:pt x="15254" y="1"/>
                    <a:pt x="14031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6635285" y="2801510"/>
              <a:ext cx="408161" cy="595284"/>
            </a:xfrm>
            <a:custGeom>
              <a:avLst/>
              <a:gdLst/>
              <a:ahLst/>
              <a:cxnLst/>
              <a:rect l="l" t="t" r="r" b="b"/>
              <a:pathLst>
                <a:path w="16392" h="23907" extrusionOk="0">
                  <a:moveTo>
                    <a:pt x="11580" y="0"/>
                  </a:moveTo>
                  <a:cubicBezTo>
                    <a:pt x="11405" y="0"/>
                    <a:pt x="11230" y="38"/>
                    <a:pt x="11067" y="114"/>
                  </a:cubicBezTo>
                  <a:cubicBezTo>
                    <a:pt x="10315" y="504"/>
                    <a:pt x="10175" y="1480"/>
                    <a:pt x="10175" y="2316"/>
                  </a:cubicBezTo>
                  <a:cubicBezTo>
                    <a:pt x="10121" y="1776"/>
                    <a:pt x="9597" y="1367"/>
                    <a:pt x="9057" y="1367"/>
                  </a:cubicBezTo>
                  <a:cubicBezTo>
                    <a:pt x="9040" y="1367"/>
                    <a:pt x="9022" y="1367"/>
                    <a:pt x="9004" y="1368"/>
                  </a:cubicBezTo>
                  <a:cubicBezTo>
                    <a:pt x="8475" y="1368"/>
                    <a:pt x="8001" y="1758"/>
                    <a:pt x="7666" y="2204"/>
                  </a:cubicBezTo>
                  <a:cubicBezTo>
                    <a:pt x="7360" y="2678"/>
                    <a:pt x="7220" y="3208"/>
                    <a:pt x="7109" y="3738"/>
                  </a:cubicBezTo>
                  <a:cubicBezTo>
                    <a:pt x="6440" y="7055"/>
                    <a:pt x="6691" y="10539"/>
                    <a:pt x="5492" y="13689"/>
                  </a:cubicBezTo>
                  <a:cubicBezTo>
                    <a:pt x="5074" y="14804"/>
                    <a:pt x="4433" y="15808"/>
                    <a:pt x="3680" y="16672"/>
                  </a:cubicBezTo>
                  <a:cubicBezTo>
                    <a:pt x="2565" y="18038"/>
                    <a:pt x="1" y="19097"/>
                    <a:pt x="1450" y="21104"/>
                  </a:cubicBezTo>
                  <a:cubicBezTo>
                    <a:pt x="2593" y="22693"/>
                    <a:pt x="4656" y="23752"/>
                    <a:pt x="6607" y="23891"/>
                  </a:cubicBezTo>
                  <a:cubicBezTo>
                    <a:pt x="6763" y="23902"/>
                    <a:pt x="6918" y="23907"/>
                    <a:pt x="7073" y="23907"/>
                  </a:cubicBezTo>
                  <a:cubicBezTo>
                    <a:pt x="9833" y="23907"/>
                    <a:pt x="12466" y="22287"/>
                    <a:pt x="14050" y="20017"/>
                  </a:cubicBezTo>
                  <a:cubicBezTo>
                    <a:pt x="15750" y="17619"/>
                    <a:pt x="16391" y="14609"/>
                    <a:pt x="16363" y="11682"/>
                  </a:cubicBezTo>
                  <a:cubicBezTo>
                    <a:pt x="16363" y="8783"/>
                    <a:pt x="15694" y="5912"/>
                    <a:pt x="15053" y="3041"/>
                  </a:cubicBezTo>
                  <a:cubicBezTo>
                    <a:pt x="14914" y="2427"/>
                    <a:pt x="14747" y="1731"/>
                    <a:pt x="14273" y="1312"/>
                  </a:cubicBezTo>
                  <a:cubicBezTo>
                    <a:pt x="14057" y="1133"/>
                    <a:pt x="13769" y="1040"/>
                    <a:pt x="13491" y="1040"/>
                  </a:cubicBezTo>
                  <a:cubicBezTo>
                    <a:pt x="13122" y="1040"/>
                    <a:pt x="12771" y="1202"/>
                    <a:pt x="12628" y="1535"/>
                  </a:cubicBezTo>
                  <a:cubicBezTo>
                    <a:pt x="12795" y="1117"/>
                    <a:pt x="12684" y="616"/>
                    <a:pt x="12349" y="281"/>
                  </a:cubicBezTo>
                  <a:cubicBezTo>
                    <a:pt x="12128" y="94"/>
                    <a:pt x="11854" y="0"/>
                    <a:pt x="11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6726917" y="2827630"/>
              <a:ext cx="265857" cy="551435"/>
            </a:xfrm>
            <a:custGeom>
              <a:avLst/>
              <a:gdLst/>
              <a:ahLst/>
              <a:cxnLst/>
              <a:rect l="l" t="t" r="r" b="b"/>
              <a:pathLst>
                <a:path w="10677" h="22146" extrusionOk="0">
                  <a:moveTo>
                    <a:pt x="9792" y="0"/>
                  </a:moveTo>
                  <a:cubicBezTo>
                    <a:pt x="9760" y="0"/>
                    <a:pt x="9729" y="3"/>
                    <a:pt x="9701" y="13"/>
                  </a:cubicBezTo>
                  <a:cubicBezTo>
                    <a:pt x="10119" y="2493"/>
                    <a:pt x="10398" y="5030"/>
                    <a:pt x="10342" y="7567"/>
                  </a:cubicBezTo>
                  <a:cubicBezTo>
                    <a:pt x="10203" y="10912"/>
                    <a:pt x="9394" y="13811"/>
                    <a:pt x="7945" y="16152"/>
                  </a:cubicBezTo>
                  <a:cubicBezTo>
                    <a:pt x="6161" y="18968"/>
                    <a:pt x="3234" y="21086"/>
                    <a:pt x="0" y="21978"/>
                  </a:cubicBezTo>
                  <a:cubicBezTo>
                    <a:pt x="140" y="22034"/>
                    <a:pt x="223" y="22118"/>
                    <a:pt x="363" y="22146"/>
                  </a:cubicBezTo>
                  <a:cubicBezTo>
                    <a:pt x="3568" y="21198"/>
                    <a:pt x="6439" y="19079"/>
                    <a:pt x="8168" y="16292"/>
                  </a:cubicBezTo>
                  <a:cubicBezTo>
                    <a:pt x="9673" y="13922"/>
                    <a:pt x="10481" y="10968"/>
                    <a:pt x="10621" y="7567"/>
                  </a:cubicBezTo>
                  <a:cubicBezTo>
                    <a:pt x="10676" y="5030"/>
                    <a:pt x="10398" y="2493"/>
                    <a:pt x="9980" y="13"/>
                  </a:cubicBezTo>
                  <a:cubicBezTo>
                    <a:pt x="9924" y="13"/>
                    <a:pt x="9856" y="0"/>
                    <a:pt x="9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6713720" y="2800863"/>
              <a:ext cx="216580" cy="570559"/>
            </a:xfrm>
            <a:custGeom>
              <a:avLst/>
              <a:gdLst/>
              <a:ahLst/>
              <a:cxnLst/>
              <a:rect l="l" t="t" r="r" b="b"/>
              <a:pathLst>
                <a:path w="8698" h="22914" extrusionOk="0">
                  <a:moveTo>
                    <a:pt x="8280" y="0"/>
                  </a:moveTo>
                  <a:cubicBezTo>
                    <a:pt x="8391" y="3987"/>
                    <a:pt x="8224" y="8865"/>
                    <a:pt x="6635" y="13353"/>
                  </a:cubicBezTo>
                  <a:cubicBezTo>
                    <a:pt x="5297" y="17339"/>
                    <a:pt x="2928" y="20600"/>
                    <a:pt x="1" y="22719"/>
                  </a:cubicBezTo>
                  <a:cubicBezTo>
                    <a:pt x="56" y="22802"/>
                    <a:pt x="168" y="22830"/>
                    <a:pt x="279" y="22914"/>
                  </a:cubicBezTo>
                  <a:cubicBezTo>
                    <a:pt x="3206" y="20740"/>
                    <a:pt x="5576" y="17478"/>
                    <a:pt x="6969" y="13492"/>
                  </a:cubicBezTo>
                  <a:cubicBezTo>
                    <a:pt x="8530" y="8976"/>
                    <a:pt x="8698" y="4042"/>
                    <a:pt x="8642" y="56"/>
                  </a:cubicBezTo>
                  <a:cubicBezTo>
                    <a:pt x="8475" y="0"/>
                    <a:pt x="8363" y="0"/>
                    <a:pt x="8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6687351" y="2835573"/>
              <a:ext cx="175620" cy="515729"/>
            </a:xfrm>
            <a:custGeom>
              <a:avLst/>
              <a:gdLst/>
              <a:ahLst/>
              <a:cxnLst/>
              <a:rect l="l" t="t" r="r" b="b"/>
              <a:pathLst>
                <a:path w="7053" h="20712" extrusionOk="0">
                  <a:moveTo>
                    <a:pt x="6941" y="0"/>
                  </a:moveTo>
                  <a:cubicBezTo>
                    <a:pt x="6830" y="0"/>
                    <a:pt x="6774" y="28"/>
                    <a:pt x="6663" y="28"/>
                  </a:cubicBezTo>
                  <a:cubicBezTo>
                    <a:pt x="6774" y="4154"/>
                    <a:pt x="6356" y="7777"/>
                    <a:pt x="5380" y="11067"/>
                  </a:cubicBezTo>
                  <a:cubicBezTo>
                    <a:pt x="4265" y="14774"/>
                    <a:pt x="2425" y="18036"/>
                    <a:pt x="0" y="20489"/>
                  </a:cubicBezTo>
                  <a:lnTo>
                    <a:pt x="223" y="20712"/>
                  </a:lnTo>
                  <a:cubicBezTo>
                    <a:pt x="2648" y="18203"/>
                    <a:pt x="4544" y="14913"/>
                    <a:pt x="5659" y="11150"/>
                  </a:cubicBezTo>
                  <a:cubicBezTo>
                    <a:pt x="6635" y="7833"/>
                    <a:pt x="7053" y="4182"/>
                    <a:pt x="6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6293806" y="2931339"/>
              <a:ext cx="541401" cy="488762"/>
            </a:xfrm>
            <a:custGeom>
              <a:avLst/>
              <a:gdLst/>
              <a:ahLst/>
              <a:cxnLst/>
              <a:rect l="l" t="t" r="r" b="b"/>
              <a:pathLst>
                <a:path w="21743" h="19629" extrusionOk="0">
                  <a:moveTo>
                    <a:pt x="3234" y="1"/>
                  </a:moveTo>
                  <a:cubicBezTo>
                    <a:pt x="2119" y="1"/>
                    <a:pt x="1004" y="670"/>
                    <a:pt x="502" y="1701"/>
                  </a:cubicBezTo>
                  <a:cubicBezTo>
                    <a:pt x="0" y="2789"/>
                    <a:pt x="167" y="4043"/>
                    <a:pt x="474" y="5186"/>
                  </a:cubicBezTo>
                  <a:cubicBezTo>
                    <a:pt x="1422" y="8921"/>
                    <a:pt x="3512" y="12322"/>
                    <a:pt x="6411" y="14886"/>
                  </a:cubicBezTo>
                  <a:cubicBezTo>
                    <a:pt x="9283" y="17423"/>
                    <a:pt x="12906" y="19068"/>
                    <a:pt x="16753" y="19542"/>
                  </a:cubicBezTo>
                  <a:cubicBezTo>
                    <a:pt x="17205" y="19595"/>
                    <a:pt x="17664" y="19629"/>
                    <a:pt x="18116" y="19629"/>
                  </a:cubicBezTo>
                  <a:cubicBezTo>
                    <a:pt x="18613" y="19629"/>
                    <a:pt x="19102" y="19588"/>
                    <a:pt x="19568" y="19486"/>
                  </a:cubicBezTo>
                  <a:cubicBezTo>
                    <a:pt x="20377" y="19291"/>
                    <a:pt x="21743" y="18845"/>
                    <a:pt x="20516" y="18176"/>
                  </a:cubicBezTo>
                  <a:cubicBezTo>
                    <a:pt x="18788" y="17256"/>
                    <a:pt x="17422" y="16169"/>
                    <a:pt x="16419" y="14413"/>
                  </a:cubicBezTo>
                  <a:cubicBezTo>
                    <a:pt x="15331" y="12517"/>
                    <a:pt x="14885" y="10287"/>
                    <a:pt x="14774" y="8085"/>
                  </a:cubicBezTo>
                  <a:cubicBezTo>
                    <a:pt x="14718" y="7221"/>
                    <a:pt x="14718" y="6301"/>
                    <a:pt x="14495" y="5465"/>
                  </a:cubicBezTo>
                  <a:cubicBezTo>
                    <a:pt x="14244" y="4628"/>
                    <a:pt x="13687" y="3820"/>
                    <a:pt x="12851" y="3513"/>
                  </a:cubicBezTo>
                  <a:cubicBezTo>
                    <a:pt x="12665" y="3445"/>
                    <a:pt x="12467" y="3413"/>
                    <a:pt x="12269" y="3413"/>
                  </a:cubicBezTo>
                  <a:cubicBezTo>
                    <a:pt x="11573" y="3413"/>
                    <a:pt x="10871" y="3810"/>
                    <a:pt x="10676" y="4461"/>
                  </a:cubicBezTo>
                  <a:cubicBezTo>
                    <a:pt x="10453" y="3736"/>
                    <a:pt x="10202" y="2956"/>
                    <a:pt x="9756" y="2287"/>
                  </a:cubicBezTo>
                  <a:cubicBezTo>
                    <a:pt x="9338" y="1646"/>
                    <a:pt x="8697" y="1088"/>
                    <a:pt x="7944" y="893"/>
                  </a:cubicBezTo>
                  <a:cubicBezTo>
                    <a:pt x="7805" y="863"/>
                    <a:pt x="7661" y="848"/>
                    <a:pt x="7518" y="848"/>
                  </a:cubicBezTo>
                  <a:cubicBezTo>
                    <a:pt x="6861" y="848"/>
                    <a:pt x="6207" y="1157"/>
                    <a:pt x="5910" y="1729"/>
                  </a:cubicBezTo>
                  <a:cubicBezTo>
                    <a:pt x="5464" y="726"/>
                    <a:pt x="4376" y="1"/>
                    <a:pt x="32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6484665" y="2952877"/>
              <a:ext cx="322081" cy="460899"/>
            </a:xfrm>
            <a:custGeom>
              <a:avLst/>
              <a:gdLst/>
              <a:ahLst/>
              <a:cxnLst/>
              <a:rect l="l" t="t" r="r" b="b"/>
              <a:pathLst>
                <a:path w="12935" h="18510" extrusionOk="0">
                  <a:moveTo>
                    <a:pt x="1" y="0"/>
                  </a:moveTo>
                  <a:cubicBezTo>
                    <a:pt x="196" y="2620"/>
                    <a:pt x="475" y="5269"/>
                    <a:pt x="1199" y="7833"/>
                  </a:cubicBezTo>
                  <a:cubicBezTo>
                    <a:pt x="2175" y="11234"/>
                    <a:pt x="3820" y="13938"/>
                    <a:pt x="6022" y="15722"/>
                  </a:cubicBezTo>
                  <a:cubicBezTo>
                    <a:pt x="6774" y="16335"/>
                    <a:pt x="7611" y="16865"/>
                    <a:pt x="8558" y="17311"/>
                  </a:cubicBezTo>
                  <a:cubicBezTo>
                    <a:pt x="9757" y="17812"/>
                    <a:pt x="11011" y="18203"/>
                    <a:pt x="12266" y="18509"/>
                  </a:cubicBezTo>
                  <a:cubicBezTo>
                    <a:pt x="12517" y="18426"/>
                    <a:pt x="12712" y="18370"/>
                    <a:pt x="12935" y="18258"/>
                  </a:cubicBezTo>
                  <a:cubicBezTo>
                    <a:pt x="9646" y="17143"/>
                    <a:pt x="6914" y="14774"/>
                    <a:pt x="5715" y="11847"/>
                  </a:cubicBezTo>
                  <a:cubicBezTo>
                    <a:pt x="4489" y="8920"/>
                    <a:pt x="4684" y="5575"/>
                    <a:pt x="4963" y="2565"/>
                  </a:cubicBezTo>
                  <a:cubicBezTo>
                    <a:pt x="4879" y="2537"/>
                    <a:pt x="4795" y="2537"/>
                    <a:pt x="4684" y="2537"/>
                  </a:cubicBezTo>
                  <a:cubicBezTo>
                    <a:pt x="4433" y="5575"/>
                    <a:pt x="4210" y="8948"/>
                    <a:pt x="5464" y="11959"/>
                  </a:cubicBezTo>
                  <a:cubicBezTo>
                    <a:pt x="6607" y="14718"/>
                    <a:pt x="9032" y="16976"/>
                    <a:pt x="11987" y="18203"/>
                  </a:cubicBezTo>
                  <a:cubicBezTo>
                    <a:pt x="9646" y="17645"/>
                    <a:pt x="7722" y="16725"/>
                    <a:pt x="6189" y="15471"/>
                  </a:cubicBezTo>
                  <a:cubicBezTo>
                    <a:pt x="4071" y="13743"/>
                    <a:pt x="2426" y="11039"/>
                    <a:pt x="1506" y="7749"/>
                  </a:cubicBezTo>
                  <a:cubicBezTo>
                    <a:pt x="753" y="5241"/>
                    <a:pt x="475" y="2620"/>
                    <a:pt x="279" y="28"/>
                  </a:cubicBezTo>
                  <a:cubicBezTo>
                    <a:pt x="168" y="0"/>
                    <a:pt x="11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6362506" y="2932036"/>
              <a:ext cx="424122" cy="485201"/>
            </a:xfrm>
            <a:custGeom>
              <a:avLst/>
              <a:gdLst/>
              <a:ahLst/>
              <a:cxnLst/>
              <a:rect l="l" t="t" r="r" b="b"/>
              <a:pathLst>
                <a:path w="17033" h="19486" extrusionOk="0">
                  <a:moveTo>
                    <a:pt x="335" y="1"/>
                  </a:moveTo>
                  <a:cubicBezTo>
                    <a:pt x="224" y="1"/>
                    <a:pt x="168" y="1"/>
                    <a:pt x="56" y="29"/>
                  </a:cubicBezTo>
                  <a:cubicBezTo>
                    <a:pt x="1" y="4712"/>
                    <a:pt x="1952" y="9506"/>
                    <a:pt x="5436" y="13130"/>
                  </a:cubicBezTo>
                  <a:cubicBezTo>
                    <a:pt x="8308" y="16141"/>
                    <a:pt x="12182" y="18343"/>
                    <a:pt x="16559" y="19486"/>
                  </a:cubicBezTo>
                  <a:cubicBezTo>
                    <a:pt x="16642" y="19486"/>
                    <a:pt x="16754" y="19430"/>
                    <a:pt x="16809" y="19430"/>
                  </a:cubicBezTo>
                  <a:cubicBezTo>
                    <a:pt x="16893" y="19430"/>
                    <a:pt x="16949" y="19402"/>
                    <a:pt x="17033" y="19374"/>
                  </a:cubicBezTo>
                  <a:cubicBezTo>
                    <a:pt x="15750" y="19068"/>
                    <a:pt x="14524" y="18677"/>
                    <a:pt x="13464" y="18148"/>
                  </a:cubicBezTo>
                  <a:cubicBezTo>
                    <a:pt x="10426" y="16949"/>
                    <a:pt x="7750" y="15165"/>
                    <a:pt x="5631" y="12963"/>
                  </a:cubicBezTo>
                  <a:cubicBezTo>
                    <a:pt x="2175" y="9367"/>
                    <a:pt x="279" y="4628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6297268" y="2932036"/>
              <a:ext cx="361648" cy="177711"/>
            </a:xfrm>
            <a:custGeom>
              <a:avLst/>
              <a:gdLst/>
              <a:ahLst/>
              <a:cxnLst/>
              <a:rect l="l" t="t" r="r" b="b"/>
              <a:pathLst>
                <a:path w="14524" h="7137" extrusionOk="0">
                  <a:moveTo>
                    <a:pt x="3067" y="1"/>
                  </a:moveTo>
                  <a:cubicBezTo>
                    <a:pt x="1952" y="1"/>
                    <a:pt x="837" y="670"/>
                    <a:pt x="335" y="1701"/>
                  </a:cubicBezTo>
                  <a:cubicBezTo>
                    <a:pt x="56" y="2315"/>
                    <a:pt x="0" y="2956"/>
                    <a:pt x="28" y="3625"/>
                  </a:cubicBezTo>
                  <a:cubicBezTo>
                    <a:pt x="840" y="2948"/>
                    <a:pt x="1835" y="2508"/>
                    <a:pt x="2887" y="2508"/>
                  </a:cubicBezTo>
                  <a:cubicBezTo>
                    <a:pt x="2919" y="2508"/>
                    <a:pt x="2951" y="2509"/>
                    <a:pt x="2983" y="2510"/>
                  </a:cubicBezTo>
                  <a:cubicBezTo>
                    <a:pt x="4070" y="2538"/>
                    <a:pt x="5157" y="3151"/>
                    <a:pt x="5659" y="4071"/>
                  </a:cubicBezTo>
                  <a:cubicBezTo>
                    <a:pt x="6093" y="3453"/>
                    <a:pt x="6828" y="3099"/>
                    <a:pt x="7539" y="3099"/>
                  </a:cubicBezTo>
                  <a:cubicBezTo>
                    <a:pt x="7695" y="3099"/>
                    <a:pt x="7850" y="3116"/>
                    <a:pt x="8001" y="3151"/>
                  </a:cubicBezTo>
                  <a:cubicBezTo>
                    <a:pt x="8893" y="3290"/>
                    <a:pt x="9617" y="3903"/>
                    <a:pt x="10063" y="4628"/>
                  </a:cubicBezTo>
                  <a:cubicBezTo>
                    <a:pt x="10509" y="5409"/>
                    <a:pt x="10705" y="6273"/>
                    <a:pt x="10705" y="7137"/>
                  </a:cubicBezTo>
                  <a:cubicBezTo>
                    <a:pt x="10872" y="6691"/>
                    <a:pt x="11011" y="6217"/>
                    <a:pt x="11318" y="5827"/>
                  </a:cubicBezTo>
                  <a:cubicBezTo>
                    <a:pt x="11585" y="5453"/>
                    <a:pt x="12005" y="5156"/>
                    <a:pt x="12481" y="5156"/>
                  </a:cubicBezTo>
                  <a:cubicBezTo>
                    <a:pt x="12502" y="5156"/>
                    <a:pt x="12523" y="5157"/>
                    <a:pt x="12544" y="5158"/>
                  </a:cubicBezTo>
                  <a:cubicBezTo>
                    <a:pt x="13046" y="5158"/>
                    <a:pt x="13520" y="5548"/>
                    <a:pt x="13854" y="5938"/>
                  </a:cubicBezTo>
                  <a:cubicBezTo>
                    <a:pt x="14105" y="6161"/>
                    <a:pt x="14300" y="6412"/>
                    <a:pt x="14523" y="6691"/>
                  </a:cubicBezTo>
                  <a:cubicBezTo>
                    <a:pt x="14496" y="6273"/>
                    <a:pt x="14412" y="5855"/>
                    <a:pt x="14300" y="5464"/>
                  </a:cubicBezTo>
                  <a:cubicBezTo>
                    <a:pt x="14077" y="4628"/>
                    <a:pt x="13520" y="3848"/>
                    <a:pt x="12684" y="3513"/>
                  </a:cubicBezTo>
                  <a:cubicBezTo>
                    <a:pt x="12498" y="3445"/>
                    <a:pt x="12300" y="3413"/>
                    <a:pt x="12102" y="3413"/>
                  </a:cubicBezTo>
                  <a:cubicBezTo>
                    <a:pt x="11406" y="3413"/>
                    <a:pt x="10705" y="3810"/>
                    <a:pt x="10509" y="4461"/>
                  </a:cubicBezTo>
                  <a:cubicBezTo>
                    <a:pt x="10259" y="3736"/>
                    <a:pt x="10036" y="2956"/>
                    <a:pt x="9562" y="2315"/>
                  </a:cubicBezTo>
                  <a:cubicBezTo>
                    <a:pt x="9144" y="1646"/>
                    <a:pt x="8530" y="1088"/>
                    <a:pt x="7750" y="921"/>
                  </a:cubicBezTo>
                  <a:cubicBezTo>
                    <a:pt x="7607" y="884"/>
                    <a:pt x="7458" y="866"/>
                    <a:pt x="7308" y="866"/>
                  </a:cubicBezTo>
                  <a:cubicBezTo>
                    <a:pt x="6669" y="866"/>
                    <a:pt x="6014" y="1192"/>
                    <a:pt x="5743" y="1757"/>
                  </a:cubicBezTo>
                  <a:cubicBezTo>
                    <a:pt x="5297" y="726"/>
                    <a:pt x="4210" y="1"/>
                    <a:pt x="3067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6888643" y="2920233"/>
              <a:ext cx="2092" cy="4905"/>
            </a:xfrm>
            <a:custGeom>
              <a:avLst/>
              <a:gdLst/>
              <a:ahLst/>
              <a:cxnLst/>
              <a:rect l="l" t="t" r="r" b="b"/>
              <a:pathLst>
                <a:path w="84" h="197" extrusionOk="0">
                  <a:moveTo>
                    <a:pt x="0" y="1"/>
                  </a:moveTo>
                  <a:cubicBezTo>
                    <a:pt x="0" y="57"/>
                    <a:pt x="0" y="140"/>
                    <a:pt x="56" y="196"/>
                  </a:cubicBezTo>
                  <a:cubicBezTo>
                    <a:pt x="84" y="85"/>
                    <a:pt x="56" y="2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6801866" y="2801535"/>
              <a:ext cx="213119" cy="169395"/>
            </a:xfrm>
            <a:custGeom>
              <a:avLst/>
              <a:gdLst/>
              <a:ahLst/>
              <a:cxnLst/>
              <a:rect l="l" t="t" r="r" b="b"/>
              <a:pathLst>
                <a:path w="8559" h="6803" extrusionOk="0">
                  <a:moveTo>
                    <a:pt x="4879" y="1"/>
                  </a:moveTo>
                  <a:cubicBezTo>
                    <a:pt x="4708" y="1"/>
                    <a:pt x="4536" y="39"/>
                    <a:pt x="4377" y="113"/>
                  </a:cubicBezTo>
                  <a:cubicBezTo>
                    <a:pt x="3625" y="503"/>
                    <a:pt x="3485" y="1479"/>
                    <a:pt x="3485" y="2315"/>
                  </a:cubicBezTo>
                  <a:cubicBezTo>
                    <a:pt x="3457" y="1757"/>
                    <a:pt x="2872" y="1367"/>
                    <a:pt x="2314" y="1367"/>
                  </a:cubicBezTo>
                  <a:cubicBezTo>
                    <a:pt x="1757" y="1423"/>
                    <a:pt x="1255" y="1757"/>
                    <a:pt x="976" y="2203"/>
                  </a:cubicBezTo>
                  <a:cubicBezTo>
                    <a:pt x="670" y="2677"/>
                    <a:pt x="530" y="3235"/>
                    <a:pt x="419" y="3737"/>
                  </a:cubicBezTo>
                  <a:cubicBezTo>
                    <a:pt x="224" y="4768"/>
                    <a:pt x="112" y="5772"/>
                    <a:pt x="1" y="6803"/>
                  </a:cubicBezTo>
                  <a:cubicBezTo>
                    <a:pt x="419" y="6190"/>
                    <a:pt x="893" y="5632"/>
                    <a:pt x="1367" y="5075"/>
                  </a:cubicBezTo>
                  <a:cubicBezTo>
                    <a:pt x="1673" y="4712"/>
                    <a:pt x="2064" y="4350"/>
                    <a:pt x="2510" y="4266"/>
                  </a:cubicBezTo>
                  <a:cubicBezTo>
                    <a:pt x="2554" y="4260"/>
                    <a:pt x="2599" y="4257"/>
                    <a:pt x="2645" y="4257"/>
                  </a:cubicBezTo>
                  <a:cubicBezTo>
                    <a:pt x="3002" y="4257"/>
                    <a:pt x="3386" y="4447"/>
                    <a:pt x="3485" y="4768"/>
                  </a:cubicBezTo>
                  <a:cubicBezTo>
                    <a:pt x="3457" y="4210"/>
                    <a:pt x="3931" y="3597"/>
                    <a:pt x="4489" y="3569"/>
                  </a:cubicBezTo>
                  <a:cubicBezTo>
                    <a:pt x="4503" y="3569"/>
                    <a:pt x="4518" y="3568"/>
                    <a:pt x="4533" y="3568"/>
                  </a:cubicBezTo>
                  <a:cubicBezTo>
                    <a:pt x="5183" y="3568"/>
                    <a:pt x="5742" y="4169"/>
                    <a:pt x="5687" y="4824"/>
                  </a:cubicBezTo>
                  <a:cubicBezTo>
                    <a:pt x="5966" y="4266"/>
                    <a:pt x="6551" y="3960"/>
                    <a:pt x="7137" y="3820"/>
                  </a:cubicBezTo>
                  <a:cubicBezTo>
                    <a:pt x="7406" y="3760"/>
                    <a:pt x="7659" y="3733"/>
                    <a:pt x="7908" y="3733"/>
                  </a:cubicBezTo>
                  <a:cubicBezTo>
                    <a:pt x="8125" y="3733"/>
                    <a:pt x="8339" y="3754"/>
                    <a:pt x="8558" y="3792"/>
                  </a:cubicBezTo>
                  <a:cubicBezTo>
                    <a:pt x="8475" y="3541"/>
                    <a:pt x="8447" y="3291"/>
                    <a:pt x="8363" y="3040"/>
                  </a:cubicBezTo>
                  <a:cubicBezTo>
                    <a:pt x="8224" y="2426"/>
                    <a:pt x="8057" y="1730"/>
                    <a:pt x="7583" y="1311"/>
                  </a:cubicBezTo>
                  <a:cubicBezTo>
                    <a:pt x="7365" y="1130"/>
                    <a:pt x="7064" y="1033"/>
                    <a:pt x="6776" y="1033"/>
                  </a:cubicBezTo>
                  <a:cubicBezTo>
                    <a:pt x="6425" y="1033"/>
                    <a:pt x="6095" y="1178"/>
                    <a:pt x="5963" y="1494"/>
                  </a:cubicBezTo>
                  <a:lnTo>
                    <a:pt x="5963" y="1494"/>
                  </a:lnTo>
                  <a:cubicBezTo>
                    <a:pt x="6093" y="1088"/>
                    <a:pt x="5976" y="598"/>
                    <a:pt x="5659" y="308"/>
                  </a:cubicBezTo>
                  <a:cubicBezTo>
                    <a:pt x="5435" y="101"/>
                    <a:pt x="5157" y="1"/>
                    <a:pt x="4879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6357650" y="3069484"/>
              <a:ext cx="123579" cy="158912"/>
            </a:xfrm>
            <a:custGeom>
              <a:avLst/>
              <a:gdLst/>
              <a:ahLst/>
              <a:cxnLst/>
              <a:rect l="l" t="t" r="r" b="b"/>
              <a:pathLst>
                <a:path w="4963" h="6382" extrusionOk="0">
                  <a:moveTo>
                    <a:pt x="1378" y="1"/>
                  </a:moveTo>
                  <a:cubicBezTo>
                    <a:pt x="1284" y="1"/>
                    <a:pt x="1187" y="10"/>
                    <a:pt x="1088" y="28"/>
                  </a:cubicBezTo>
                  <a:cubicBezTo>
                    <a:pt x="614" y="84"/>
                    <a:pt x="251" y="335"/>
                    <a:pt x="168" y="836"/>
                  </a:cubicBezTo>
                  <a:cubicBezTo>
                    <a:pt x="1" y="2035"/>
                    <a:pt x="530" y="3485"/>
                    <a:pt x="1199" y="4488"/>
                  </a:cubicBezTo>
                  <a:cubicBezTo>
                    <a:pt x="1673" y="5101"/>
                    <a:pt x="2203" y="5631"/>
                    <a:pt x="2844" y="6021"/>
                  </a:cubicBezTo>
                  <a:cubicBezTo>
                    <a:pt x="3156" y="6212"/>
                    <a:pt x="3565" y="6381"/>
                    <a:pt x="3944" y="6381"/>
                  </a:cubicBezTo>
                  <a:cubicBezTo>
                    <a:pt x="4174" y="6381"/>
                    <a:pt x="4393" y="6319"/>
                    <a:pt x="4572" y="6161"/>
                  </a:cubicBezTo>
                  <a:cubicBezTo>
                    <a:pt x="4962" y="5798"/>
                    <a:pt x="4962" y="5213"/>
                    <a:pt x="4879" y="4683"/>
                  </a:cubicBezTo>
                  <a:cubicBezTo>
                    <a:pt x="4656" y="3262"/>
                    <a:pt x="3987" y="1896"/>
                    <a:pt x="2927" y="836"/>
                  </a:cubicBezTo>
                  <a:cubicBezTo>
                    <a:pt x="2516" y="377"/>
                    <a:pt x="2000" y="1"/>
                    <a:pt x="1378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6964289" y="3024365"/>
              <a:ext cx="68052" cy="233935"/>
            </a:xfrm>
            <a:custGeom>
              <a:avLst/>
              <a:gdLst/>
              <a:ahLst/>
              <a:cxnLst/>
              <a:rect l="l" t="t" r="r" b="b"/>
              <a:pathLst>
                <a:path w="2733" h="9395" fill="none" extrusionOk="0">
                  <a:moveTo>
                    <a:pt x="2203" y="0"/>
                  </a:moveTo>
                  <a:cubicBezTo>
                    <a:pt x="2732" y="3262"/>
                    <a:pt x="1924" y="6718"/>
                    <a:pt x="1" y="9394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6913617" y="3302000"/>
              <a:ext cx="30577" cy="24327"/>
            </a:xfrm>
            <a:custGeom>
              <a:avLst/>
              <a:gdLst/>
              <a:ahLst/>
              <a:cxnLst/>
              <a:rect l="l" t="t" r="r" b="b"/>
              <a:pathLst>
                <a:path w="1228" h="977" fill="none" extrusionOk="0">
                  <a:moveTo>
                    <a:pt x="1227" y="0"/>
                  </a:moveTo>
                  <a:cubicBezTo>
                    <a:pt x="809" y="307"/>
                    <a:pt x="447" y="642"/>
                    <a:pt x="1" y="976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6531178" y="3330461"/>
              <a:ext cx="98579" cy="52066"/>
            </a:xfrm>
            <a:custGeom>
              <a:avLst/>
              <a:gdLst/>
              <a:ahLst/>
              <a:cxnLst/>
              <a:rect l="l" t="t" r="r" b="b"/>
              <a:pathLst>
                <a:path w="3959" h="2091" fill="none" extrusionOk="0">
                  <a:moveTo>
                    <a:pt x="0" y="0"/>
                  </a:moveTo>
                  <a:cubicBezTo>
                    <a:pt x="1060" y="1087"/>
                    <a:pt x="2453" y="1812"/>
                    <a:pt x="3959" y="2091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6751892" y="2555149"/>
              <a:ext cx="613611" cy="1061611"/>
            </a:xfrm>
            <a:custGeom>
              <a:avLst/>
              <a:gdLst/>
              <a:ahLst/>
              <a:cxnLst/>
              <a:rect l="l" t="t" r="r" b="b"/>
              <a:pathLst>
                <a:path w="24643" h="42635" extrusionOk="0">
                  <a:moveTo>
                    <a:pt x="13214" y="1"/>
                  </a:moveTo>
                  <a:cubicBezTo>
                    <a:pt x="13130" y="419"/>
                    <a:pt x="13102" y="642"/>
                    <a:pt x="13019" y="1088"/>
                  </a:cubicBezTo>
                  <a:cubicBezTo>
                    <a:pt x="12823" y="2426"/>
                    <a:pt x="12071" y="3597"/>
                    <a:pt x="10984" y="4293"/>
                  </a:cubicBezTo>
                  <a:cubicBezTo>
                    <a:pt x="8921" y="5631"/>
                    <a:pt x="5604" y="8168"/>
                    <a:pt x="4879" y="12015"/>
                  </a:cubicBezTo>
                  <a:cubicBezTo>
                    <a:pt x="3346" y="20322"/>
                    <a:pt x="1785" y="28628"/>
                    <a:pt x="252" y="36963"/>
                  </a:cubicBezTo>
                  <a:cubicBezTo>
                    <a:pt x="1" y="38357"/>
                    <a:pt x="976" y="39890"/>
                    <a:pt x="2426" y="40252"/>
                  </a:cubicBezTo>
                  <a:cubicBezTo>
                    <a:pt x="5158" y="41005"/>
                    <a:pt x="6468" y="41284"/>
                    <a:pt x="9088" y="41730"/>
                  </a:cubicBezTo>
                  <a:cubicBezTo>
                    <a:pt x="11736" y="42176"/>
                    <a:pt x="13019" y="42343"/>
                    <a:pt x="15722" y="42622"/>
                  </a:cubicBezTo>
                  <a:cubicBezTo>
                    <a:pt x="15809" y="42630"/>
                    <a:pt x="15895" y="42634"/>
                    <a:pt x="15981" y="42634"/>
                  </a:cubicBezTo>
                  <a:cubicBezTo>
                    <a:pt x="17309" y="42634"/>
                    <a:pt x="18555" y="41645"/>
                    <a:pt x="18817" y="40336"/>
                  </a:cubicBezTo>
                  <a:cubicBezTo>
                    <a:pt x="20378" y="32169"/>
                    <a:pt x="22301" y="24085"/>
                    <a:pt x="23890" y="15945"/>
                  </a:cubicBezTo>
                  <a:cubicBezTo>
                    <a:pt x="24643" y="12071"/>
                    <a:pt x="22468" y="8224"/>
                    <a:pt x="20935" y="6189"/>
                  </a:cubicBezTo>
                  <a:cubicBezTo>
                    <a:pt x="20099" y="5074"/>
                    <a:pt x="19792" y="3680"/>
                    <a:pt x="19987" y="2314"/>
                  </a:cubicBezTo>
                  <a:cubicBezTo>
                    <a:pt x="20071" y="1868"/>
                    <a:pt x="20099" y="1645"/>
                    <a:pt x="20182" y="1199"/>
                  </a:cubicBezTo>
                  <a:cubicBezTo>
                    <a:pt x="18789" y="948"/>
                    <a:pt x="18092" y="865"/>
                    <a:pt x="16698" y="614"/>
                  </a:cubicBezTo>
                  <a:cubicBezTo>
                    <a:pt x="15304" y="363"/>
                    <a:pt x="14607" y="251"/>
                    <a:pt x="13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7057987" y="2500120"/>
              <a:ext cx="219369" cy="116582"/>
            </a:xfrm>
            <a:custGeom>
              <a:avLst/>
              <a:gdLst/>
              <a:ahLst/>
              <a:cxnLst/>
              <a:rect l="l" t="t" r="r" b="b"/>
              <a:pathLst>
                <a:path w="8810" h="4682" extrusionOk="0">
                  <a:moveTo>
                    <a:pt x="1028" y="1"/>
                  </a:moveTo>
                  <a:cubicBezTo>
                    <a:pt x="748" y="1"/>
                    <a:pt x="469" y="233"/>
                    <a:pt x="419" y="510"/>
                  </a:cubicBezTo>
                  <a:cubicBezTo>
                    <a:pt x="307" y="1179"/>
                    <a:pt x="224" y="1848"/>
                    <a:pt x="84" y="2517"/>
                  </a:cubicBezTo>
                  <a:cubicBezTo>
                    <a:pt x="1" y="2824"/>
                    <a:pt x="224" y="3130"/>
                    <a:pt x="558" y="3214"/>
                  </a:cubicBezTo>
                  <a:cubicBezTo>
                    <a:pt x="2900" y="3688"/>
                    <a:pt x="5269" y="4190"/>
                    <a:pt x="7611" y="4664"/>
                  </a:cubicBezTo>
                  <a:cubicBezTo>
                    <a:pt x="7655" y="4676"/>
                    <a:pt x="7699" y="4681"/>
                    <a:pt x="7743" y="4681"/>
                  </a:cubicBezTo>
                  <a:cubicBezTo>
                    <a:pt x="8008" y="4681"/>
                    <a:pt x="8264" y="4476"/>
                    <a:pt x="8335" y="4190"/>
                  </a:cubicBezTo>
                  <a:cubicBezTo>
                    <a:pt x="8475" y="3409"/>
                    <a:pt x="8614" y="2712"/>
                    <a:pt x="8754" y="1960"/>
                  </a:cubicBezTo>
                  <a:cubicBezTo>
                    <a:pt x="8809" y="1597"/>
                    <a:pt x="8614" y="1291"/>
                    <a:pt x="8252" y="1207"/>
                  </a:cubicBezTo>
                  <a:lnTo>
                    <a:pt x="1116" y="8"/>
                  </a:lnTo>
                  <a:cubicBezTo>
                    <a:pt x="1087" y="3"/>
                    <a:pt x="1058" y="1"/>
                    <a:pt x="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6784511" y="2839906"/>
              <a:ext cx="519215" cy="745506"/>
            </a:xfrm>
            <a:custGeom>
              <a:avLst/>
              <a:gdLst/>
              <a:ahLst/>
              <a:cxnLst/>
              <a:rect l="l" t="t" r="r" b="b"/>
              <a:pathLst>
                <a:path w="20852" h="29940" extrusionOk="0">
                  <a:moveTo>
                    <a:pt x="8120" y="1"/>
                  </a:moveTo>
                  <a:cubicBezTo>
                    <a:pt x="6965" y="1"/>
                    <a:pt x="5866" y="328"/>
                    <a:pt x="4768" y="718"/>
                  </a:cubicBezTo>
                  <a:lnTo>
                    <a:pt x="4768" y="774"/>
                  </a:lnTo>
                  <a:lnTo>
                    <a:pt x="3987" y="5039"/>
                  </a:lnTo>
                  <a:cubicBezTo>
                    <a:pt x="2677" y="11924"/>
                    <a:pt x="1395" y="18837"/>
                    <a:pt x="140" y="25722"/>
                  </a:cubicBezTo>
                  <a:cubicBezTo>
                    <a:pt x="1" y="26475"/>
                    <a:pt x="642" y="27367"/>
                    <a:pt x="1450" y="27562"/>
                  </a:cubicBezTo>
                  <a:cubicBezTo>
                    <a:pt x="3876" y="28231"/>
                    <a:pt x="5130" y="28510"/>
                    <a:pt x="7276" y="28900"/>
                  </a:cubicBezTo>
                  <a:lnTo>
                    <a:pt x="7973" y="29039"/>
                  </a:lnTo>
                  <a:cubicBezTo>
                    <a:pt x="10649" y="29513"/>
                    <a:pt x="11959" y="29653"/>
                    <a:pt x="14496" y="29931"/>
                  </a:cubicBezTo>
                  <a:cubicBezTo>
                    <a:pt x="14546" y="29937"/>
                    <a:pt x="14596" y="29939"/>
                    <a:pt x="14646" y="29939"/>
                  </a:cubicBezTo>
                  <a:cubicBezTo>
                    <a:pt x="15381" y="29939"/>
                    <a:pt x="16122" y="29380"/>
                    <a:pt x="16252" y="28649"/>
                  </a:cubicBezTo>
                  <a:cubicBezTo>
                    <a:pt x="17033" y="24468"/>
                    <a:pt x="17953" y="20259"/>
                    <a:pt x="18817" y="16189"/>
                  </a:cubicBezTo>
                  <a:cubicBezTo>
                    <a:pt x="19486" y="13039"/>
                    <a:pt x="20183" y="9806"/>
                    <a:pt x="20852" y="6600"/>
                  </a:cubicBezTo>
                  <a:cubicBezTo>
                    <a:pt x="19737" y="6377"/>
                    <a:pt x="18649" y="6015"/>
                    <a:pt x="17646" y="5401"/>
                  </a:cubicBezTo>
                  <a:cubicBezTo>
                    <a:pt x="16113" y="4537"/>
                    <a:pt x="14831" y="3283"/>
                    <a:pt x="13381" y="2168"/>
                  </a:cubicBezTo>
                  <a:cubicBezTo>
                    <a:pt x="11987" y="1081"/>
                    <a:pt x="10398" y="105"/>
                    <a:pt x="8614" y="21"/>
                  </a:cubicBezTo>
                  <a:cubicBezTo>
                    <a:pt x="8448" y="8"/>
                    <a:pt x="8284" y="1"/>
                    <a:pt x="8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6925420" y="3011940"/>
              <a:ext cx="88868" cy="93848"/>
            </a:xfrm>
            <a:custGeom>
              <a:avLst/>
              <a:gdLst/>
              <a:ahLst/>
              <a:cxnLst/>
              <a:rect l="l" t="t" r="r" b="b"/>
              <a:pathLst>
                <a:path w="3569" h="3769" extrusionOk="0">
                  <a:moveTo>
                    <a:pt x="2316" y="1"/>
                  </a:moveTo>
                  <a:cubicBezTo>
                    <a:pt x="1762" y="1"/>
                    <a:pt x="1153" y="456"/>
                    <a:pt x="809" y="778"/>
                  </a:cubicBezTo>
                  <a:cubicBezTo>
                    <a:pt x="335" y="1196"/>
                    <a:pt x="1" y="1754"/>
                    <a:pt x="56" y="2367"/>
                  </a:cubicBezTo>
                  <a:cubicBezTo>
                    <a:pt x="135" y="3154"/>
                    <a:pt x="880" y="3768"/>
                    <a:pt x="1665" y="3768"/>
                  </a:cubicBezTo>
                  <a:cubicBezTo>
                    <a:pt x="1714" y="3768"/>
                    <a:pt x="1763" y="3766"/>
                    <a:pt x="1812" y="3761"/>
                  </a:cubicBezTo>
                  <a:cubicBezTo>
                    <a:pt x="2649" y="3677"/>
                    <a:pt x="3346" y="2980"/>
                    <a:pt x="3485" y="2172"/>
                  </a:cubicBezTo>
                  <a:cubicBezTo>
                    <a:pt x="3569" y="1503"/>
                    <a:pt x="3346" y="527"/>
                    <a:pt x="2788" y="137"/>
                  </a:cubicBezTo>
                  <a:cubicBezTo>
                    <a:pt x="2641" y="41"/>
                    <a:pt x="2481" y="1"/>
                    <a:pt x="2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7030971" y="2956587"/>
              <a:ext cx="69396" cy="36553"/>
            </a:xfrm>
            <a:custGeom>
              <a:avLst/>
              <a:gdLst/>
              <a:ahLst/>
              <a:cxnLst/>
              <a:rect l="l" t="t" r="r" b="b"/>
              <a:pathLst>
                <a:path w="2787" h="1468" extrusionOk="0">
                  <a:moveTo>
                    <a:pt x="1344" y="0"/>
                  </a:moveTo>
                  <a:cubicBezTo>
                    <a:pt x="796" y="0"/>
                    <a:pt x="1" y="138"/>
                    <a:pt x="249" y="771"/>
                  </a:cubicBezTo>
                  <a:cubicBezTo>
                    <a:pt x="361" y="1078"/>
                    <a:pt x="640" y="1329"/>
                    <a:pt x="946" y="1412"/>
                  </a:cubicBezTo>
                  <a:cubicBezTo>
                    <a:pt x="1058" y="1468"/>
                    <a:pt x="1169" y="1468"/>
                    <a:pt x="1253" y="1468"/>
                  </a:cubicBezTo>
                  <a:cubicBezTo>
                    <a:pt x="2201" y="1468"/>
                    <a:pt x="2786" y="269"/>
                    <a:pt x="1671" y="18"/>
                  </a:cubicBezTo>
                  <a:cubicBezTo>
                    <a:pt x="1587" y="8"/>
                    <a:pt x="1472" y="0"/>
                    <a:pt x="13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7063540" y="3239650"/>
              <a:ext cx="105925" cy="88071"/>
            </a:xfrm>
            <a:custGeom>
              <a:avLst/>
              <a:gdLst/>
              <a:ahLst/>
              <a:cxnLst/>
              <a:rect l="l" t="t" r="r" b="b"/>
              <a:pathLst>
                <a:path w="4254" h="3537" extrusionOk="0">
                  <a:moveTo>
                    <a:pt x="1472" y="0"/>
                  </a:moveTo>
                  <a:cubicBezTo>
                    <a:pt x="739" y="0"/>
                    <a:pt x="62" y="323"/>
                    <a:pt x="29" y="1166"/>
                  </a:cubicBezTo>
                  <a:cubicBezTo>
                    <a:pt x="1" y="2170"/>
                    <a:pt x="753" y="3118"/>
                    <a:pt x="1645" y="3424"/>
                  </a:cubicBezTo>
                  <a:cubicBezTo>
                    <a:pt x="1883" y="3501"/>
                    <a:pt x="2103" y="3537"/>
                    <a:pt x="2302" y="3537"/>
                  </a:cubicBezTo>
                  <a:cubicBezTo>
                    <a:pt x="3906" y="3537"/>
                    <a:pt x="4254" y="1275"/>
                    <a:pt x="2816" y="358"/>
                  </a:cubicBezTo>
                  <a:cubicBezTo>
                    <a:pt x="2453" y="138"/>
                    <a:pt x="1950" y="0"/>
                    <a:pt x="1472" y="0"/>
                  </a:cubicBezTo>
                  <a:close/>
                </a:path>
              </a:pathLst>
            </a:custGeom>
            <a:solidFill>
              <a:srgbClr val="EAE7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7117000" y="3163880"/>
              <a:ext cx="58316" cy="55851"/>
            </a:xfrm>
            <a:custGeom>
              <a:avLst/>
              <a:gdLst/>
              <a:ahLst/>
              <a:cxnLst/>
              <a:rect l="l" t="t" r="r" b="b"/>
              <a:pathLst>
                <a:path w="2342" h="2243" extrusionOk="0">
                  <a:moveTo>
                    <a:pt x="1023" y="0"/>
                  </a:moveTo>
                  <a:cubicBezTo>
                    <a:pt x="749" y="0"/>
                    <a:pt x="480" y="95"/>
                    <a:pt x="279" y="307"/>
                  </a:cubicBezTo>
                  <a:cubicBezTo>
                    <a:pt x="84" y="558"/>
                    <a:pt x="0" y="892"/>
                    <a:pt x="84" y="1227"/>
                  </a:cubicBezTo>
                  <a:cubicBezTo>
                    <a:pt x="140" y="1533"/>
                    <a:pt x="335" y="1812"/>
                    <a:pt x="641" y="1979"/>
                  </a:cubicBezTo>
                  <a:cubicBezTo>
                    <a:pt x="830" y="2121"/>
                    <a:pt x="1099" y="2243"/>
                    <a:pt x="1363" y="2243"/>
                  </a:cubicBezTo>
                  <a:cubicBezTo>
                    <a:pt x="1411" y="2243"/>
                    <a:pt x="1459" y="2239"/>
                    <a:pt x="1505" y="2230"/>
                  </a:cubicBezTo>
                  <a:cubicBezTo>
                    <a:pt x="1701" y="2202"/>
                    <a:pt x="1896" y="2063"/>
                    <a:pt x="2035" y="1868"/>
                  </a:cubicBezTo>
                  <a:cubicBezTo>
                    <a:pt x="2258" y="1533"/>
                    <a:pt x="2342" y="1032"/>
                    <a:pt x="2119" y="669"/>
                  </a:cubicBezTo>
                  <a:cubicBezTo>
                    <a:pt x="1928" y="254"/>
                    <a:pt x="1470" y="0"/>
                    <a:pt x="1023" y="0"/>
                  </a:cubicBezTo>
                  <a:close/>
                </a:path>
              </a:pathLst>
            </a:custGeom>
            <a:solidFill>
              <a:srgbClr val="EAE7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6933761" y="3218909"/>
              <a:ext cx="85058" cy="67803"/>
            </a:xfrm>
            <a:custGeom>
              <a:avLst/>
              <a:gdLst/>
              <a:ahLst/>
              <a:cxnLst/>
              <a:rect l="l" t="t" r="r" b="b"/>
              <a:pathLst>
                <a:path w="3416" h="2723" extrusionOk="0">
                  <a:moveTo>
                    <a:pt x="1551" y="1"/>
                  </a:moveTo>
                  <a:cubicBezTo>
                    <a:pt x="854" y="1"/>
                    <a:pt x="190" y="467"/>
                    <a:pt x="112" y="1247"/>
                  </a:cubicBezTo>
                  <a:cubicBezTo>
                    <a:pt x="0" y="2167"/>
                    <a:pt x="892" y="2557"/>
                    <a:pt x="1645" y="2696"/>
                  </a:cubicBezTo>
                  <a:cubicBezTo>
                    <a:pt x="1737" y="2714"/>
                    <a:pt x="1825" y="2723"/>
                    <a:pt x="1909" y="2723"/>
                  </a:cubicBezTo>
                  <a:cubicBezTo>
                    <a:pt x="3114" y="2723"/>
                    <a:pt x="3416" y="949"/>
                    <a:pt x="2425" y="271"/>
                  </a:cubicBezTo>
                  <a:cubicBezTo>
                    <a:pt x="2157" y="87"/>
                    <a:pt x="1851" y="1"/>
                    <a:pt x="1551" y="1"/>
                  </a:cubicBezTo>
                  <a:close/>
                </a:path>
              </a:pathLst>
            </a:custGeom>
            <a:solidFill>
              <a:srgbClr val="EAE7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7144341" y="3045854"/>
              <a:ext cx="49028" cy="50024"/>
            </a:xfrm>
            <a:custGeom>
              <a:avLst/>
              <a:gdLst/>
              <a:ahLst/>
              <a:cxnLst/>
              <a:rect l="l" t="t" r="r" b="b"/>
              <a:pathLst>
                <a:path w="1969" h="2009" extrusionOk="0">
                  <a:moveTo>
                    <a:pt x="1112" y="0"/>
                  </a:moveTo>
                  <a:cubicBezTo>
                    <a:pt x="554" y="0"/>
                    <a:pt x="1" y="730"/>
                    <a:pt x="101" y="1256"/>
                  </a:cubicBezTo>
                  <a:cubicBezTo>
                    <a:pt x="129" y="1590"/>
                    <a:pt x="407" y="1869"/>
                    <a:pt x="714" y="1981"/>
                  </a:cubicBezTo>
                  <a:cubicBezTo>
                    <a:pt x="777" y="1999"/>
                    <a:pt x="841" y="2008"/>
                    <a:pt x="905" y="2008"/>
                  </a:cubicBezTo>
                  <a:cubicBezTo>
                    <a:pt x="1127" y="2008"/>
                    <a:pt x="1350" y="1902"/>
                    <a:pt x="1522" y="1730"/>
                  </a:cubicBezTo>
                  <a:cubicBezTo>
                    <a:pt x="1941" y="1312"/>
                    <a:pt x="1968" y="280"/>
                    <a:pt x="1299" y="29"/>
                  </a:cubicBezTo>
                  <a:cubicBezTo>
                    <a:pt x="1238" y="10"/>
                    <a:pt x="1175" y="0"/>
                    <a:pt x="1112" y="0"/>
                  </a:cubicBezTo>
                  <a:close/>
                </a:path>
              </a:pathLst>
            </a:custGeom>
            <a:solidFill>
              <a:srgbClr val="EAE7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7011250" y="3330311"/>
              <a:ext cx="50921" cy="43650"/>
            </a:xfrm>
            <a:custGeom>
              <a:avLst/>
              <a:gdLst/>
              <a:ahLst/>
              <a:cxnLst/>
              <a:rect l="l" t="t" r="r" b="b"/>
              <a:pathLst>
                <a:path w="2045" h="1753" extrusionOk="0">
                  <a:moveTo>
                    <a:pt x="685" y="1"/>
                  </a:moveTo>
                  <a:cubicBezTo>
                    <a:pt x="28" y="1"/>
                    <a:pt x="0" y="1055"/>
                    <a:pt x="456" y="1512"/>
                  </a:cubicBezTo>
                  <a:cubicBezTo>
                    <a:pt x="627" y="1668"/>
                    <a:pt x="856" y="1752"/>
                    <a:pt x="1073" y="1752"/>
                  </a:cubicBezTo>
                  <a:cubicBezTo>
                    <a:pt x="1280" y="1752"/>
                    <a:pt x="1476" y="1675"/>
                    <a:pt x="1599" y="1512"/>
                  </a:cubicBezTo>
                  <a:cubicBezTo>
                    <a:pt x="2045" y="982"/>
                    <a:pt x="1460" y="174"/>
                    <a:pt x="902" y="34"/>
                  </a:cubicBezTo>
                  <a:cubicBezTo>
                    <a:pt x="823" y="11"/>
                    <a:pt x="751" y="1"/>
                    <a:pt x="685" y="1"/>
                  </a:cubicBezTo>
                  <a:close/>
                </a:path>
              </a:pathLst>
            </a:custGeom>
            <a:solidFill>
              <a:srgbClr val="EAE7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6899748" y="3425878"/>
              <a:ext cx="83241" cy="40114"/>
            </a:xfrm>
            <a:custGeom>
              <a:avLst/>
              <a:gdLst/>
              <a:ahLst/>
              <a:cxnLst/>
              <a:rect l="l" t="t" r="r" b="b"/>
              <a:pathLst>
                <a:path w="3343" h="1611" extrusionOk="0">
                  <a:moveTo>
                    <a:pt x="1204" y="1"/>
                  </a:moveTo>
                  <a:cubicBezTo>
                    <a:pt x="521" y="1"/>
                    <a:pt x="1" y="319"/>
                    <a:pt x="641" y="1102"/>
                  </a:cubicBezTo>
                  <a:cubicBezTo>
                    <a:pt x="864" y="1353"/>
                    <a:pt x="1143" y="1492"/>
                    <a:pt x="1450" y="1576"/>
                  </a:cubicBezTo>
                  <a:cubicBezTo>
                    <a:pt x="1505" y="1576"/>
                    <a:pt x="1589" y="1604"/>
                    <a:pt x="1617" y="1604"/>
                  </a:cubicBezTo>
                  <a:cubicBezTo>
                    <a:pt x="1661" y="1608"/>
                    <a:pt x="1705" y="1611"/>
                    <a:pt x="1749" y="1611"/>
                  </a:cubicBezTo>
                  <a:cubicBezTo>
                    <a:pt x="1983" y="1611"/>
                    <a:pt x="2210" y="1545"/>
                    <a:pt x="2397" y="1381"/>
                  </a:cubicBezTo>
                  <a:cubicBezTo>
                    <a:pt x="3342" y="580"/>
                    <a:pt x="2126" y="1"/>
                    <a:pt x="1204" y="1"/>
                  </a:cubicBezTo>
                  <a:close/>
                </a:path>
              </a:pathLst>
            </a:custGeom>
            <a:solidFill>
              <a:srgbClr val="EAE7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7080522" y="3459667"/>
              <a:ext cx="52937" cy="34113"/>
            </a:xfrm>
            <a:custGeom>
              <a:avLst/>
              <a:gdLst/>
              <a:ahLst/>
              <a:cxnLst/>
              <a:rect l="l" t="t" r="r" b="b"/>
              <a:pathLst>
                <a:path w="2126" h="1370" extrusionOk="0">
                  <a:moveTo>
                    <a:pt x="1138" y="0"/>
                  </a:moveTo>
                  <a:cubicBezTo>
                    <a:pt x="369" y="0"/>
                    <a:pt x="1" y="1233"/>
                    <a:pt x="880" y="1362"/>
                  </a:cubicBezTo>
                  <a:cubicBezTo>
                    <a:pt x="909" y="1367"/>
                    <a:pt x="938" y="1369"/>
                    <a:pt x="966" y="1369"/>
                  </a:cubicBezTo>
                  <a:cubicBezTo>
                    <a:pt x="1599" y="1369"/>
                    <a:pt x="2126" y="237"/>
                    <a:pt x="1326" y="24"/>
                  </a:cubicBezTo>
                  <a:cubicBezTo>
                    <a:pt x="1261" y="8"/>
                    <a:pt x="1199" y="0"/>
                    <a:pt x="1138" y="0"/>
                  </a:cubicBezTo>
                  <a:close/>
                </a:path>
              </a:pathLst>
            </a:custGeom>
            <a:solidFill>
              <a:srgbClr val="EAE7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6915012" y="2696806"/>
              <a:ext cx="192975" cy="237496"/>
            </a:xfrm>
            <a:custGeom>
              <a:avLst/>
              <a:gdLst/>
              <a:ahLst/>
              <a:cxnLst/>
              <a:rect l="l" t="t" r="r" b="b"/>
              <a:pathLst>
                <a:path w="7750" h="9538" extrusionOk="0">
                  <a:moveTo>
                    <a:pt x="6063" y="1"/>
                  </a:moveTo>
                  <a:cubicBezTo>
                    <a:pt x="5580" y="1"/>
                    <a:pt x="5060" y="148"/>
                    <a:pt x="4600" y="361"/>
                  </a:cubicBezTo>
                  <a:cubicBezTo>
                    <a:pt x="3931" y="667"/>
                    <a:pt x="3345" y="1113"/>
                    <a:pt x="2816" y="1615"/>
                  </a:cubicBezTo>
                  <a:cubicBezTo>
                    <a:pt x="1701" y="2730"/>
                    <a:pt x="837" y="4096"/>
                    <a:pt x="335" y="5573"/>
                  </a:cubicBezTo>
                  <a:cubicBezTo>
                    <a:pt x="140" y="6270"/>
                    <a:pt x="0" y="7051"/>
                    <a:pt x="84" y="7747"/>
                  </a:cubicBezTo>
                  <a:cubicBezTo>
                    <a:pt x="223" y="8472"/>
                    <a:pt x="697" y="9169"/>
                    <a:pt x="1394" y="9420"/>
                  </a:cubicBezTo>
                  <a:cubicBezTo>
                    <a:pt x="1616" y="9501"/>
                    <a:pt x="1845" y="9538"/>
                    <a:pt x="2077" y="9538"/>
                  </a:cubicBezTo>
                  <a:cubicBezTo>
                    <a:pt x="2719" y="9538"/>
                    <a:pt x="3378" y="9259"/>
                    <a:pt x="3931" y="8890"/>
                  </a:cubicBezTo>
                  <a:cubicBezTo>
                    <a:pt x="6133" y="7497"/>
                    <a:pt x="7583" y="4960"/>
                    <a:pt x="7722" y="2340"/>
                  </a:cubicBezTo>
                  <a:cubicBezTo>
                    <a:pt x="7750" y="1894"/>
                    <a:pt x="7722" y="1448"/>
                    <a:pt x="7583" y="1030"/>
                  </a:cubicBezTo>
                  <a:cubicBezTo>
                    <a:pt x="7309" y="274"/>
                    <a:pt x="6721" y="1"/>
                    <a:pt x="6063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7085054" y="2522530"/>
              <a:ext cx="6275" cy="28486"/>
            </a:xfrm>
            <a:custGeom>
              <a:avLst/>
              <a:gdLst/>
              <a:ahLst/>
              <a:cxnLst/>
              <a:rect l="l" t="t" r="r" b="b"/>
              <a:pathLst>
                <a:path w="252" h="1144" fill="none" extrusionOk="0">
                  <a:moveTo>
                    <a:pt x="252" y="0"/>
                  </a:moveTo>
                  <a:cubicBezTo>
                    <a:pt x="168" y="391"/>
                    <a:pt x="57" y="781"/>
                    <a:pt x="1" y="1143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7108659" y="2528780"/>
              <a:ext cx="6972" cy="30552"/>
            </a:xfrm>
            <a:custGeom>
              <a:avLst/>
              <a:gdLst/>
              <a:ahLst/>
              <a:cxnLst/>
              <a:rect l="l" t="t" r="r" b="b"/>
              <a:pathLst>
                <a:path w="280" h="1227" fill="none" extrusionOk="0">
                  <a:moveTo>
                    <a:pt x="279" y="0"/>
                  </a:moveTo>
                  <a:cubicBezTo>
                    <a:pt x="168" y="418"/>
                    <a:pt x="84" y="781"/>
                    <a:pt x="1" y="1227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7138514" y="2530175"/>
              <a:ext cx="6972" cy="34711"/>
            </a:xfrm>
            <a:custGeom>
              <a:avLst/>
              <a:gdLst/>
              <a:ahLst/>
              <a:cxnLst/>
              <a:rect l="l" t="t" r="r" b="b"/>
              <a:pathLst>
                <a:path w="280" h="1394" fill="none" extrusionOk="0">
                  <a:moveTo>
                    <a:pt x="279" y="0"/>
                  </a:moveTo>
                  <a:cubicBezTo>
                    <a:pt x="195" y="474"/>
                    <a:pt x="84" y="920"/>
                    <a:pt x="0" y="1394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7166278" y="2537097"/>
              <a:ext cx="6275" cy="37524"/>
            </a:xfrm>
            <a:custGeom>
              <a:avLst/>
              <a:gdLst/>
              <a:ahLst/>
              <a:cxnLst/>
              <a:rect l="l" t="t" r="r" b="b"/>
              <a:pathLst>
                <a:path w="252" h="1507" fill="none" extrusionOk="0">
                  <a:moveTo>
                    <a:pt x="251" y="1"/>
                  </a:moveTo>
                  <a:cubicBezTo>
                    <a:pt x="195" y="503"/>
                    <a:pt x="84" y="1004"/>
                    <a:pt x="0" y="1506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7196108" y="2536400"/>
              <a:ext cx="9761" cy="40288"/>
            </a:xfrm>
            <a:custGeom>
              <a:avLst/>
              <a:gdLst/>
              <a:ahLst/>
              <a:cxnLst/>
              <a:rect l="l" t="t" r="r" b="b"/>
              <a:pathLst>
                <a:path w="392" h="1618" fill="none" extrusionOk="0">
                  <a:moveTo>
                    <a:pt x="391" y="1"/>
                  </a:moveTo>
                  <a:cubicBezTo>
                    <a:pt x="252" y="531"/>
                    <a:pt x="140" y="1032"/>
                    <a:pt x="1" y="1618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7234304" y="2544044"/>
              <a:ext cx="3486" cy="43052"/>
            </a:xfrm>
            <a:custGeom>
              <a:avLst/>
              <a:gdLst/>
              <a:ahLst/>
              <a:cxnLst/>
              <a:rect l="l" t="t" r="r" b="b"/>
              <a:pathLst>
                <a:path w="140" h="1729" fill="none" extrusionOk="0">
                  <a:moveTo>
                    <a:pt x="139" y="1"/>
                  </a:moveTo>
                  <a:cubicBezTo>
                    <a:pt x="112" y="558"/>
                    <a:pt x="28" y="1171"/>
                    <a:pt x="0" y="1729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7241924" y="2729375"/>
              <a:ext cx="72907" cy="186028"/>
            </a:xfrm>
            <a:custGeom>
              <a:avLst/>
              <a:gdLst/>
              <a:ahLst/>
              <a:cxnLst/>
              <a:rect l="l" t="t" r="r" b="b"/>
              <a:pathLst>
                <a:path w="2928" h="7471" fill="none" extrusionOk="0">
                  <a:moveTo>
                    <a:pt x="1" y="0"/>
                  </a:moveTo>
                  <a:cubicBezTo>
                    <a:pt x="1840" y="2007"/>
                    <a:pt x="2928" y="4711"/>
                    <a:pt x="2928" y="7471"/>
                  </a:cubicBezTo>
                </a:path>
              </a:pathLst>
            </a:custGeom>
            <a:solidFill>
              <a:schemeClr val="lt1"/>
            </a:solidFill>
            <a:ln w="62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7313412" y="2941772"/>
              <a:ext cx="2116" cy="22236"/>
            </a:xfrm>
            <a:custGeom>
              <a:avLst/>
              <a:gdLst/>
              <a:ahLst/>
              <a:cxnLst/>
              <a:rect l="l" t="t" r="r" b="b"/>
              <a:pathLst>
                <a:path w="85" h="893" fill="none" extrusionOk="0">
                  <a:moveTo>
                    <a:pt x="85" y="0"/>
                  </a:moveTo>
                  <a:cubicBezTo>
                    <a:pt x="57" y="307"/>
                    <a:pt x="29" y="586"/>
                    <a:pt x="1" y="892"/>
                  </a:cubicBezTo>
                </a:path>
              </a:pathLst>
            </a:custGeom>
            <a:noFill/>
            <a:ln w="6275" cap="rnd" cmpd="sng">
              <a:solidFill>
                <a:srgbClr val="F9F8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926117" y="3531055"/>
              <a:ext cx="167303" cy="31947"/>
            </a:xfrm>
            <a:custGeom>
              <a:avLst/>
              <a:gdLst/>
              <a:ahLst/>
              <a:cxnLst/>
              <a:rect l="l" t="t" r="r" b="b"/>
              <a:pathLst>
                <a:path w="6719" h="1283" fill="none" extrusionOk="0">
                  <a:moveTo>
                    <a:pt x="0" y="0"/>
                  </a:moveTo>
                  <a:cubicBezTo>
                    <a:pt x="2203" y="586"/>
                    <a:pt x="4460" y="1004"/>
                    <a:pt x="6718" y="1282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7121856" y="3552569"/>
              <a:ext cx="22236" cy="2092"/>
            </a:xfrm>
            <a:custGeom>
              <a:avLst/>
              <a:gdLst/>
              <a:ahLst/>
              <a:cxnLst/>
              <a:rect l="l" t="t" r="r" b="b"/>
              <a:pathLst>
                <a:path w="893" h="84" fill="none" extrusionOk="0">
                  <a:moveTo>
                    <a:pt x="0" y="84"/>
                  </a:moveTo>
                  <a:cubicBezTo>
                    <a:pt x="279" y="56"/>
                    <a:pt x="614" y="28"/>
                    <a:pt x="892" y="0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7416149" y="2843292"/>
              <a:ext cx="247805" cy="129057"/>
            </a:xfrm>
            <a:custGeom>
              <a:avLst/>
              <a:gdLst/>
              <a:ahLst/>
              <a:cxnLst/>
              <a:rect l="l" t="t" r="r" b="b"/>
              <a:pathLst>
                <a:path w="9952" h="5183" extrusionOk="0">
                  <a:moveTo>
                    <a:pt x="6909" y="0"/>
                  </a:moveTo>
                  <a:cubicBezTo>
                    <a:pt x="6261" y="0"/>
                    <a:pt x="5607" y="108"/>
                    <a:pt x="4990" y="303"/>
                  </a:cubicBezTo>
                  <a:cubicBezTo>
                    <a:pt x="3596" y="722"/>
                    <a:pt x="1589" y="1641"/>
                    <a:pt x="837" y="3007"/>
                  </a:cubicBezTo>
                  <a:cubicBezTo>
                    <a:pt x="0" y="4513"/>
                    <a:pt x="2314" y="5182"/>
                    <a:pt x="3401" y="5182"/>
                  </a:cubicBezTo>
                  <a:cubicBezTo>
                    <a:pt x="3433" y="5182"/>
                    <a:pt x="3464" y="5183"/>
                    <a:pt x="3495" y="5183"/>
                  </a:cubicBezTo>
                  <a:cubicBezTo>
                    <a:pt x="4773" y="5183"/>
                    <a:pt x="6020" y="4633"/>
                    <a:pt x="7081" y="3844"/>
                  </a:cubicBezTo>
                  <a:cubicBezTo>
                    <a:pt x="8168" y="3035"/>
                    <a:pt x="9060" y="2060"/>
                    <a:pt x="9952" y="1056"/>
                  </a:cubicBezTo>
                  <a:cubicBezTo>
                    <a:pt x="9107" y="317"/>
                    <a:pt x="8018" y="0"/>
                    <a:pt x="6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7447374" y="2876509"/>
              <a:ext cx="157592" cy="82618"/>
            </a:xfrm>
            <a:custGeom>
              <a:avLst/>
              <a:gdLst/>
              <a:ahLst/>
              <a:cxnLst/>
              <a:rect l="l" t="t" r="r" b="b"/>
              <a:pathLst>
                <a:path w="6329" h="3318" fill="none" extrusionOk="0">
                  <a:moveTo>
                    <a:pt x="1" y="3318"/>
                  </a:moveTo>
                  <a:cubicBezTo>
                    <a:pt x="2091" y="2203"/>
                    <a:pt x="4182" y="1116"/>
                    <a:pt x="6329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7404346" y="2764758"/>
              <a:ext cx="137448" cy="197855"/>
            </a:xfrm>
            <a:custGeom>
              <a:avLst/>
              <a:gdLst/>
              <a:ahLst/>
              <a:cxnLst/>
              <a:rect l="l" t="t" r="r" b="b"/>
              <a:pathLst>
                <a:path w="5520" h="7946" fill="none" extrusionOk="0">
                  <a:moveTo>
                    <a:pt x="1" y="7945"/>
                  </a:moveTo>
                  <a:cubicBezTo>
                    <a:pt x="1143" y="4879"/>
                    <a:pt x="3067" y="2119"/>
                    <a:pt x="5520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7033013" y="2880194"/>
              <a:ext cx="571953" cy="557138"/>
            </a:xfrm>
            <a:custGeom>
              <a:avLst/>
              <a:gdLst/>
              <a:ahLst/>
              <a:cxnLst/>
              <a:rect l="l" t="t" r="r" b="b"/>
              <a:pathLst>
                <a:path w="22970" h="22375" extrusionOk="0">
                  <a:moveTo>
                    <a:pt x="11003" y="1"/>
                  </a:moveTo>
                  <a:cubicBezTo>
                    <a:pt x="9420" y="1"/>
                    <a:pt x="7845" y="323"/>
                    <a:pt x="6439" y="996"/>
                  </a:cubicBezTo>
                  <a:cubicBezTo>
                    <a:pt x="2621" y="2808"/>
                    <a:pt x="0" y="6961"/>
                    <a:pt x="28" y="11226"/>
                  </a:cubicBezTo>
                  <a:cubicBezTo>
                    <a:pt x="56" y="16104"/>
                    <a:pt x="3652" y="20731"/>
                    <a:pt x="8363" y="22014"/>
                  </a:cubicBezTo>
                  <a:cubicBezTo>
                    <a:pt x="9260" y="22258"/>
                    <a:pt x="10184" y="22375"/>
                    <a:pt x="11108" y="22375"/>
                  </a:cubicBezTo>
                  <a:cubicBezTo>
                    <a:pt x="15036" y="22375"/>
                    <a:pt x="18977" y="20264"/>
                    <a:pt x="20962" y="16857"/>
                  </a:cubicBezTo>
                  <a:cubicBezTo>
                    <a:pt x="22970" y="13456"/>
                    <a:pt x="22774" y="9303"/>
                    <a:pt x="21102" y="5818"/>
                  </a:cubicBezTo>
                  <a:cubicBezTo>
                    <a:pt x="19513" y="2417"/>
                    <a:pt x="16614" y="745"/>
                    <a:pt x="12934" y="159"/>
                  </a:cubicBezTo>
                  <a:cubicBezTo>
                    <a:pt x="12296" y="54"/>
                    <a:pt x="11649" y="1"/>
                    <a:pt x="1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7436268" y="3084050"/>
              <a:ext cx="123579" cy="259607"/>
            </a:xfrm>
            <a:custGeom>
              <a:avLst/>
              <a:gdLst/>
              <a:ahLst/>
              <a:cxnLst/>
              <a:rect l="l" t="t" r="r" b="b"/>
              <a:pathLst>
                <a:path w="4963" h="10426" fill="none" extrusionOk="0">
                  <a:moveTo>
                    <a:pt x="4433" y="1"/>
                  </a:moveTo>
                  <a:cubicBezTo>
                    <a:pt x="4963" y="1952"/>
                    <a:pt x="4823" y="4098"/>
                    <a:pt x="4015" y="5966"/>
                  </a:cubicBezTo>
                  <a:cubicBezTo>
                    <a:pt x="3206" y="7834"/>
                    <a:pt x="1785" y="9395"/>
                    <a:pt x="1" y="10426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7367569" y="3364474"/>
              <a:ext cx="38197" cy="15986"/>
            </a:xfrm>
            <a:custGeom>
              <a:avLst/>
              <a:gdLst/>
              <a:ahLst/>
              <a:cxnLst/>
              <a:rect l="l" t="t" r="r" b="b"/>
              <a:pathLst>
                <a:path w="1534" h="642" fill="none" extrusionOk="0">
                  <a:moveTo>
                    <a:pt x="1533" y="0"/>
                  </a:moveTo>
                  <a:cubicBezTo>
                    <a:pt x="1032" y="195"/>
                    <a:pt x="530" y="446"/>
                    <a:pt x="0" y="641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7096159" y="3215224"/>
              <a:ext cx="92354" cy="144420"/>
            </a:xfrm>
            <a:custGeom>
              <a:avLst/>
              <a:gdLst/>
              <a:ahLst/>
              <a:cxnLst/>
              <a:rect l="l" t="t" r="r" b="b"/>
              <a:pathLst>
                <a:path w="3709" h="5800" fill="none" extrusionOk="0">
                  <a:moveTo>
                    <a:pt x="1" y="1"/>
                  </a:moveTo>
                  <a:cubicBezTo>
                    <a:pt x="140" y="2398"/>
                    <a:pt x="1618" y="4656"/>
                    <a:pt x="3708" y="5799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7112817" y="2920781"/>
              <a:ext cx="264089" cy="228831"/>
            </a:xfrm>
            <a:custGeom>
              <a:avLst/>
              <a:gdLst/>
              <a:ahLst/>
              <a:cxnLst/>
              <a:rect l="l" t="t" r="r" b="b"/>
              <a:pathLst>
                <a:path w="10606" h="9190" extrusionOk="0">
                  <a:moveTo>
                    <a:pt x="7985" y="0"/>
                  </a:moveTo>
                  <a:cubicBezTo>
                    <a:pt x="6754" y="0"/>
                    <a:pt x="5366" y="379"/>
                    <a:pt x="4600" y="704"/>
                  </a:cubicBezTo>
                  <a:cubicBezTo>
                    <a:pt x="3039" y="1401"/>
                    <a:pt x="1673" y="2571"/>
                    <a:pt x="809" y="4077"/>
                  </a:cubicBezTo>
                  <a:cubicBezTo>
                    <a:pt x="335" y="4885"/>
                    <a:pt x="1" y="5833"/>
                    <a:pt x="57" y="6753"/>
                  </a:cubicBezTo>
                  <a:cubicBezTo>
                    <a:pt x="140" y="7700"/>
                    <a:pt x="670" y="8648"/>
                    <a:pt x="1534" y="8983"/>
                  </a:cubicBezTo>
                  <a:cubicBezTo>
                    <a:pt x="1842" y="9128"/>
                    <a:pt x="2168" y="9190"/>
                    <a:pt x="2499" y="9190"/>
                  </a:cubicBezTo>
                  <a:cubicBezTo>
                    <a:pt x="3247" y="9190"/>
                    <a:pt x="4018" y="8876"/>
                    <a:pt x="4656" y="8509"/>
                  </a:cubicBezTo>
                  <a:cubicBezTo>
                    <a:pt x="6691" y="7422"/>
                    <a:pt x="8419" y="5833"/>
                    <a:pt x="9674" y="3909"/>
                  </a:cubicBezTo>
                  <a:cubicBezTo>
                    <a:pt x="10036" y="3380"/>
                    <a:pt x="10343" y="2794"/>
                    <a:pt x="10426" y="2153"/>
                  </a:cubicBezTo>
                  <a:cubicBezTo>
                    <a:pt x="10605" y="500"/>
                    <a:pt x="9398" y="0"/>
                    <a:pt x="7985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7348819" y="3109050"/>
              <a:ext cx="515032" cy="1502715"/>
            </a:xfrm>
            <a:custGeom>
              <a:avLst/>
              <a:gdLst/>
              <a:ahLst/>
              <a:cxnLst/>
              <a:rect l="l" t="t" r="r" b="b"/>
              <a:pathLst>
                <a:path w="20684" h="60350" extrusionOk="0">
                  <a:moveTo>
                    <a:pt x="11318" y="0"/>
                  </a:moveTo>
                  <a:lnTo>
                    <a:pt x="5074" y="3150"/>
                  </a:lnTo>
                  <a:cubicBezTo>
                    <a:pt x="5074" y="3150"/>
                    <a:pt x="1032" y="13129"/>
                    <a:pt x="530" y="13547"/>
                  </a:cubicBezTo>
                  <a:cubicBezTo>
                    <a:pt x="1" y="13966"/>
                    <a:pt x="530" y="32280"/>
                    <a:pt x="530" y="32280"/>
                  </a:cubicBezTo>
                  <a:lnTo>
                    <a:pt x="9004" y="60350"/>
                  </a:lnTo>
                  <a:cubicBezTo>
                    <a:pt x="14914" y="57646"/>
                    <a:pt x="18119" y="54998"/>
                    <a:pt x="19653" y="53465"/>
                  </a:cubicBezTo>
                  <a:cubicBezTo>
                    <a:pt x="20405" y="52684"/>
                    <a:pt x="20684" y="51569"/>
                    <a:pt x="20350" y="50538"/>
                  </a:cubicBezTo>
                  <a:cubicBezTo>
                    <a:pt x="19095" y="46747"/>
                    <a:pt x="16001" y="37046"/>
                    <a:pt x="14802" y="30161"/>
                  </a:cubicBezTo>
                  <a:cubicBezTo>
                    <a:pt x="12851" y="18899"/>
                    <a:pt x="11318" y="0"/>
                    <a:pt x="11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6297965" y="3187460"/>
              <a:ext cx="1276449" cy="1468527"/>
            </a:xfrm>
            <a:custGeom>
              <a:avLst/>
              <a:gdLst/>
              <a:ahLst/>
              <a:cxnLst/>
              <a:rect l="l" t="t" r="r" b="b"/>
              <a:pathLst>
                <a:path w="51263" h="58977" extrusionOk="0">
                  <a:moveTo>
                    <a:pt x="2481" y="1"/>
                  </a:moveTo>
                  <a:cubicBezTo>
                    <a:pt x="1896" y="5074"/>
                    <a:pt x="586" y="19932"/>
                    <a:pt x="307" y="29911"/>
                  </a:cubicBezTo>
                  <a:cubicBezTo>
                    <a:pt x="0" y="41173"/>
                    <a:pt x="84" y="49981"/>
                    <a:pt x="140" y="54497"/>
                  </a:cubicBezTo>
                  <a:cubicBezTo>
                    <a:pt x="168" y="56365"/>
                    <a:pt x="1617" y="57898"/>
                    <a:pt x="3457" y="58065"/>
                  </a:cubicBezTo>
                  <a:cubicBezTo>
                    <a:pt x="9477" y="58673"/>
                    <a:pt x="16316" y="58977"/>
                    <a:pt x="23293" y="58977"/>
                  </a:cubicBezTo>
                  <a:cubicBezTo>
                    <a:pt x="32953" y="58977"/>
                    <a:pt x="42879" y="58394"/>
                    <a:pt x="51263" y="57229"/>
                  </a:cubicBezTo>
                  <a:cubicBezTo>
                    <a:pt x="51263" y="57201"/>
                    <a:pt x="48169" y="37800"/>
                    <a:pt x="47500" y="27235"/>
                  </a:cubicBezTo>
                  <a:cubicBezTo>
                    <a:pt x="46719" y="15360"/>
                    <a:pt x="46970" y="5214"/>
                    <a:pt x="47277" y="1"/>
                  </a:cubicBezTo>
                  <a:lnTo>
                    <a:pt x="47277" y="1"/>
                  </a:lnTo>
                  <a:cubicBezTo>
                    <a:pt x="41776" y="703"/>
                    <a:pt x="35044" y="945"/>
                    <a:pt x="28382" y="945"/>
                  </a:cubicBezTo>
                  <a:cubicBezTo>
                    <a:pt x="17861" y="945"/>
                    <a:pt x="7516" y="342"/>
                    <a:pt x="24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611008" y="3640217"/>
              <a:ext cx="548348" cy="531814"/>
            </a:xfrm>
            <a:custGeom>
              <a:avLst/>
              <a:gdLst/>
              <a:ahLst/>
              <a:cxnLst/>
              <a:rect l="l" t="t" r="r" b="b"/>
              <a:pathLst>
                <a:path w="22022" h="21358" extrusionOk="0">
                  <a:moveTo>
                    <a:pt x="12290" y="0"/>
                  </a:moveTo>
                  <a:cubicBezTo>
                    <a:pt x="10067" y="0"/>
                    <a:pt x="7805" y="698"/>
                    <a:pt x="5937" y="1832"/>
                  </a:cubicBezTo>
                  <a:cubicBezTo>
                    <a:pt x="4655" y="2724"/>
                    <a:pt x="3457" y="3756"/>
                    <a:pt x="2509" y="5038"/>
                  </a:cubicBezTo>
                  <a:cubicBezTo>
                    <a:pt x="502" y="7909"/>
                    <a:pt x="0" y="11923"/>
                    <a:pt x="1477" y="15129"/>
                  </a:cubicBezTo>
                  <a:cubicBezTo>
                    <a:pt x="2983" y="18418"/>
                    <a:pt x="6746" y="20648"/>
                    <a:pt x="10258" y="21206"/>
                  </a:cubicBezTo>
                  <a:cubicBezTo>
                    <a:pt x="10896" y="21305"/>
                    <a:pt x="11561" y="21357"/>
                    <a:pt x="12234" y="21357"/>
                  </a:cubicBezTo>
                  <a:cubicBezTo>
                    <a:pt x="15145" y="21357"/>
                    <a:pt x="18205" y="20378"/>
                    <a:pt x="19903" y="18000"/>
                  </a:cubicBezTo>
                  <a:cubicBezTo>
                    <a:pt x="21799" y="15352"/>
                    <a:pt x="22022" y="11672"/>
                    <a:pt x="21548" y="8522"/>
                  </a:cubicBezTo>
                  <a:cubicBezTo>
                    <a:pt x="21018" y="5289"/>
                    <a:pt x="19206" y="2195"/>
                    <a:pt x="16140" y="801"/>
                  </a:cubicBezTo>
                  <a:cubicBezTo>
                    <a:pt x="14931" y="249"/>
                    <a:pt x="13617" y="0"/>
                    <a:pt x="12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756050" y="3801743"/>
              <a:ext cx="137473" cy="228383"/>
            </a:xfrm>
            <a:custGeom>
              <a:avLst/>
              <a:gdLst/>
              <a:ahLst/>
              <a:cxnLst/>
              <a:rect l="l" t="t" r="r" b="b"/>
              <a:pathLst>
                <a:path w="5521" h="9172" extrusionOk="0">
                  <a:moveTo>
                    <a:pt x="1367" y="1"/>
                  </a:moveTo>
                  <a:cubicBezTo>
                    <a:pt x="419" y="865"/>
                    <a:pt x="1" y="2231"/>
                    <a:pt x="140" y="3513"/>
                  </a:cubicBezTo>
                  <a:cubicBezTo>
                    <a:pt x="280" y="4795"/>
                    <a:pt x="921" y="5994"/>
                    <a:pt x="1701" y="6969"/>
                  </a:cubicBezTo>
                  <a:cubicBezTo>
                    <a:pt x="2259" y="7611"/>
                    <a:pt x="2900" y="8224"/>
                    <a:pt x="3513" y="8781"/>
                  </a:cubicBezTo>
                  <a:cubicBezTo>
                    <a:pt x="3625" y="8837"/>
                    <a:pt x="3708" y="8921"/>
                    <a:pt x="3792" y="8976"/>
                  </a:cubicBezTo>
                  <a:cubicBezTo>
                    <a:pt x="3792" y="8837"/>
                    <a:pt x="3764" y="8726"/>
                    <a:pt x="3764" y="8586"/>
                  </a:cubicBezTo>
                  <a:cubicBezTo>
                    <a:pt x="3736" y="8168"/>
                    <a:pt x="3681" y="7750"/>
                    <a:pt x="3597" y="7388"/>
                  </a:cubicBezTo>
                  <a:cubicBezTo>
                    <a:pt x="3374" y="6523"/>
                    <a:pt x="2928" y="5826"/>
                    <a:pt x="2538" y="5074"/>
                  </a:cubicBezTo>
                  <a:cubicBezTo>
                    <a:pt x="2147" y="4349"/>
                    <a:pt x="1813" y="3513"/>
                    <a:pt x="1841" y="2677"/>
                  </a:cubicBezTo>
                  <a:lnTo>
                    <a:pt x="1841" y="2677"/>
                  </a:lnTo>
                  <a:cubicBezTo>
                    <a:pt x="2370" y="4182"/>
                    <a:pt x="3597" y="5325"/>
                    <a:pt x="4238" y="6746"/>
                  </a:cubicBezTo>
                  <a:cubicBezTo>
                    <a:pt x="4600" y="7499"/>
                    <a:pt x="4768" y="8335"/>
                    <a:pt x="4768" y="9172"/>
                  </a:cubicBezTo>
                  <a:cubicBezTo>
                    <a:pt x="4879" y="9088"/>
                    <a:pt x="4991" y="8893"/>
                    <a:pt x="5074" y="8614"/>
                  </a:cubicBezTo>
                  <a:cubicBezTo>
                    <a:pt x="5520" y="7192"/>
                    <a:pt x="5325" y="5576"/>
                    <a:pt x="4768" y="4210"/>
                  </a:cubicBezTo>
                  <a:cubicBezTo>
                    <a:pt x="4071" y="2537"/>
                    <a:pt x="2789" y="1143"/>
                    <a:pt x="1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899051" y="3783641"/>
              <a:ext cx="95118" cy="144445"/>
            </a:xfrm>
            <a:custGeom>
              <a:avLst/>
              <a:gdLst/>
              <a:ahLst/>
              <a:cxnLst/>
              <a:rect l="l" t="t" r="r" b="b"/>
              <a:pathLst>
                <a:path w="3820" h="5801" extrusionOk="0">
                  <a:moveTo>
                    <a:pt x="3434" y="1"/>
                  </a:moveTo>
                  <a:cubicBezTo>
                    <a:pt x="2675" y="1"/>
                    <a:pt x="1939" y="342"/>
                    <a:pt x="1366" y="867"/>
                  </a:cubicBezTo>
                  <a:cubicBezTo>
                    <a:pt x="753" y="1480"/>
                    <a:pt x="363" y="2316"/>
                    <a:pt x="195" y="3181"/>
                  </a:cubicBezTo>
                  <a:cubicBezTo>
                    <a:pt x="56" y="3766"/>
                    <a:pt x="0" y="4379"/>
                    <a:pt x="0" y="4965"/>
                  </a:cubicBezTo>
                  <a:lnTo>
                    <a:pt x="0" y="5215"/>
                  </a:lnTo>
                  <a:cubicBezTo>
                    <a:pt x="84" y="5132"/>
                    <a:pt x="140" y="5104"/>
                    <a:pt x="195" y="5020"/>
                  </a:cubicBezTo>
                  <a:cubicBezTo>
                    <a:pt x="391" y="4825"/>
                    <a:pt x="614" y="4658"/>
                    <a:pt x="781" y="4407"/>
                  </a:cubicBezTo>
                  <a:cubicBezTo>
                    <a:pt x="1115" y="3961"/>
                    <a:pt x="1338" y="3404"/>
                    <a:pt x="1533" y="2846"/>
                  </a:cubicBezTo>
                  <a:cubicBezTo>
                    <a:pt x="1784" y="2316"/>
                    <a:pt x="2063" y="1759"/>
                    <a:pt x="2509" y="1397"/>
                  </a:cubicBezTo>
                  <a:lnTo>
                    <a:pt x="2509" y="1397"/>
                  </a:lnTo>
                  <a:cubicBezTo>
                    <a:pt x="1924" y="2316"/>
                    <a:pt x="1812" y="3487"/>
                    <a:pt x="1338" y="4463"/>
                  </a:cubicBezTo>
                  <a:cubicBezTo>
                    <a:pt x="1087" y="4992"/>
                    <a:pt x="697" y="5466"/>
                    <a:pt x="251" y="5801"/>
                  </a:cubicBezTo>
                  <a:cubicBezTo>
                    <a:pt x="363" y="5801"/>
                    <a:pt x="502" y="5801"/>
                    <a:pt x="669" y="5745"/>
                  </a:cubicBezTo>
                  <a:cubicBezTo>
                    <a:pt x="1729" y="5383"/>
                    <a:pt x="2509" y="4574"/>
                    <a:pt x="3011" y="3682"/>
                  </a:cubicBezTo>
                  <a:cubicBezTo>
                    <a:pt x="3596" y="2567"/>
                    <a:pt x="3819" y="1285"/>
                    <a:pt x="3819" y="31"/>
                  </a:cubicBezTo>
                  <a:cubicBezTo>
                    <a:pt x="3691" y="11"/>
                    <a:pt x="3562" y="1"/>
                    <a:pt x="3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7587586" y="4354946"/>
              <a:ext cx="245041" cy="216580"/>
            </a:xfrm>
            <a:custGeom>
              <a:avLst/>
              <a:gdLst/>
              <a:ahLst/>
              <a:cxnLst/>
              <a:rect l="l" t="t" r="r" b="b"/>
              <a:pathLst>
                <a:path w="9841" h="8698" fill="none" extrusionOk="0">
                  <a:moveTo>
                    <a:pt x="1" y="8697"/>
                  </a:moveTo>
                  <a:cubicBezTo>
                    <a:pt x="921" y="5826"/>
                    <a:pt x="1868" y="2927"/>
                    <a:pt x="2816" y="0"/>
                  </a:cubicBezTo>
                  <a:cubicBezTo>
                    <a:pt x="5297" y="725"/>
                    <a:pt x="7388" y="725"/>
                    <a:pt x="9841" y="1450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7549414" y="3275631"/>
              <a:ext cx="108315" cy="1080038"/>
            </a:xfrm>
            <a:custGeom>
              <a:avLst/>
              <a:gdLst/>
              <a:ahLst/>
              <a:cxnLst/>
              <a:rect l="l" t="t" r="r" b="b"/>
              <a:pathLst>
                <a:path w="4350" h="43375" fill="none" extrusionOk="0">
                  <a:moveTo>
                    <a:pt x="4349" y="43374"/>
                  </a:moveTo>
                  <a:cubicBezTo>
                    <a:pt x="1422" y="29353"/>
                    <a:pt x="0" y="14300"/>
                    <a:pt x="642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7491098" y="3143736"/>
              <a:ext cx="129131" cy="131920"/>
            </a:xfrm>
            <a:custGeom>
              <a:avLst/>
              <a:gdLst/>
              <a:ahLst/>
              <a:cxnLst/>
              <a:rect l="l" t="t" r="r" b="b"/>
              <a:pathLst>
                <a:path w="5186" h="5298" fill="none" extrusionOk="0">
                  <a:moveTo>
                    <a:pt x="1" y="2593"/>
                  </a:moveTo>
                  <a:cubicBezTo>
                    <a:pt x="1004" y="3485"/>
                    <a:pt x="1980" y="4405"/>
                    <a:pt x="2984" y="5297"/>
                  </a:cubicBezTo>
                  <a:cubicBezTo>
                    <a:pt x="3736" y="3513"/>
                    <a:pt x="4461" y="1757"/>
                    <a:pt x="5186" y="1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7401583" y="3595596"/>
              <a:ext cx="48605" cy="714257"/>
            </a:xfrm>
            <a:custGeom>
              <a:avLst/>
              <a:gdLst/>
              <a:ahLst/>
              <a:cxnLst/>
              <a:rect l="l" t="t" r="r" b="b"/>
              <a:pathLst>
                <a:path w="1952" h="28685" fill="none" extrusionOk="0">
                  <a:moveTo>
                    <a:pt x="390" y="1"/>
                  </a:moveTo>
                  <a:cubicBezTo>
                    <a:pt x="0" y="9590"/>
                    <a:pt x="530" y="19207"/>
                    <a:pt x="1951" y="28684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7455715" y="4357710"/>
              <a:ext cx="5578" cy="56249"/>
            </a:xfrm>
            <a:custGeom>
              <a:avLst/>
              <a:gdLst/>
              <a:ahLst/>
              <a:cxnLst/>
              <a:rect l="l" t="t" r="r" b="b"/>
              <a:pathLst>
                <a:path w="224" h="2259" fill="none" extrusionOk="0">
                  <a:moveTo>
                    <a:pt x="0" y="1"/>
                  </a:moveTo>
                  <a:cubicBezTo>
                    <a:pt x="56" y="753"/>
                    <a:pt x="168" y="1534"/>
                    <a:pt x="223" y="2259"/>
                  </a:cubicBezTo>
                </a:path>
              </a:pathLst>
            </a:custGeom>
            <a:noFill/>
            <a:ln w="6275" cap="rnd" cmpd="sng">
              <a:solidFill>
                <a:srgbClr val="2A33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6860879" y="4603423"/>
              <a:ext cx="326240" cy="22236"/>
            </a:xfrm>
            <a:custGeom>
              <a:avLst/>
              <a:gdLst/>
              <a:ahLst/>
              <a:cxnLst/>
              <a:rect l="l" t="t" r="r" b="b"/>
              <a:pathLst>
                <a:path w="13102" h="893" fill="none" extrusionOk="0">
                  <a:moveTo>
                    <a:pt x="0" y="335"/>
                  </a:moveTo>
                  <a:cubicBezTo>
                    <a:pt x="4377" y="892"/>
                    <a:pt x="8781" y="781"/>
                    <a:pt x="13102" y="0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6893498" y="3844073"/>
              <a:ext cx="242949" cy="299896"/>
            </a:xfrm>
            <a:custGeom>
              <a:avLst/>
              <a:gdLst/>
              <a:ahLst/>
              <a:cxnLst/>
              <a:rect l="l" t="t" r="r" b="b"/>
              <a:pathLst>
                <a:path w="9757" h="12044" fill="none" extrusionOk="0">
                  <a:moveTo>
                    <a:pt x="8474" y="1"/>
                  </a:moveTo>
                  <a:cubicBezTo>
                    <a:pt x="9757" y="2649"/>
                    <a:pt x="9394" y="5994"/>
                    <a:pt x="7694" y="8364"/>
                  </a:cubicBezTo>
                  <a:cubicBezTo>
                    <a:pt x="5938" y="10733"/>
                    <a:pt x="2899" y="12043"/>
                    <a:pt x="0" y="11709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484665" y="3286164"/>
              <a:ext cx="198553" cy="509703"/>
            </a:xfrm>
            <a:custGeom>
              <a:avLst/>
              <a:gdLst/>
              <a:ahLst/>
              <a:cxnLst/>
              <a:rect l="l" t="t" r="r" b="b"/>
              <a:pathLst>
                <a:path w="7974" h="20470" extrusionOk="0">
                  <a:moveTo>
                    <a:pt x="4590" y="1"/>
                  </a:moveTo>
                  <a:cubicBezTo>
                    <a:pt x="4079" y="1"/>
                    <a:pt x="3560" y="165"/>
                    <a:pt x="3067" y="497"/>
                  </a:cubicBezTo>
                  <a:cubicBezTo>
                    <a:pt x="252" y="2365"/>
                    <a:pt x="252" y="7103"/>
                    <a:pt x="112" y="10114"/>
                  </a:cubicBezTo>
                  <a:cubicBezTo>
                    <a:pt x="1" y="12400"/>
                    <a:pt x="112" y="14713"/>
                    <a:pt x="419" y="16971"/>
                  </a:cubicBezTo>
                  <a:cubicBezTo>
                    <a:pt x="586" y="18226"/>
                    <a:pt x="976" y="19647"/>
                    <a:pt x="2119" y="20233"/>
                  </a:cubicBezTo>
                  <a:cubicBezTo>
                    <a:pt x="2444" y="20395"/>
                    <a:pt x="2793" y="20469"/>
                    <a:pt x="3143" y="20469"/>
                  </a:cubicBezTo>
                  <a:cubicBezTo>
                    <a:pt x="3812" y="20469"/>
                    <a:pt x="4487" y="20198"/>
                    <a:pt x="5018" y="19759"/>
                  </a:cubicBezTo>
                  <a:cubicBezTo>
                    <a:pt x="5799" y="19090"/>
                    <a:pt x="6273" y="18114"/>
                    <a:pt x="6663" y="17139"/>
                  </a:cubicBezTo>
                  <a:cubicBezTo>
                    <a:pt x="7973" y="13598"/>
                    <a:pt x="7945" y="9640"/>
                    <a:pt x="7917" y="5849"/>
                  </a:cubicBezTo>
                  <a:cubicBezTo>
                    <a:pt x="7862" y="4065"/>
                    <a:pt x="7806" y="2058"/>
                    <a:pt x="6412" y="776"/>
                  </a:cubicBezTo>
                  <a:cubicBezTo>
                    <a:pt x="5867" y="262"/>
                    <a:pt x="5236" y="1"/>
                    <a:pt x="4590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7271779" y="4126588"/>
              <a:ext cx="1173736" cy="580867"/>
            </a:xfrm>
            <a:custGeom>
              <a:avLst/>
              <a:gdLst/>
              <a:ahLst/>
              <a:cxnLst/>
              <a:rect l="l" t="t" r="r" b="b"/>
              <a:pathLst>
                <a:path w="47138" h="23328" extrusionOk="0">
                  <a:moveTo>
                    <a:pt x="0" y="0"/>
                  </a:moveTo>
                  <a:lnTo>
                    <a:pt x="0" y="0"/>
                  </a:lnTo>
                  <a:cubicBezTo>
                    <a:pt x="948" y="6411"/>
                    <a:pt x="2704" y="11262"/>
                    <a:pt x="5743" y="15415"/>
                  </a:cubicBezTo>
                  <a:cubicBezTo>
                    <a:pt x="9693" y="20776"/>
                    <a:pt x="16297" y="23327"/>
                    <a:pt x="22951" y="23327"/>
                  </a:cubicBezTo>
                  <a:cubicBezTo>
                    <a:pt x="28926" y="23327"/>
                    <a:pt x="34942" y="21269"/>
                    <a:pt x="39109" y="17339"/>
                  </a:cubicBezTo>
                  <a:cubicBezTo>
                    <a:pt x="43374" y="13325"/>
                    <a:pt x="45298" y="7471"/>
                    <a:pt x="47138" y="2063"/>
                  </a:cubicBezTo>
                  <a:lnTo>
                    <a:pt x="47138" y="2063"/>
                  </a:lnTo>
                  <a:cubicBezTo>
                    <a:pt x="45082" y="2096"/>
                    <a:pt x="43016" y="2113"/>
                    <a:pt x="40941" y="2113"/>
                  </a:cubicBezTo>
                  <a:cubicBezTo>
                    <a:pt x="27369" y="2113"/>
                    <a:pt x="13444" y="140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7715995" y="4432759"/>
              <a:ext cx="103783" cy="272730"/>
            </a:xfrm>
            <a:custGeom>
              <a:avLst/>
              <a:gdLst/>
              <a:ahLst/>
              <a:cxnLst/>
              <a:rect l="l" t="t" r="r" b="b"/>
              <a:pathLst>
                <a:path w="4168" h="10953" extrusionOk="0">
                  <a:moveTo>
                    <a:pt x="2678" y="1"/>
                  </a:moveTo>
                  <a:cubicBezTo>
                    <a:pt x="1902" y="1"/>
                    <a:pt x="1074" y="495"/>
                    <a:pt x="976" y="1475"/>
                  </a:cubicBezTo>
                  <a:cubicBezTo>
                    <a:pt x="642" y="4485"/>
                    <a:pt x="307" y="7496"/>
                    <a:pt x="1" y="10506"/>
                  </a:cubicBezTo>
                  <a:cubicBezTo>
                    <a:pt x="1004" y="10701"/>
                    <a:pt x="2008" y="10841"/>
                    <a:pt x="3011" y="10952"/>
                  </a:cubicBezTo>
                  <a:cubicBezTo>
                    <a:pt x="3373" y="7774"/>
                    <a:pt x="3708" y="4652"/>
                    <a:pt x="4070" y="1475"/>
                  </a:cubicBezTo>
                  <a:cubicBezTo>
                    <a:pt x="4168" y="489"/>
                    <a:pt x="3448" y="1"/>
                    <a:pt x="2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7355069" y="4278653"/>
              <a:ext cx="243273" cy="199847"/>
            </a:xfrm>
            <a:custGeom>
              <a:avLst/>
              <a:gdLst/>
              <a:ahLst/>
              <a:cxnLst/>
              <a:rect l="l" t="t" r="r" b="b"/>
              <a:pathLst>
                <a:path w="9770" h="8026" extrusionOk="0">
                  <a:moveTo>
                    <a:pt x="7338" y="0"/>
                  </a:moveTo>
                  <a:cubicBezTo>
                    <a:pt x="7000" y="0"/>
                    <a:pt x="6650" y="107"/>
                    <a:pt x="6328" y="360"/>
                  </a:cubicBezTo>
                  <a:cubicBezTo>
                    <a:pt x="4210" y="2033"/>
                    <a:pt x="2119" y="3650"/>
                    <a:pt x="0" y="5322"/>
                  </a:cubicBezTo>
                  <a:cubicBezTo>
                    <a:pt x="446" y="6270"/>
                    <a:pt x="976" y="7190"/>
                    <a:pt x="1534" y="8026"/>
                  </a:cubicBezTo>
                  <a:cubicBezTo>
                    <a:pt x="3847" y="6158"/>
                    <a:pt x="6189" y="4346"/>
                    <a:pt x="8530" y="2535"/>
                  </a:cubicBezTo>
                  <a:cubicBezTo>
                    <a:pt x="9769" y="1583"/>
                    <a:pt x="8638" y="0"/>
                    <a:pt x="7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7861037" y="4426534"/>
              <a:ext cx="115262" cy="278257"/>
            </a:xfrm>
            <a:custGeom>
              <a:avLst/>
              <a:gdLst/>
              <a:ahLst/>
              <a:cxnLst/>
              <a:rect l="l" t="t" r="r" b="b"/>
              <a:pathLst>
                <a:path w="4629" h="11175" extrusionOk="0">
                  <a:moveTo>
                    <a:pt x="1900" y="1"/>
                  </a:moveTo>
                  <a:cubicBezTo>
                    <a:pt x="1007" y="1"/>
                    <a:pt x="1" y="772"/>
                    <a:pt x="169" y="1948"/>
                  </a:cubicBezTo>
                  <a:cubicBezTo>
                    <a:pt x="643" y="5014"/>
                    <a:pt x="1089" y="8108"/>
                    <a:pt x="1590" y="11174"/>
                  </a:cubicBezTo>
                  <a:cubicBezTo>
                    <a:pt x="2594" y="11063"/>
                    <a:pt x="3597" y="10923"/>
                    <a:pt x="4629" y="10728"/>
                  </a:cubicBezTo>
                  <a:lnTo>
                    <a:pt x="3151" y="1111"/>
                  </a:lnTo>
                  <a:cubicBezTo>
                    <a:pt x="3030" y="336"/>
                    <a:pt x="2490" y="1"/>
                    <a:pt x="1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7297451" y="4205472"/>
              <a:ext cx="182368" cy="123803"/>
            </a:xfrm>
            <a:custGeom>
              <a:avLst/>
              <a:gdLst/>
              <a:ahLst/>
              <a:cxnLst/>
              <a:rect l="l" t="t" r="r" b="b"/>
              <a:pathLst>
                <a:path w="7324" h="4972" extrusionOk="0">
                  <a:moveTo>
                    <a:pt x="4857" y="0"/>
                  </a:moveTo>
                  <a:cubicBezTo>
                    <a:pt x="4641" y="0"/>
                    <a:pt x="4413" y="46"/>
                    <a:pt x="4182" y="149"/>
                  </a:cubicBezTo>
                  <a:cubicBezTo>
                    <a:pt x="2788" y="790"/>
                    <a:pt x="1395" y="1376"/>
                    <a:pt x="1" y="1989"/>
                  </a:cubicBezTo>
                  <a:cubicBezTo>
                    <a:pt x="279" y="3048"/>
                    <a:pt x="558" y="4024"/>
                    <a:pt x="921" y="4972"/>
                  </a:cubicBezTo>
                  <a:cubicBezTo>
                    <a:pt x="2510" y="4275"/>
                    <a:pt x="4154" y="3522"/>
                    <a:pt x="5743" y="2825"/>
                  </a:cubicBezTo>
                  <a:cubicBezTo>
                    <a:pt x="7324" y="2145"/>
                    <a:pt x="6338" y="0"/>
                    <a:pt x="48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7488334" y="4388213"/>
              <a:ext cx="210330" cy="243696"/>
            </a:xfrm>
            <a:custGeom>
              <a:avLst/>
              <a:gdLst/>
              <a:ahLst/>
              <a:cxnLst/>
              <a:rect l="l" t="t" r="r" b="b"/>
              <a:pathLst>
                <a:path w="8447" h="9787" extrusionOk="0">
                  <a:moveTo>
                    <a:pt x="6273" y="0"/>
                  </a:moveTo>
                  <a:cubicBezTo>
                    <a:pt x="5801" y="0"/>
                    <a:pt x="5325" y="205"/>
                    <a:pt x="4990" y="699"/>
                  </a:cubicBezTo>
                  <a:cubicBezTo>
                    <a:pt x="3318" y="3124"/>
                    <a:pt x="1673" y="5577"/>
                    <a:pt x="0" y="8002"/>
                  </a:cubicBezTo>
                  <a:cubicBezTo>
                    <a:pt x="809" y="8671"/>
                    <a:pt x="1645" y="9257"/>
                    <a:pt x="2537" y="9786"/>
                  </a:cubicBezTo>
                  <a:lnTo>
                    <a:pt x="7666" y="2260"/>
                  </a:lnTo>
                  <a:cubicBezTo>
                    <a:pt x="8446" y="1110"/>
                    <a:pt x="7371" y="0"/>
                    <a:pt x="62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8169673" y="4227035"/>
              <a:ext cx="241829" cy="123081"/>
            </a:xfrm>
            <a:custGeom>
              <a:avLst/>
              <a:gdLst/>
              <a:ahLst/>
              <a:cxnLst/>
              <a:rect l="l" t="t" r="r" b="b"/>
              <a:pathLst>
                <a:path w="9712" h="4943" extrusionOk="0">
                  <a:moveTo>
                    <a:pt x="2155" y="1"/>
                  </a:moveTo>
                  <a:cubicBezTo>
                    <a:pt x="562" y="1"/>
                    <a:pt x="1" y="2535"/>
                    <a:pt x="1767" y="3047"/>
                  </a:cubicBezTo>
                  <a:lnTo>
                    <a:pt x="8569" y="4942"/>
                  </a:lnTo>
                  <a:cubicBezTo>
                    <a:pt x="8987" y="3994"/>
                    <a:pt x="9377" y="3019"/>
                    <a:pt x="9712" y="2043"/>
                  </a:cubicBezTo>
                  <a:cubicBezTo>
                    <a:pt x="7342" y="1346"/>
                    <a:pt x="4973" y="677"/>
                    <a:pt x="2603" y="64"/>
                  </a:cubicBezTo>
                  <a:cubicBezTo>
                    <a:pt x="2446" y="21"/>
                    <a:pt x="2297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8094873" y="4338911"/>
              <a:ext cx="214588" cy="205550"/>
            </a:xfrm>
            <a:custGeom>
              <a:avLst/>
              <a:gdLst/>
              <a:ahLst/>
              <a:cxnLst/>
              <a:rect l="l" t="t" r="r" b="b"/>
              <a:pathLst>
                <a:path w="8618" h="8255" extrusionOk="0">
                  <a:moveTo>
                    <a:pt x="2167" y="1"/>
                  </a:moveTo>
                  <a:cubicBezTo>
                    <a:pt x="1038" y="1"/>
                    <a:pt x="1" y="1557"/>
                    <a:pt x="980" y="2707"/>
                  </a:cubicBezTo>
                  <a:cubicBezTo>
                    <a:pt x="2708" y="4714"/>
                    <a:pt x="4604" y="6582"/>
                    <a:pt x="6611" y="8254"/>
                  </a:cubicBezTo>
                  <a:cubicBezTo>
                    <a:pt x="7364" y="7501"/>
                    <a:pt x="8005" y="6721"/>
                    <a:pt x="8618" y="5885"/>
                  </a:cubicBezTo>
                  <a:cubicBezTo>
                    <a:pt x="6667" y="4240"/>
                    <a:pt x="4855" y="2456"/>
                    <a:pt x="3182" y="505"/>
                  </a:cubicBezTo>
                  <a:cubicBezTo>
                    <a:pt x="2873" y="149"/>
                    <a:pt x="2515" y="1"/>
                    <a:pt x="2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7988401" y="4398496"/>
              <a:ext cx="158663" cy="265334"/>
            </a:xfrm>
            <a:custGeom>
              <a:avLst/>
              <a:gdLst/>
              <a:ahLst/>
              <a:cxnLst/>
              <a:rect l="l" t="t" r="r" b="b"/>
              <a:pathLst>
                <a:path w="6372" h="10656" extrusionOk="0">
                  <a:moveTo>
                    <a:pt x="1904" y="0"/>
                  </a:moveTo>
                  <a:cubicBezTo>
                    <a:pt x="946" y="0"/>
                    <a:pt x="0" y="743"/>
                    <a:pt x="406" y="1875"/>
                  </a:cubicBezTo>
                  <a:cubicBezTo>
                    <a:pt x="1465" y="4802"/>
                    <a:pt x="2524" y="7729"/>
                    <a:pt x="3584" y="10656"/>
                  </a:cubicBezTo>
                  <a:cubicBezTo>
                    <a:pt x="4559" y="10265"/>
                    <a:pt x="5507" y="9819"/>
                    <a:pt x="6371" y="9346"/>
                  </a:cubicBezTo>
                  <a:cubicBezTo>
                    <a:pt x="5396" y="6558"/>
                    <a:pt x="4392" y="3798"/>
                    <a:pt x="3416" y="1039"/>
                  </a:cubicBezTo>
                  <a:cubicBezTo>
                    <a:pt x="3153" y="314"/>
                    <a:pt x="2526" y="0"/>
                    <a:pt x="1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7332859" y="4132838"/>
              <a:ext cx="1043235" cy="470685"/>
            </a:xfrm>
            <a:custGeom>
              <a:avLst/>
              <a:gdLst/>
              <a:ahLst/>
              <a:cxnLst/>
              <a:rect l="l" t="t" r="r" b="b"/>
              <a:pathLst>
                <a:path w="41897" h="18903" extrusionOk="0">
                  <a:moveTo>
                    <a:pt x="0" y="0"/>
                  </a:moveTo>
                  <a:lnTo>
                    <a:pt x="0" y="0"/>
                  </a:lnTo>
                  <a:cubicBezTo>
                    <a:pt x="1060" y="6272"/>
                    <a:pt x="4628" y="12126"/>
                    <a:pt x="9980" y="15582"/>
                  </a:cubicBezTo>
                  <a:cubicBezTo>
                    <a:pt x="13363" y="17770"/>
                    <a:pt x="17415" y="18903"/>
                    <a:pt x="21445" y="18903"/>
                  </a:cubicBezTo>
                  <a:cubicBezTo>
                    <a:pt x="25219" y="18903"/>
                    <a:pt x="28973" y="17910"/>
                    <a:pt x="32141" y="15861"/>
                  </a:cubicBezTo>
                  <a:cubicBezTo>
                    <a:pt x="35876" y="13464"/>
                    <a:pt x="38691" y="9784"/>
                    <a:pt x="40503" y="5714"/>
                  </a:cubicBezTo>
                  <a:cubicBezTo>
                    <a:pt x="41061" y="4460"/>
                    <a:pt x="41507" y="3178"/>
                    <a:pt x="41897" y="1840"/>
                  </a:cubicBezTo>
                  <a:lnTo>
                    <a:pt x="41897" y="1840"/>
                  </a:lnTo>
                  <a:cubicBezTo>
                    <a:pt x="40792" y="1849"/>
                    <a:pt x="39684" y="1853"/>
                    <a:pt x="38575" y="1853"/>
                  </a:cubicBezTo>
                  <a:cubicBezTo>
                    <a:pt x="25750" y="1853"/>
                    <a:pt x="12674" y="12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7346728" y="4133511"/>
              <a:ext cx="1002997" cy="447204"/>
            </a:xfrm>
            <a:custGeom>
              <a:avLst/>
              <a:gdLst/>
              <a:ahLst/>
              <a:cxnLst/>
              <a:rect l="l" t="t" r="r" b="b"/>
              <a:pathLst>
                <a:path w="40281" h="17960" extrusionOk="0">
                  <a:moveTo>
                    <a:pt x="1" y="1"/>
                  </a:moveTo>
                  <a:lnTo>
                    <a:pt x="1" y="1"/>
                  </a:lnTo>
                  <a:cubicBezTo>
                    <a:pt x="809" y="4154"/>
                    <a:pt x="2733" y="8085"/>
                    <a:pt x="5576" y="11207"/>
                  </a:cubicBezTo>
                  <a:cubicBezTo>
                    <a:pt x="8726" y="14608"/>
                    <a:pt x="12963" y="16977"/>
                    <a:pt x="17534" y="17702"/>
                  </a:cubicBezTo>
                  <a:cubicBezTo>
                    <a:pt x="18577" y="17875"/>
                    <a:pt x="19633" y="17959"/>
                    <a:pt x="20688" y="17959"/>
                  </a:cubicBezTo>
                  <a:cubicBezTo>
                    <a:pt x="25418" y="17959"/>
                    <a:pt x="30147" y="16257"/>
                    <a:pt x="33702" y="13158"/>
                  </a:cubicBezTo>
                  <a:cubicBezTo>
                    <a:pt x="37075" y="10231"/>
                    <a:pt x="39417" y="6133"/>
                    <a:pt x="40281" y="1757"/>
                  </a:cubicBezTo>
                  <a:lnTo>
                    <a:pt x="40281" y="1757"/>
                  </a:lnTo>
                  <a:cubicBezTo>
                    <a:pt x="39002" y="1770"/>
                    <a:pt x="37720" y="1777"/>
                    <a:pt x="36434" y="1777"/>
                  </a:cubicBezTo>
                  <a:cubicBezTo>
                    <a:pt x="24351" y="1777"/>
                    <a:pt x="11994" y="118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7761114" y="4206667"/>
              <a:ext cx="26394" cy="40463"/>
            </a:xfrm>
            <a:custGeom>
              <a:avLst/>
              <a:gdLst/>
              <a:ahLst/>
              <a:cxnLst/>
              <a:rect l="l" t="t" r="r" b="b"/>
              <a:pathLst>
                <a:path w="1060" h="1625" extrusionOk="0">
                  <a:moveTo>
                    <a:pt x="611" y="0"/>
                  </a:moveTo>
                  <a:cubicBezTo>
                    <a:pt x="249" y="0"/>
                    <a:pt x="54" y="955"/>
                    <a:pt x="28" y="1188"/>
                  </a:cubicBezTo>
                  <a:cubicBezTo>
                    <a:pt x="0" y="1328"/>
                    <a:pt x="0" y="1523"/>
                    <a:pt x="140" y="1607"/>
                  </a:cubicBezTo>
                  <a:cubicBezTo>
                    <a:pt x="163" y="1618"/>
                    <a:pt x="196" y="1625"/>
                    <a:pt x="230" y="1625"/>
                  </a:cubicBezTo>
                  <a:cubicBezTo>
                    <a:pt x="278" y="1625"/>
                    <a:pt x="330" y="1611"/>
                    <a:pt x="363" y="1579"/>
                  </a:cubicBezTo>
                  <a:cubicBezTo>
                    <a:pt x="446" y="1523"/>
                    <a:pt x="502" y="1411"/>
                    <a:pt x="558" y="1356"/>
                  </a:cubicBezTo>
                  <a:cubicBezTo>
                    <a:pt x="697" y="1105"/>
                    <a:pt x="1060" y="213"/>
                    <a:pt x="697" y="18"/>
                  </a:cubicBezTo>
                  <a:cubicBezTo>
                    <a:pt x="668" y="6"/>
                    <a:pt x="639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7566769" y="4213639"/>
              <a:ext cx="37798" cy="32345"/>
            </a:xfrm>
            <a:custGeom>
              <a:avLst/>
              <a:gdLst/>
              <a:ahLst/>
              <a:cxnLst/>
              <a:rect l="l" t="t" r="r" b="b"/>
              <a:pathLst>
                <a:path w="1518" h="1299" extrusionOk="0">
                  <a:moveTo>
                    <a:pt x="1284" y="0"/>
                  </a:moveTo>
                  <a:cubicBezTo>
                    <a:pt x="1240" y="0"/>
                    <a:pt x="1185" y="14"/>
                    <a:pt x="1115" y="44"/>
                  </a:cubicBezTo>
                  <a:cubicBezTo>
                    <a:pt x="725" y="184"/>
                    <a:pt x="419" y="462"/>
                    <a:pt x="195" y="741"/>
                  </a:cubicBezTo>
                  <a:cubicBezTo>
                    <a:pt x="84" y="881"/>
                    <a:pt x="0" y="1020"/>
                    <a:pt x="56" y="1131"/>
                  </a:cubicBezTo>
                  <a:cubicBezTo>
                    <a:pt x="84" y="1243"/>
                    <a:pt x="223" y="1299"/>
                    <a:pt x="335" y="1299"/>
                  </a:cubicBezTo>
                  <a:cubicBezTo>
                    <a:pt x="446" y="1299"/>
                    <a:pt x="558" y="1243"/>
                    <a:pt x="642" y="1187"/>
                  </a:cubicBezTo>
                  <a:cubicBezTo>
                    <a:pt x="892" y="1048"/>
                    <a:pt x="1088" y="825"/>
                    <a:pt x="1255" y="630"/>
                  </a:cubicBezTo>
                  <a:cubicBezTo>
                    <a:pt x="1396" y="394"/>
                    <a:pt x="1517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7631310" y="4307587"/>
              <a:ext cx="38197" cy="47659"/>
            </a:xfrm>
            <a:custGeom>
              <a:avLst/>
              <a:gdLst/>
              <a:ahLst/>
              <a:cxnLst/>
              <a:rect l="l" t="t" r="r" b="b"/>
              <a:pathLst>
                <a:path w="1534" h="1914" extrusionOk="0">
                  <a:moveTo>
                    <a:pt x="1038" y="1"/>
                  </a:moveTo>
                  <a:cubicBezTo>
                    <a:pt x="689" y="1"/>
                    <a:pt x="260" y="715"/>
                    <a:pt x="140" y="954"/>
                  </a:cubicBezTo>
                  <a:cubicBezTo>
                    <a:pt x="84" y="1150"/>
                    <a:pt x="1" y="1317"/>
                    <a:pt x="1" y="1484"/>
                  </a:cubicBezTo>
                  <a:cubicBezTo>
                    <a:pt x="1" y="1651"/>
                    <a:pt x="112" y="1874"/>
                    <a:pt x="280" y="1902"/>
                  </a:cubicBezTo>
                  <a:cubicBezTo>
                    <a:pt x="317" y="1910"/>
                    <a:pt x="354" y="1913"/>
                    <a:pt x="391" y="1913"/>
                  </a:cubicBezTo>
                  <a:cubicBezTo>
                    <a:pt x="492" y="1913"/>
                    <a:pt x="588" y="1887"/>
                    <a:pt x="670" y="1846"/>
                  </a:cubicBezTo>
                  <a:cubicBezTo>
                    <a:pt x="781" y="1763"/>
                    <a:pt x="893" y="1651"/>
                    <a:pt x="949" y="1540"/>
                  </a:cubicBezTo>
                  <a:cubicBezTo>
                    <a:pt x="1144" y="1261"/>
                    <a:pt x="1534" y="341"/>
                    <a:pt x="1199" y="62"/>
                  </a:cubicBezTo>
                  <a:cubicBezTo>
                    <a:pt x="1149" y="19"/>
                    <a:pt x="1094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7843134" y="4331316"/>
              <a:ext cx="32320" cy="50024"/>
            </a:xfrm>
            <a:custGeom>
              <a:avLst/>
              <a:gdLst/>
              <a:ahLst/>
              <a:cxnLst/>
              <a:rect l="l" t="t" r="r" b="b"/>
              <a:pathLst>
                <a:path w="1298" h="2009" extrusionOk="0">
                  <a:moveTo>
                    <a:pt x="639" y="1"/>
                  </a:moveTo>
                  <a:cubicBezTo>
                    <a:pt x="1" y="1"/>
                    <a:pt x="191" y="1039"/>
                    <a:pt x="219" y="1479"/>
                  </a:cubicBezTo>
                  <a:cubicBezTo>
                    <a:pt x="247" y="1590"/>
                    <a:pt x="247" y="1730"/>
                    <a:pt x="330" y="1813"/>
                  </a:cubicBezTo>
                  <a:cubicBezTo>
                    <a:pt x="386" y="1925"/>
                    <a:pt x="498" y="2008"/>
                    <a:pt x="637" y="2008"/>
                  </a:cubicBezTo>
                  <a:cubicBezTo>
                    <a:pt x="721" y="2008"/>
                    <a:pt x="832" y="1897"/>
                    <a:pt x="888" y="1785"/>
                  </a:cubicBezTo>
                  <a:cubicBezTo>
                    <a:pt x="916" y="1674"/>
                    <a:pt x="944" y="1590"/>
                    <a:pt x="944" y="1479"/>
                  </a:cubicBezTo>
                  <a:cubicBezTo>
                    <a:pt x="971" y="1121"/>
                    <a:pt x="1298" y="1"/>
                    <a:pt x="687" y="1"/>
                  </a:cubicBezTo>
                  <a:cubicBezTo>
                    <a:pt x="680" y="1"/>
                    <a:pt x="672" y="1"/>
                    <a:pt x="665" y="1"/>
                  </a:cubicBezTo>
                  <a:cubicBezTo>
                    <a:pt x="656" y="1"/>
                    <a:pt x="648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8011682" y="4231393"/>
              <a:ext cx="35433" cy="41334"/>
            </a:xfrm>
            <a:custGeom>
              <a:avLst/>
              <a:gdLst/>
              <a:ahLst/>
              <a:cxnLst/>
              <a:rect l="l" t="t" r="r" b="b"/>
              <a:pathLst>
                <a:path w="1423" h="1660" extrusionOk="0">
                  <a:moveTo>
                    <a:pt x="866" y="0"/>
                  </a:moveTo>
                  <a:cubicBezTo>
                    <a:pt x="792" y="0"/>
                    <a:pt x="709" y="17"/>
                    <a:pt x="614" y="56"/>
                  </a:cubicBezTo>
                  <a:cubicBezTo>
                    <a:pt x="0" y="363"/>
                    <a:pt x="614" y="1227"/>
                    <a:pt x="948" y="1506"/>
                  </a:cubicBezTo>
                  <a:cubicBezTo>
                    <a:pt x="994" y="1574"/>
                    <a:pt x="1094" y="1660"/>
                    <a:pt x="1190" y="1660"/>
                  </a:cubicBezTo>
                  <a:cubicBezTo>
                    <a:pt x="1212" y="1660"/>
                    <a:pt x="1234" y="1655"/>
                    <a:pt x="1255" y="1645"/>
                  </a:cubicBezTo>
                  <a:cubicBezTo>
                    <a:pt x="1394" y="1617"/>
                    <a:pt x="1422" y="1422"/>
                    <a:pt x="1422" y="1227"/>
                  </a:cubicBezTo>
                  <a:cubicBezTo>
                    <a:pt x="1422" y="837"/>
                    <a:pt x="1380" y="0"/>
                    <a:pt x="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997788" y="4300366"/>
              <a:ext cx="20169" cy="56672"/>
            </a:xfrm>
            <a:custGeom>
              <a:avLst/>
              <a:gdLst/>
              <a:ahLst/>
              <a:cxnLst/>
              <a:rect l="l" t="t" r="r" b="b"/>
              <a:pathLst>
                <a:path w="810" h="2276" extrusionOk="0">
                  <a:moveTo>
                    <a:pt x="287" y="1"/>
                  </a:moveTo>
                  <a:cubicBezTo>
                    <a:pt x="113" y="1"/>
                    <a:pt x="57" y="373"/>
                    <a:pt x="57" y="631"/>
                  </a:cubicBezTo>
                  <a:cubicBezTo>
                    <a:pt x="1" y="1105"/>
                    <a:pt x="57" y="1579"/>
                    <a:pt x="196" y="2025"/>
                  </a:cubicBezTo>
                  <a:cubicBezTo>
                    <a:pt x="252" y="2081"/>
                    <a:pt x="252" y="2164"/>
                    <a:pt x="280" y="2192"/>
                  </a:cubicBezTo>
                  <a:cubicBezTo>
                    <a:pt x="308" y="2220"/>
                    <a:pt x="391" y="2276"/>
                    <a:pt x="447" y="2276"/>
                  </a:cubicBezTo>
                  <a:cubicBezTo>
                    <a:pt x="531" y="2220"/>
                    <a:pt x="558" y="2164"/>
                    <a:pt x="586" y="2081"/>
                  </a:cubicBezTo>
                  <a:cubicBezTo>
                    <a:pt x="726" y="1663"/>
                    <a:pt x="809" y="1189"/>
                    <a:pt x="726" y="743"/>
                  </a:cubicBezTo>
                  <a:cubicBezTo>
                    <a:pt x="698" y="548"/>
                    <a:pt x="642" y="380"/>
                    <a:pt x="558" y="213"/>
                  </a:cubicBezTo>
                  <a:cubicBezTo>
                    <a:pt x="447" y="61"/>
                    <a:pt x="357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8144250" y="4245984"/>
              <a:ext cx="43749" cy="34810"/>
            </a:xfrm>
            <a:custGeom>
              <a:avLst/>
              <a:gdLst/>
              <a:ahLst/>
              <a:cxnLst/>
              <a:rect l="l" t="t" r="r" b="b"/>
              <a:pathLst>
                <a:path w="1757" h="1398" extrusionOk="0">
                  <a:moveTo>
                    <a:pt x="506" y="0"/>
                  </a:moveTo>
                  <a:cubicBezTo>
                    <a:pt x="354" y="0"/>
                    <a:pt x="223" y="56"/>
                    <a:pt x="168" y="223"/>
                  </a:cubicBezTo>
                  <a:cubicBezTo>
                    <a:pt x="1" y="557"/>
                    <a:pt x="586" y="920"/>
                    <a:pt x="809" y="1143"/>
                  </a:cubicBezTo>
                  <a:cubicBezTo>
                    <a:pt x="962" y="1270"/>
                    <a:pt x="1114" y="1397"/>
                    <a:pt x="1309" y="1397"/>
                  </a:cubicBezTo>
                  <a:cubicBezTo>
                    <a:pt x="1328" y="1397"/>
                    <a:pt x="1347" y="1396"/>
                    <a:pt x="1367" y="1393"/>
                  </a:cubicBezTo>
                  <a:cubicBezTo>
                    <a:pt x="1534" y="1338"/>
                    <a:pt x="1673" y="1170"/>
                    <a:pt x="1701" y="1003"/>
                  </a:cubicBezTo>
                  <a:cubicBezTo>
                    <a:pt x="1757" y="836"/>
                    <a:pt x="1673" y="641"/>
                    <a:pt x="1562" y="501"/>
                  </a:cubicBezTo>
                  <a:cubicBezTo>
                    <a:pt x="1478" y="362"/>
                    <a:pt x="1283" y="278"/>
                    <a:pt x="1144" y="195"/>
                  </a:cubicBezTo>
                  <a:cubicBezTo>
                    <a:pt x="1009" y="128"/>
                    <a:pt x="734" y="0"/>
                    <a:pt x="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8139469" y="4352033"/>
              <a:ext cx="42977" cy="34885"/>
            </a:xfrm>
            <a:custGeom>
              <a:avLst/>
              <a:gdLst/>
              <a:ahLst/>
              <a:cxnLst/>
              <a:rect l="l" t="t" r="r" b="b"/>
              <a:pathLst>
                <a:path w="1726" h="1401" extrusionOk="0">
                  <a:moveTo>
                    <a:pt x="690" y="1"/>
                  </a:moveTo>
                  <a:cubicBezTo>
                    <a:pt x="0" y="1"/>
                    <a:pt x="732" y="991"/>
                    <a:pt x="973" y="1232"/>
                  </a:cubicBezTo>
                  <a:cubicBezTo>
                    <a:pt x="1079" y="1316"/>
                    <a:pt x="1200" y="1401"/>
                    <a:pt x="1325" y="1401"/>
                  </a:cubicBezTo>
                  <a:cubicBezTo>
                    <a:pt x="1365" y="1401"/>
                    <a:pt x="1406" y="1392"/>
                    <a:pt x="1447" y="1372"/>
                  </a:cubicBezTo>
                  <a:cubicBezTo>
                    <a:pt x="1586" y="1316"/>
                    <a:pt x="1614" y="1121"/>
                    <a:pt x="1670" y="981"/>
                  </a:cubicBezTo>
                  <a:cubicBezTo>
                    <a:pt x="1698" y="842"/>
                    <a:pt x="1726" y="703"/>
                    <a:pt x="1698" y="563"/>
                  </a:cubicBezTo>
                  <a:cubicBezTo>
                    <a:pt x="1614" y="340"/>
                    <a:pt x="1391" y="229"/>
                    <a:pt x="1140" y="117"/>
                  </a:cubicBezTo>
                  <a:cubicBezTo>
                    <a:pt x="1029" y="89"/>
                    <a:pt x="917" y="6"/>
                    <a:pt x="778" y="6"/>
                  </a:cubicBezTo>
                  <a:cubicBezTo>
                    <a:pt x="746" y="2"/>
                    <a:pt x="717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7931903" y="4443217"/>
              <a:ext cx="23580" cy="55602"/>
            </a:xfrm>
            <a:custGeom>
              <a:avLst/>
              <a:gdLst/>
              <a:ahLst/>
              <a:cxnLst/>
              <a:rect l="l" t="t" r="r" b="b"/>
              <a:pathLst>
                <a:path w="947" h="2233" extrusionOk="0">
                  <a:moveTo>
                    <a:pt x="395" y="1"/>
                  </a:moveTo>
                  <a:cubicBezTo>
                    <a:pt x="0" y="1"/>
                    <a:pt x="8" y="1502"/>
                    <a:pt x="55" y="1779"/>
                  </a:cubicBezTo>
                  <a:cubicBezTo>
                    <a:pt x="110" y="1919"/>
                    <a:pt x="138" y="2058"/>
                    <a:pt x="250" y="2142"/>
                  </a:cubicBezTo>
                  <a:cubicBezTo>
                    <a:pt x="308" y="2181"/>
                    <a:pt x="393" y="2233"/>
                    <a:pt x="487" y="2233"/>
                  </a:cubicBezTo>
                  <a:cubicBezTo>
                    <a:pt x="527" y="2233"/>
                    <a:pt x="570" y="2223"/>
                    <a:pt x="612" y="2197"/>
                  </a:cubicBezTo>
                  <a:cubicBezTo>
                    <a:pt x="724" y="2142"/>
                    <a:pt x="751" y="2030"/>
                    <a:pt x="807" y="1919"/>
                  </a:cubicBezTo>
                  <a:cubicBezTo>
                    <a:pt x="891" y="1584"/>
                    <a:pt x="947" y="1222"/>
                    <a:pt x="891" y="887"/>
                  </a:cubicBezTo>
                  <a:cubicBezTo>
                    <a:pt x="891" y="636"/>
                    <a:pt x="835" y="413"/>
                    <a:pt x="696" y="218"/>
                  </a:cubicBezTo>
                  <a:cubicBezTo>
                    <a:pt x="576" y="65"/>
                    <a:pt x="477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7719456" y="4427306"/>
              <a:ext cx="31972" cy="51468"/>
            </a:xfrm>
            <a:custGeom>
              <a:avLst/>
              <a:gdLst/>
              <a:ahLst/>
              <a:cxnLst/>
              <a:rect l="l" t="t" r="r" b="b"/>
              <a:pathLst>
                <a:path w="1284" h="2067" extrusionOk="0">
                  <a:moveTo>
                    <a:pt x="923" y="1"/>
                  </a:moveTo>
                  <a:cubicBezTo>
                    <a:pt x="786" y="1"/>
                    <a:pt x="664" y="139"/>
                    <a:pt x="558" y="244"/>
                  </a:cubicBezTo>
                  <a:cubicBezTo>
                    <a:pt x="224" y="579"/>
                    <a:pt x="29" y="1025"/>
                    <a:pt x="1" y="1526"/>
                  </a:cubicBezTo>
                  <a:cubicBezTo>
                    <a:pt x="1" y="1721"/>
                    <a:pt x="29" y="1972"/>
                    <a:pt x="196" y="2056"/>
                  </a:cubicBezTo>
                  <a:cubicBezTo>
                    <a:pt x="224" y="2063"/>
                    <a:pt x="254" y="2066"/>
                    <a:pt x="284" y="2066"/>
                  </a:cubicBezTo>
                  <a:cubicBezTo>
                    <a:pt x="376" y="2066"/>
                    <a:pt x="475" y="2035"/>
                    <a:pt x="558" y="1972"/>
                  </a:cubicBezTo>
                  <a:cubicBezTo>
                    <a:pt x="642" y="1917"/>
                    <a:pt x="726" y="1805"/>
                    <a:pt x="781" y="1694"/>
                  </a:cubicBezTo>
                  <a:cubicBezTo>
                    <a:pt x="1004" y="1415"/>
                    <a:pt x="1200" y="1108"/>
                    <a:pt x="1255" y="746"/>
                  </a:cubicBezTo>
                  <a:cubicBezTo>
                    <a:pt x="1283" y="551"/>
                    <a:pt x="1255" y="188"/>
                    <a:pt x="1060" y="49"/>
                  </a:cubicBezTo>
                  <a:cubicBezTo>
                    <a:pt x="1013" y="15"/>
                    <a:pt x="967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7429346" y="4203604"/>
              <a:ext cx="57967" cy="33291"/>
            </a:xfrm>
            <a:custGeom>
              <a:avLst/>
              <a:gdLst/>
              <a:ahLst/>
              <a:cxnLst/>
              <a:rect l="l" t="t" r="r" b="b"/>
              <a:pathLst>
                <a:path w="2328" h="1337" extrusionOk="0">
                  <a:moveTo>
                    <a:pt x="1539" y="1"/>
                  </a:moveTo>
                  <a:cubicBezTo>
                    <a:pt x="1199" y="1"/>
                    <a:pt x="817" y="76"/>
                    <a:pt x="669" y="113"/>
                  </a:cubicBezTo>
                  <a:cubicBezTo>
                    <a:pt x="530" y="169"/>
                    <a:pt x="362" y="224"/>
                    <a:pt x="251" y="336"/>
                  </a:cubicBezTo>
                  <a:cubicBezTo>
                    <a:pt x="112" y="447"/>
                    <a:pt x="28" y="587"/>
                    <a:pt x="0" y="754"/>
                  </a:cubicBezTo>
                  <a:cubicBezTo>
                    <a:pt x="0" y="949"/>
                    <a:pt x="139" y="1172"/>
                    <a:pt x="335" y="1284"/>
                  </a:cubicBezTo>
                  <a:cubicBezTo>
                    <a:pt x="435" y="1321"/>
                    <a:pt x="536" y="1336"/>
                    <a:pt x="634" y="1336"/>
                  </a:cubicBezTo>
                  <a:cubicBezTo>
                    <a:pt x="753" y="1336"/>
                    <a:pt x="869" y="1314"/>
                    <a:pt x="976" y="1284"/>
                  </a:cubicBezTo>
                  <a:cubicBezTo>
                    <a:pt x="1171" y="1200"/>
                    <a:pt x="1366" y="1088"/>
                    <a:pt x="1561" y="1005"/>
                  </a:cubicBezTo>
                  <a:cubicBezTo>
                    <a:pt x="1728" y="893"/>
                    <a:pt x="1951" y="754"/>
                    <a:pt x="2063" y="587"/>
                  </a:cubicBezTo>
                  <a:cubicBezTo>
                    <a:pt x="2327" y="120"/>
                    <a:pt x="1967" y="1"/>
                    <a:pt x="1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7527203" y="4336421"/>
              <a:ext cx="31249" cy="28286"/>
            </a:xfrm>
            <a:custGeom>
              <a:avLst/>
              <a:gdLst/>
              <a:ahLst/>
              <a:cxnLst/>
              <a:rect l="l" t="t" r="r" b="b"/>
              <a:pathLst>
                <a:path w="1255" h="1136" extrusionOk="0">
                  <a:moveTo>
                    <a:pt x="777" y="1"/>
                  </a:moveTo>
                  <a:cubicBezTo>
                    <a:pt x="476" y="1"/>
                    <a:pt x="103" y="540"/>
                    <a:pt x="56" y="772"/>
                  </a:cubicBezTo>
                  <a:cubicBezTo>
                    <a:pt x="0" y="884"/>
                    <a:pt x="56" y="995"/>
                    <a:pt x="112" y="1051"/>
                  </a:cubicBezTo>
                  <a:cubicBezTo>
                    <a:pt x="166" y="1105"/>
                    <a:pt x="243" y="1136"/>
                    <a:pt x="314" y="1136"/>
                  </a:cubicBezTo>
                  <a:cubicBezTo>
                    <a:pt x="352" y="1136"/>
                    <a:pt x="389" y="1126"/>
                    <a:pt x="419" y="1107"/>
                  </a:cubicBezTo>
                  <a:cubicBezTo>
                    <a:pt x="697" y="995"/>
                    <a:pt x="1255" y="410"/>
                    <a:pt x="948" y="75"/>
                  </a:cubicBezTo>
                  <a:cubicBezTo>
                    <a:pt x="896" y="23"/>
                    <a:pt x="838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7445307" y="4177808"/>
              <a:ext cx="240185" cy="275543"/>
            </a:xfrm>
            <a:custGeom>
              <a:avLst/>
              <a:gdLst/>
              <a:ahLst/>
              <a:cxnLst/>
              <a:rect l="l" t="t" r="r" b="b"/>
              <a:pathLst>
                <a:path w="9646" h="11066" extrusionOk="0">
                  <a:moveTo>
                    <a:pt x="1653" y="1"/>
                  </a:moveTo>
                  <a:cubicBezTo>
                    <a:pt x="1090" y="1"/>
                    <a:pt x="584" y="182"/>
                    <a:pt x="223" y="647"/>
                  </a:cubicBezTo>
                  <a:cubicBezTo>
                    <a:pt x="0" y="926"/>
                    <a:pt x="0" y="1344"/>
                    <a:pt x="28" y="1706"/>
                  </a:cubicBezTo>
                  <a:cubicBezTo>
                    <a:pt x="195" y="3239"/>
                    <a:pt x="1115" y="4745"/>
                    <a:pt x="1896" y="6027"/>
                  </a:cubicBezTo>
                  <a:cubicBezTo>
                    <a:pt x="2453" y="6919"/>
                    <a:pt x="3039" y="7755"/>
                    <a:pt x="3735" y="8508"/>
                  </a:cubicBezTo>
                  <a:cubicBezTo>
                    <a:pt x="4711" y="9595"/>
                    <a:pt x="5882" y="10599"/>
                    <a:pt x="7276" y="10961"/>
                  </a:cubicBezTo>
                  <a:cubicBezTo>
                    <a:pt x="7502" y="11026"/>
                    <a:pt x="7750" y="11065"/>
                    <a:pt x="7996" y="11065"/>
                  </a:cubicBezTo>
                  <a:cubicBezTo>
                    <a:pt x="8385" y="11065"/>
                    <a:pt x="8769" y="10966"/>
                    <a:pt x="9060" y="10710"/>
                  </a:cubicBezTo>
                  <a:cubicBezTo>
                    <a:pt x="9422" y="10348"/>
                    <a:pt x="9617" y="9846"/>
                    <a:pt x="9617" y="9316"/>
                  </a:cubicBezTo>
                  <a:cubicBezTo>
                    <a:pt x="9645" y="8369"/>
                    <a:pt x="9227" y="7477"/>
                    <a:pt x="8837" y="6585"/>
                  </a:cubicBezTo>
                  <a:cubicBezTo>
                    <a:pt x="8000" y="4856"/>
                    <a:pt x="7025" y="3072"/>
                    <a:pt x="5575" y="1790"/>
                  </a:cubicBezTo>
                  <a:cubicBezTo>
                    <a:pt x="4801" y="1115"/>
                    <a:pt x="3050" y="1"/>
                    <a:pt x="1653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8205330" y="4343069"/>
              <a:ext cx="149948" cy="191232"/>
            </a:xfrm>
            <a:custGeom>
              <a:avLst/>
              <a:gdLst/>
              <a:ahLst/>
              <a:cxnLst/>
              <a:rect l="l" t="t" r="r" b="b"/>
              <a:pathLst>
                <a:path w="6022" h="7680" extrusionOk="0">
                  <a:moveTo>
                    <a:pt x="5534" y="0"/>
                  </a:moveTo>
                  <a:cubicBezTo>
                    <a:pt x="5334" y="0"/>
                    <a:pt x="5280" y="289"/>
                    <a:pt x="5185" y="477"/>
                  </a:cubicBezTo>
                  <a:cubicBezTo>
                    <a:pt x="4544" y="1871"/>
                    <a:pt x="3680" y="3181"/>
                    <a:pt x="2677" y="4352"/>
                  </a:cubicBezTo>
                  <a:cubicBezTo>
                    <a:pt x="2119" y="5021"/>
                    <a:pt x="1478" y="5578"/>
                    <a:pt x="781" y="6080"/>
                  </a:cubicBezTo>
                  <a:cubicBezTo>
                    <a:pt x="558" y="6275"/>
                    <a:pt x="279" y="6470"/>
                    <a:pt x="140" y="6749"/>
                  </a:cubicBezTo>
                  <a:cubicBezTo>
                    <a:pt x="1" y="7028"/>
                    <a:pt x="1" y="7418"/>
                    <a:pt x="279" y="7585"/>
                  </a:cubicBezTo>
                  <a:cubicBezTo>
                    <a:pt x="358" y="7651"/>
                    <a:pt x="456" y="7680"/>
                    <a:pt x="558" y="7680"/>
                  </a:cubicBezTo>
                  <a:cubicBezTo>
                    <a:pt x="671" y="7680"/>
                    <a:pt x="790" y="7644"/>
                    <a:pt x="893" y="7585"/>
                  </a:cubicBezTo>
                  <a:cubicBezTo>
                    <a:pt x="1116" y="7474"/>
                    <a:pt x="1255" y="7334"/>
                    <a:pt x="1422" y="7167"/>
                  </a:cubicBezTo>
                  <a:cubicBezTo>
                    <a:pt x="1729" y="6861"/>
                    <a:pt x="2036" y="6526"/>
                    <a:pt x="2370" y="6192"/>
                  </a:cubicBezTo>
                  <a:cubicBezTo>
                    <a:pt x="3346" y="5216"/>
                    <a:pt x="4321" y="4240"/>
                    <a:pt x="5046" y="3042"/>
                  </a:cubicBezTo>
                  <a:cubicBezTo>
                    <a:pt x="5464" y="2401"/>
                    <a:pt x="5910" y="1481"/>
                    <a:pt x="5994" y="672"/>
                  </a:cubicBezTo>
                  <a:cubicBezTo>
                    <a:pt x="6022" y="449"/>
                    <a:pt x="5910" y="115"/>
                    <a:pt x="5659" y="31"/>
                  </a:cubicBezTo>
                  <a:cubicBezTo>
                    <a:pt x="5612" y="10"/>
                    <a:pt x="5571" y="0"/>
                    <a:pt x="5534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5720459" y="4148451"/>
              <a:ext cx="917640" cy="591699"/>
            </a:xfrm>
            <a:custGeom>
              <a:avLst/>
              <a:gdLst/>
              <a:ahLst/>
              <a:cxnLst/>
              <a:rect l="l" t="t" r="r" b="b"/>
              <a:pathLst>
                <a:path w="36853" h="23763" extrusionOk="0">
                  <a:moveTo>
                    <a:pt x="18580" y="1"/>
                  </a:moveTo>
                  <a:cubicBezTo>
                    <a:pt x="13747" y="1"/>
                    <a:pt x="8972" y="1487"/>
                    <a:pt x="5715" y="4502"/>
                  </a:cubicBezTo>
                  <a:cubicBezTo>
                    <a:pt x="5297" y="4892"/>
                    <a:pt x="4879" y="5310"/>
                    <a:pt x="4489" y="5757"/>
                  </a:cubicBezTo>
                  <a:cubicBezTo>
                    <a:pt x="1757" y="8934"/>
                    <a:pt x="1" y="13534"/>
                    <a:pt x="2175" y="17353"/>
                  </a:cubicBezTo>
                  <a:cubicBezTo>
                    <a:pt x="3820" y="20196"/>
                    <a:pt x="7137" y="21701"/>
                    <a:pt x="10315" y="22537"/>
                  </a:cubicBezTo>
                  <a:cubicBezTo>
                    <a:pt x="13339" y="23360"/>
                    <a:pt x="16481" y="23763"/>
                    <a:pt x="19615" y="23763"/>
                  </a:cubicBezTo>
                  <a:cubicBezTo>
                    <a:pt x="21046" y="23763"/>
                    <a:pt x="22475" y="23679"/>
                    <a:pt x="23890" y="23513"/>
                  </a:cubicBezTo>
                  <a:cubicBezTo>
                    <a:pt x="26204" y="23234"/>
                    <a:pt x="28462" y="22760"/>
                    <a:pt x="30552" y="21729"/>
                  </a:cubicBezTo>
                  <a:cubicBezTo>
                    <a:pt x="32615" y="20698"/>
                    <a:pt x="34455" y="19081"/>
                    <a:pt x="35431" y="17046"/>
                  </a:cubicBezTo>
                  <a:cubicBezTo>
                    <a:pt x="36852" y="14035"/>
                    <a:pt x="36378" y="10356"/>
                    <a:pt x="34594" y="7568"/>
                  </a:cubicBezTo>
                  <a:cubicBezTo>
                    <a:pt x="31352" y="2555"/>
                    <a:pt x="24917" y="1"/>
                    <a:pt x="18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5859301" y="4148251"/>
              <a:ext cx="718415" cy="383012"/>
            </a:xfrm>
            <a:custGeom>
              <a:avLst/>
              <a:gdLst/>
              <a:ahLst/>
              <a:cxnLst/>
              <a:rect l="l" t="t" r="r" b="b"/>
              <a:pathLst>
                <a:path w="28852" h="15382" extrusionOk="0">
                  <a:moveTo>
                    <a:pt x="12913" y="1"/>
                  </a:moveTo>
                  <a:cubicBezTo>
                    <a:pt x="11762" y="1"/>
                    <a:pt x="10620" y="89"/>
                    <a:pt x="9506" y="245"/>
                  </a:cubicBezTo>
                  <a:cubicBezTo>
                    <a:pt x="10063" y="942"/>
                    <a:pt x="10481" y="1527"/>
                    <a:pt x="10481" y="1527"/>
                  </a:cubicBezTo>
                  <a:cubicBezTo>
                    <a:pt x="10481" y="1527"/>
                    <a:pt x="7889" y="2029"/>
                    <a:pt x="6411" y="2615"/>
                  </a:cubicBezTo>
                  <a:cubicBezTo>
                    <a:pt x="3847" y="3618"/>
                    <a:pt x="1840" y="4817"/>
                    <a:pt x="0" y="6907"/>
                  </a:cubicBezTo>
                  <a:cubicBezTo>
                    <a:pt x="2788" y="6238"/>
                    <a:pt x="5631" y="5765"/>
                    <a:pt x="8502" y="5514"/>
                  </a:cubicBezTo>
                  <a:cubicBezTo>
                    <a:pt x="8821" y="5477"/>
                    <a:pt x="9150" y="5450"/>
                    <a:pt x="9475" y="5450"/>
                  </a:cubicBezTo>
                  <a:cubicBezTo>
                    <a:pt x="10144" y="5450"/>
                    <a:pt x="10802" y="5566"/>
                    <a:pt x="11345" y="5960"/>
                  </a:cubicBezTo>
                  <a:cubicBezTo>
                    <a:pt x="12014" y="6461"/>
                    <a:pt x="12321" y="7242"/>
                    <a:pt x="12600" y="8022"/>
                  </a:cubicBezTo>
                  <a:cubicBezTo>
                    <a:pt x="13408" y="10392"/>
                    <a:pt x="13854" y="12873"/>
                    <a:pt x="13938" y="15381"/>
                  </a:cubicBezTo>
                  <a:cubicBezTo>
                    <a:pt x="16251" y="13514"/>
                    <a:pt x="17840" y="10698"/>
                    <a:pt x="18203" y="7744"/>
                  </a:cubicBezTo>
                  <a:cubicBezTo>
                    <a:pt x="18286" y="7158"/>
                    <a:pt x="18314" y="6517"/>
                    <a:pt x="18677" y="6043"/>
                  </a:cubicBezTo>
                  <a:cubicBezTo>
                    <a:pt x="19150" y="5346"/>
                    <a:pt x="20098" y="5123"/>
                    <a:pt x="20962" y="5068"/>
                  </a:cubicBezTo>
                  <a:cubicBezTo>
                    <a:pt x="21229" y="5049"/>
                    <a:pt x="21496" y="5040"/>
                    <a:pt x="21763" y="5040"/>
                  </a:cubicBezTo>
                  <a:cubicBezTo>
                    <a:pt x="24284" y="5040"/>
                    <a:pt x="26784" y="5863"/>
                    <a:pt x="28851" y="7326"/>
                  </a:cubicBezTo>
                  <a:cubicBezTo>
                    <a:pt x="26956" y="4622"/>
                    <a:pt x="24168" y="2615"/>
                    <a:pt x="20962" y="1444"/>
                  </a:cubicBezTo>
                  <a:cubicBezTo>
                    <a:pt x="20238" y="1378"/>
                    <a:pt x="19501" y="1349"/>
                    <a:pt x="18764" y="1349"/>
                  </a:cubicBezTo>
                  <a:cubicBezTo>
                    <a:pt x="17940" y="1349"/>
                    <a:pt x="17116" y="1385"/>
                    <a:pt x="16307" y="1444"/>
                  </a:cubicBezTo>
                  <a:cubicBezTo>
                    <a:pt x="16303" y="1444"/>
                    <a:pt x="16299" y="1444"/>
                    <a:pt x="16295" y="1444"/>
                  </a:cubicBezTo>
                  <a:cubicBezTo>
                    <a:pt x="15945" y="1444"/>
                    <a:pt x="14798" y="326"/>
                    <a:pt x="14495" y="106"/>
                  </a:cubicBezTo>
                  <a:cubicBezTo>
                    <a:pt x="14439" y="78"/>
                    <a:pt x="14412" y="78"/>
                    <a:pt x="14384" y="50"/>
                  </a:cubicBezTo>
                  <a:cubicBezTo>
                    <a:pt x="13893" y="17"/>
                    <a:pt x="13402" y="1"/>
                    <a:pt x="12913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322242" y="4463212"/>
              <a:ext cx="246435" cy="200619"/>
            </a:xfrm>
            <a:custGeom>
              <a:avLst/>
              <a:gdLst/>
              <a:ahLst/>
              <a:cxnLst/>
              <a:rect l="l" t="t" r="r" b="b"/>
              <a:pathLst>
                <a:path w="9897" h="8057" fill="none" extrusionOk="0">
                  <a:moveTo>
                    <a:pt x="9562" y="1"/>
                  </a:moveTo>
                  <a:cubicBezTo>
                    <a:pt x="9897" y="1534"/>
                    <a:pt x="9423" y="3206"/>
                    <a:pt x="8419" y="4433"/>
                  </a:cubicBezTo>
                  <a:cubicBezTo>
                    <a:pt x="7471" y="5687"/>
                    <a:pt x="6050" y="6523"/>
                    <a:pt x="4600" y="7081"/>
                  </a:cubicBezTo>
                  <a:cubicBezTo>
                    <a:pt x="3151" y="7639"/>
                    <a:pt x="1562" y="7889"/>
                    <a:pt x="1" y="8057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6250057" y="4667292"/>
              <a:ext cx="36130" cy="2789"/>
            </a:xfrm>
            <a:custGeom>
              <a:avLst/>
              <a:gdLst/>
              <a:ahLst/>
              <a:cxnLst/>
              <a:rect l="l" t="t" r="r" b="b"/>
              <a:pathLst>
                <a:path w="1451" h="112" fill="none" extrusionOk="0">
                  <a:moveTo>
                    <a:pt x="1450" y="0"/>
                  </a:moveTo>
                  <a:cubicBezTo>
                    <a:pt x="949" y="112"/>
                    <a:pt x="503" y="112"/>
                    <a:pt x="1" y="56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6141095" y="4186971"/>
              <a:ext cx="14591" cy="31947"/>
            </a:xfrm>
            <a:custGeom>
              <a:avLst/>
              <a:gdLst/>
              <a:ahLst/>
              <a:cxnLst/>
              <a:rect l="l" t="t" r="r" b="b"/>
              <a:pathLst>
                <a:path w="586" h="1283" fill="none" extrusionOk="0">
                  <a:moveTo>
                    <a:pt x="0" y="0"/>
                  </a:moveTo>
                  <a:cubicBezTo>
                    <a:pt x="279" y="363"/>
                    <a:pt x="474" y="781"/>
                    <a:pt x="586" y="1283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5925934" y="4642292"/>
              <a:ext cx="131895" cy="31947"/>
            </a:xfrm>
            <a:custGeom>
              <a:avLst/>
              <a:gdLst/>
              <a:ahLst/>
              <a:cxnLst/>
              <a:rect l="l" t="t" r="r" b="b"/>
              <a:pathLst>
                <a:path w="5297" h="1283" fill="none" extrusionOk="0">
                  <a:moveTo>
                    <a:pt x="0" y="1"/>
                  </a:moveTo>
                  <a:cubicBezTo>
                    <a:pt x="1673" y="725"/>
                    <a:pt x="3429" y="1143"/>
                    <a:pt x="5296" y="1283"/>
                  </a:cubicBezTo>
                </a:path>
              </a:pathLst>
            </a:custGeom>
            <a:solidFill>
              <a:schemeClr val="dk1"/>
            </a:solidFill>
            <a:ln w="6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812788" y="4370210"/>
              <a:ext cx="130501" cy="192029"/>
            </a:xfrm>
            <a:custGeom>
              <a:avLst/>
              <a:gdLst/>
              <a:ahLst/>
              <a:cxnLst/>
              <a:rect l="l" t="t" r="r" b="b"/>
              <a:pathLst>
                <a:path w="5241" h="7712" extrusionOk="0">
                  <a:moveTo>
                    <a:pt x="2337" y="1"/>
                  </a:moveTo>
                  <a:cubicBezTo>
                    <a:pt x="973" y="1"/>
                    <a:pt x="47" y="1816"/>
                    <a:pt x="0" y="3122"/>
                  </a:cubicBezTo>
                  <a:cubicBezTo>
                    <a:pt x="0" y="4098"/>
                    <a:pt x="307" y="4990"/>
                    <a:pt x="753" y="5882"/>
                  </a:cubicBezTo>
                  <a:cubicBezTo>
                    <a:pt x="1060" y="6467"/>
                    <a:pt x="1450" y="7053"/>
                    <a:pt x="2007" y="7387"/>
                  </a:cubicBezTo>
                  <a:cubicBezTo>
                    <a:pt x="2316" y="7588"/>
                    <a:pt x="2692" y="7711"/>
                    <a:pt x="3056" y="7711"/>
                  </a:cubicBezTo>
                  <a:cubicBezTo>
                    <a:pt x="3351" y="7711"/>
                    <a:pt x="3638" y="7630"/>
                    <a:pt x="3875" y="7443"/>
                  </a:cubicBezTo>
                  <a:cubicBezTo>
                    <a:pt x="4154" y="7220"/>
                    <a:pt x="4377" y="6913"/>
                    <a:pt x="4516" y="6607"/>
                  </a:cubicBezTo>
                  <a:cubicBezTo>
                    <a:pt x="5213" y="5102"/>
                    <a:pt x="5241" y="3318"/>
                    <a:pt x="4572" y="1840"/>
                  </a:cubicBezTo>
                  <a:cubicBezTo>
                    <a:pt x="4265" y="1171"/>
                    <a:pt x="3847" y="530"/>
                    <a:pt x="3178" y="223"/>
                  </a:cubicBezTo>
                  <a:cubicBezTo>
                    <a:pt x="2883" y="69"/>
                    <a:pt x="2602" y="1"/>
                    <a:pt x="2337" y="1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6346545" y="4360773"/>
              <a:ext cx="179106" cy="237123"/>
            </a:xfrm>
            <a:custGeom>
              <a:avLst/>
              <a:gdLst/>
              <a:ahLst/>
              <a:cxnLst/>
              <a:rect l="l" t="t" r="r" b="b"/>
              <a:pathLst>
                <a:path w="7193" h="9523" extrusionOk="0">
                  <a:moveTo>
                    <a:pt x="5725" y="0"/>
                  </a:moveTo>
                  <a:cubicBezTo>
                    <a:pt x="4767" y="0"/>
                    <a:pt x="3602" y="1118"/>
                    <a:pt x="2927" y="1829"/>
                  </a:cubicBezTo>
                  <a:cubicBezTo>
                    <a:pt x="1673" y="3139"/>
                    <a:pt x="725" y="4756"/>
                    <a:pt x="251" y="6484"/>
                  </a:cubicBezTo>
                  <a:cubicBezTo>
                    <a:pt x="112" y="6986"/>
                    <a:pt x="1" y="7488"/>
                    <a:pt x="84" y="8017"/>
                  </a:cubicBezTo>
                  <a:cubicBezTo>
                    <a:pt x="140" y="8547"/>
                    <a:pt x="391" y="9021"/>
                    <a:pt x="837" y="9299"/>
                  </a:cubicBezTo>
                  <a:cubicBezTo>
                    <a:pt x="1074" y="9452"/>
                    <a:pt x="1364" y="9522"/>
                    <a:pt x="1654" y="9522"/>
                  </a:cubicBezTo>
                  <a:cubicBezTo>
                    <a:pt x="1841" y="9522"/>
                    <a:pt x="2028" y="9493"/>
                    <a:pt x="2203" y="9439"/>
                  </a:cubicBezTo>
                  <a:cubicBezTo>
                    <a:pt x="2649" y="9355"/>
                    <a:pt x="3067" y="9076"/>
                    <a:pt x="3429" y="8826"/>
                  </a:cubicBezTo>
                  <a:cubicBezTo>
                    <a:pt x="5325" y="7432"/>
                    <a:pt x="6663" y="5258"/>
                    <a:pt x="7053" y="2944"/>
                  </a:cubicBezTo>
                  <a:cubicBezTo>
                    <a:pt x="7137" y="2331"/>
                    <a:pt x="7192" y="1717"/>
                    <a:pt x="6969" y="1160"/>
                  </a:cubicBezTo>
                  <a:cubicBezTo>
                    <a:pt x="6680" y="312"/>
                    <a:pt x="6231" y="0"/>
                    <a:pt x="5725" y="0"/>
                  </a:cubicBezTo>
                  <a:close/>
                </a:path>
              </a:pathLst>
            </a:custGeom>
            <a:solidFill>
              <a:srgbClr val="FBF7E4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 rot="8100000">
              <a:off x="7745830" y="2271944"/>
              <a:ext cx="217284" cy="219351"/>
            </a:xfrm>
            <a:custGeom>
              <a:avLst/>
              <a:gdLst/>
              <a:ahLst/>
              <a:cxnLst/>
              <a:rect l="l" t="t" r="r" b="b"/>
              <a:pathLst>
                <a:path w="8726" h="8809" fill="none" extrusionOk="0">
                  <a:moveTo>
                    <a:pt x="1561" y="8809"/>
                  </a:moveTo>
                  <a:cubicBezTo>
                    <a:pt x="1004" y="7917"/>
                    <a:pt x="474" y="6969"/>
                    <a:pt x="251" y="5966"/>
                  </a:cubicBezTo>
                  <a:cubicBezTo>
                    <a:pt x="0" y="4962"/>
                    <a:pt x="56" y="3791"/>
                    <a:pt x="558" y="2899"/>
                  </a:cubicBezTo>
                  <a:cubicBezTo>
                    <a:pt x="1060" y="1980"/>
                    <a:pt x="2091" y="1283"/>
                    <a:pt x="3122" y="1366"/>
                  </a:cubicBezTo>
                  <a:cubicBezTo>
                    <a:pt x="4182" y="1422"/>
                    <a:pt x="5157" y="2370"/>
                    <a:pt x="5102" y="3401"/>
                  </a:cubicBezTo>
                  <a:cubicBezTo>
                    <a:pt x="5102" y="3875"/>
                    <a:pt x="4906" y="4321"/>
                    <a:pt x="4544" y="4600"/>
                  </a:cubicBezTo>
                  <a:cubicBezTo>
                    <a:pt x="4210" y="4879"/>
                    <a:pt x="3680" y="4990"/>
                    <a:pt x="3290" y="4767"/>
                  </a:cubicBezTo>
                  <a:cubicBezTo>
                    <a:pt x="2872" y="4600"/>
                    <a:pt x="2593" y="4154"/>
                    <a:pt x="2537" y="3652"/>
                  </a:cubicBezTo>
                  <a:cubicBezTo>
                    <a:pt x="2453" y="3206"/>
                    <a:pt x="2593" y="2732"/>
                    <a:pt x="2816" y="2314"/>
                  </a:cubicBezTo>
                  <a:cubicBezTo>
                    <a:pt x="3345" y="1255"/>
                    <a:pt x="4349" y="502"/>
                    <a:pt x="5464" y="251"/>
                  </a:cubicBezTo>
                  <a:cubicBezTo>
                    <a:pt x="6579" y="0"/>
                    <a:pt x="7833" y="307"/>
                    <a:pt x="8725" y="1060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 pitchFamily="2" charset="0"/>
              </a:endParaRPr>
            </a:p>
          </p:txBody>
        </p:sp>
      </p:grpSp>
      <p:sp>
        <p:nvSpPr>
          <p:cNvPr id="695" name="Google Shape;695;p30"/>
          <p:cNvSpPr/>
          <p:nvPr/>
        </p:nvSpPr>
        <p:spPr>
          <a:xfrm>
            <a:off x="4017033" y="4071321"/>
            <a:ext cx="217277" cy="219344"/>
          </a:xfrm>
          <a:custGeom>
            <a:avLst/>
            <a:gdLst/>
            <a:ahLst/>
            <a:cxnLst/>
            <a:rect l="l" t="t" r="r" b="b"/>
            <a:pathLst>
              <a:path w="8726" h="8809" fill="none" extrusionOk="0">
                <a:moveTo>
                  <a:pt x="1561" y="8809"/>
                </a:moveTo>
                <a:cubicBezTo>
                  <a:pt x="1004" y="7917"/>
                  <a:pt x="474" y="6969"/>
                  <a:pt x="251" y="5966"/>
                </a:cubicBezTo>
                <a:cubicBezTo>
                  <a:pt x="0" y="4962"/>
                  <a:pt x="56" y="3791"/>
                  <a:pt x="558" y="2899"/>
                </a:cubicBezTo>
                <a:cubicBezTo>
                  <a:pt x="1060" y="1980"/>
                  <a:pt x="2091" y="1283"/>
                  <a:pt x="3122" y="1366"/>
                </a:cubicBezTo>
                <a:cubicBezTo>
                  <a:pt x="4182" y="1422"/>
                  <a:pt x="5157" y="2370"/>
                  <a:pt x="5102" y="3401"/>
                </a:cubicBezTo>
                <a:cubicBezTo>
                  <a:pt x="5102" y="3875"/>
                  <a:pt x="4906" y="4321"/>
                  <a:pt x="4544" y="4600"/>
                </a:cubicBezTo>
                <a:cubicBezTo>
                  <a:pt x="4210" y="4879"/>
                  <a:pt x="3680" y="4990"/>
                  <a:pt x="3290" y="4767"/>
                </a:cubicBezTo>
                <a:cubicBezTo>
                  <a:pt x="2872" y="4600"/>
                  <a:pt x="2593" y="4154"/>
                  <a:pt x="2537" y="3652"/>
                </a:cubicBezTo>
                <a:cubicBezTo>
                  <a:pt x="2453" y="3206"/>
                  <a:pt x="2593" y="2732"/>
                  <a:pt x="2816" y="2314"/>
                </a:cubicBezTo>
                <a:cubicBezTo>
                  <a:pt x="3345" y="1255"/>
                  <a:pt x="4349" y="502"/>
                  <a:pt x="5464" y="251"/>
                </a:cubicBezTo>
                <a:cubicBezTo>
                  <a:pt x="6579" y="0"/>
                  <a:pt x="7833" y="307"/>
                  <a:pt x="8725" y="1060"/>
                </a:cubicBezTo>
              </a:path>
            </a:pathLst>
          </a:custGeom>
          <a:solidFill>
            <a:schemeClr val="dk1"/>
          </a:solidFill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376F4-9685-C837-B108-9844AED1CA8C}"/>
              </a:ext>
            </a:extLst>
          </p:cNvPr>
          <p:cNvSpPr txBox="1"/>
          <p:nvPr/>
        </p:nvSpPr>
        <p:spPr>
          <a:xfrm>
            <a:off x="905353" y="16187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latin typeface="DM Sans" pitchFamily="2" charset="0"/>
                <a:cs typeface="Poppins" panose="00000500000000000000" pitchFamily="2" charset="0"/>
              </a:rPr>
              <a:t>YOUR ONE-STOP AI VEGGIE PREDICTION WEBSITE :</a:t>
            </a:r>
            <a:endParaRPr lang="en-SG" sz="1200" dirty="0">
              <a:latin typeface="DM Sans" pitchFamily="2" charset="0"/>
              <a:cs typeface="Poppins" panose="00000500000000000000" pitchFamily="2" charset="0"/>
            </a:endParaRPr>
          </a:p>
        </p:txBody>
      </p:sp>
      <p:cxnSp>
        <p:nvCxnSpPr>
          <p:cNvPr id="4" name="Google Shape;469;p30">
            <a:extLst>
              <a:ext uri="{FF2B5EF4-FFF2-40B4-BE49-F238E27FC236}">
                <a16:creationId xmlns:a16="http://schemas.microsoft.com/office/drawing/2014/main" id="{5E56AD32-B1EA-AE12-1CC3-063341D142E4}"/>
              </a:ext>
            </a:extLst>
          </p:cNvPr>
          <p:cNvCxnSpPr/>
          <p:nvPr/>
        </p:nvCxnSpPr>
        <p:spPr>
          <a:xfrm>
            <a:off x="973892" y="2890372"/>
            <a:ext cx="197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FF82B6-4616-213D-4FCD-B1D56064D9B2}"/>
              </a:ext>
            </a:extLst>
          </p:cNvPr>
          <p:cNvSpPr txBox="1"/>
          <p:nvPr/>
        </p:nvSpPr>
        <p:spPr>
          <a:xfrm>
            <a:off x="905353" y="121526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u="sng" dirty="0">
                <a:latin typeface="DM Sans" pitchFamily="2" charset="0"/>
                <a:cs typeface="Poppins" panose="00000500000000000000" pitchFamily="2" charset="0"/>
              </a:rPr>
              <a:t>DEVOPS AND AUTOMATION FOR AI CA2 </a:t>
            </a:r>
            <a:endParaRPr lang="en-SG" sz="1200" u="sng" dirty="0">
              <a:latin typeface="DM Sans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308A7DE9-BC63-70E3-3FB2-B06B6252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69E68C6-4187-7CD9-0D06-04CABCF2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VEGGIELENS – QUIZ </a:t>
            </a:r>
          </a:p>
        </p:txBody>
      </p:sp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08BCB6EF-34FA-1257-2A76-B684A6D82A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2440" y="1107995"/>
            <a:ext cx="4523087" cy="2471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The user can choose the AI model and number of questions for the quiz.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 sample image and a dropdown allows users to select the class the image best belongs to.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DM Sans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D185DC-3D09-E463-1331-F56F952C6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67" y="2343658"/>
            <a:ext cx="1993760" cy="2386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675043-B412-D264-7268-2CB3B02D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86" y="2343658"/>
            <a:ext cx="2053835" cy="1984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940;p33">
            <a:extLst>
              <a:ext uri="{FF2B5EF4-FFF2-40B4-BE49-F238E27FC236}">
                <a16:creationId xmlns:a16="http://schemas.microsoft.com/office/drawing/2014/main" id="{AF8371D4-0702-A602-3EAA-23D64ADF830E}"/>
              </a:ext>
            </a:extLst>
          </p:cNvPr>
          <p:cNvSpPr txBox="1">
            <a:spLocks/>
          </p:cNvSpPr>
          <p:nvPr/>
        </p:nvSpPr>
        <p:spPr>
          <a:xfrm>
            <a:off x="5865286" y="1176575"/>
            <a:ext cx="2053835" cy="247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Results are shown to display both the user’s score as well as the AI Model’s score.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DM Sans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E8400-2084-70E1-2299-D1436145F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969" y="2343658"/>
            <a:ext cx="2192269" cy="2386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124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81BA9D8D-3C1C-C0D5-C96B-CF7B5F183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1ECF5-8C2B-118B-69E3-625D3E94A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79" y="1025662"/>
            <a:ext cx="6220802" cy="386034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84D51870-D7EF-CC47-8F18-E2FF02A5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UNEXPECTED FAILURE TESTING</a:t>
            </a:r>
          </a:p>
        </p:txBody>
      </p:sp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FD80CC1A-DFBE-46EA-0DBA-1EB8D2D745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32943" y="1720169"/>
            <a:ext cx="1701578" cy="2471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Created a test for unexpected failure testing for data sent to the SQLite Database.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All results </a:t>
            </a:r>
            <a:r>
              <a:rPr lang="en-US" b="1" dirty="0">
                <a:latin typeface="DM Sans" pitchFamily="2" charset="0"/>
                <a:cs typeface="Poppins" panose="00000500000000000000" pitchFamily="2" charset="0"/>
              </a:rPr>
              <a:t>PASSED </a:t>
            </a: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as no failure was expected from the parameters inputted.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5B47F-5B39-6708-1CA2-A4A40F5ED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669"/>
          <a:stretch/>
        </p:blipFill>
        <p:spPr>
          <a:xfrm>
            <a:off x="2951424" y="2706035"/>
            <a:ext cx="3500231" cy="4995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E593D-4484-1865-A315-DA7E642C9ACA}"/>
              </a:ext>
            </a:extLst>
          </p:cNvPr>
          <p:cNvSpPr txBox="1"/>
          <p:nvPr/>
        </p:nvSpPr>
        <p:spPr>
          <a:xfrm>
            <a:off x="2845342" y="2373501"/>
            <a:ext cx="2116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DM Sans" pitchFamily="2" charset="0"/>
                <a:cs typeface="Poppins" panose="00000500000000000000" pitchFamily="2" charset="0"/>
              </a:rPr>
              <a:t>Results :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6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C5CA8E61-1AC7-F7C5-6A7B-0D21684F3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196B5E4-54F0-2887-4691-89B0F6BC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EXPECTED FAILURE TESTING</a:t>
            </a:r>
          </a:p>
        </p:txBody>
      </p:sp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E19B9740-9305-193C-7DA4-629E75F9C5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68715" y="1088658"/>
            <a:ext cx="4059988" cy="2066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For expected testing, the following were checked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Invalid file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Invalid model type (not VGG or </a:t>
            </a:r>
            <a:r>
              <a:rPr lang="en-US" sz="1200" dirty="0" err="1">
                <a:latin typeface="DM Sans" pitchFamily="2" charset="0"/>
                <a:cs typeface="Poppins" panose="00000500000000000000" pitchFamily="2" charset="0"/>
              </a:rPr>
              <a:t>AlexNet</a:t>
            </a: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Invalid image size processed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Empty file paths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Zero or negative image sizes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Prediction out of the class range – 0 to 14</a:t>
            </a:r>
            <a:endParaRPr lang="en-US" sz="1200" dirty="0">
              <a:latin typeface="DM Sans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A1FBF-F5DB-6197-822D-1431913B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585" y="2702899"/>
            <a:ext cx="3786543" cy="2151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D94A0F-6E94-7A79-3FA6-D7559B30C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34" y="1088658"/>
            <a:ext cx="3557786" cy="3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2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E441F43F-F8E7-AA0B-A38B-BAAD7516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B7A0D52-3D09-3CB9-29C7-DF9C5334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CONSISTENCY TESTING</a:t>
            </a:r>
          </a:p>
        </p:txBody>
      </p:sp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3E281875-A907-7875-DA35-3C62840926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4452" y="2571750"/>
            <a:ext cx="2697480" cy="2471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Give</a:t>
            </a: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n identical inputs, it checks if the predictions are the same as each other.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Grouped 2 arrays with random indexing, for Cauliflower and Potato, to test if the output predictions are consistent.</a:t>
            </a:r>
            <a:endParaRPr lang="en-US" sz="1200" dirty="0">
              <a:latin typeface="DM Sans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39CCC7-0210-D197-E0F1-509D98E1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42" y="2173881"/>
            <a:ext cx="3487501" cy="276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0C1F3-C032-770F-52CE-4ED134AD72CC}"/>
              </a:ext>
            </a:extLst>
          </p:cNvPr>
          <p:cNvSpPr txBox="1"/>
          <p:nvPr/>
        </p:nvSpPr>
        <p:spPr>
          <a:xfrm>
            <a:off x="5169442" y="1868976"/>
            <a:ext cx="2116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Results :</a:t>
            </a:r>
            <a:endParaRPr lang="en-SG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0303A-837F-39B2-FFFF-1B8144666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57" y="985980"/>
            <a:ext cx="4534523" cy="38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6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7D986CEF-31C3-8C6C-5C1E-E49A3BEF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70F50A91-C5AA-B55F-994E-EE8318D7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VALIDITY TESTING</a:t>
            </a:r>
          </a:p>
        </p:txBody>
      </p:sp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679006CC-4E11-96BD-D375-D33CBE8A83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88565" y="2751415"/>
            <a:ext cx="3012314" cy="1765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Tests on valid data to determine if ordinary data can be used. [Expected &amp; Valid Working Data]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Since the first parameter is a </a:t>
            </a:r>
            <a:r>
              <a:rPr lang="en-US" b="1" dirty="0">
                <a:latin typeface="DM Sans" pitchFamily="2" charset="0"/>
                <a:cs typeface="Poppins" panose="00000500000000000000" pitchFamily="2" charset="0"/>
              </a:rPr>
              <a:t>valid email and password</a:t>
            </a: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, it returns XPASS, and the rest returns XFAIL as they are all invalid.</a:t>
            </a:r>
          </a:p>
          <a:p>
            <a:pPr marL="0" indent="0">
              <a:spcBef>
                <a:spcPts val="600"/>
              </a:spcBef>
            </a:pPr>
            <a:endParaRPr lang="en-US" dirty="0">
              <a:latin typeface="DM Sans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6EB3C-A5CF-E5E2-4EEB-C8997371A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0" y="1105635"/>
            <a:ext cx="4443040" cy="3624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24DD3-F373-05FA-BE1B-1BF7FFC48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12" y="2064912"/>
            <a:ext cx="3960088" cy="506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64EBFF-0C46-EE1F-0DF1-C4ACD0D5CCA3}"/>
              </a:ext>
            </a:extLst>
          </p:cNvPr>
          <p:cNvSpPr txBox="1"/>
          <p:nvPr/>
        </p:nvSpPr>
        <p:spPr>
          <a:xfrm>
            <a:off x="5082312" y="1730198"/>
            <a:ext cx="2116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Results :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54705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EA8F836E-9C5A-FFF6-F8FA-5A3E58EF0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D14ED8E-CF9A-5450-FD89-C272A2A5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ENDPOINT API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F4AC2-AD4A-0841-8692-D0F285050930}"/>
              </a:ext>
            </a:extLst>
          </p:cNvPr>
          <p:cNvSpPr txBox="1"/>
          <p:nvPr/>
        </p:nvSpPr>
        <p:spPr>
          <a:xfrm>
            <a:off x="1069960" y="1330145"/>
            <a:ext cx="128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/API/LOGIN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93AC85-6AED-EC8C-7CEE-36405013256B}"/>
              </a:ext>
            </a:extLst>
          </p:cNvPr>
          <p:cNvSpPr txBox="1"/>
          <p:nvPr/>
        </p:nvSpPr>
        <p:spPr>
          <a:xfrm>
            <a:off x="3919262" y="1331866"/>
            <a:ext cx="128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/API/SIGNUP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0AE76-112F-5D8C-D7C9-22E846E62DB5}"/>
              </a:ext>
            </a:extLst>
          </p:cNvPr>
          <p:cNvSpPr txBox="1"/>
          <p:nvPr/>
        </p:nvSpPr>
        <p:spPr>
          <a:xfrm>
            <a:off x="6247799" y="1331866"/>
            <a:ext cx="2010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DELETE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/API/DELETE/{id}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153CF-06C5-5DCA-1915-7ACDDE1940F2}"/>
              </a:ext>
            </a:extLst>
          </p:cNvPr>
          <p:cNvSpPr txBox="1"/>
          <p:nvPr/>
        </p:nvSpPr>
        <p:spPr>
          <a:xfrm>
            <a:off x="6222207" y="3046821"/>
            <a:ext cx="2010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/API/PREDICT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A8619-A025-70BE-A80F-EE4A02BF682A}"/>
              </a:ext>
            </a:extLst>
          </p:cNvPr>
          <p:cNvSpPr txBox="1"/>
          <p:nvPr/>
        </p:nvSpPr>
        <p:spPr>
          <a:xfrm>
            <a:off x="3542053" y="3070978"/>
            <a:ext cx="2010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/API/ADD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7A6FE1-50D7-23C6-FEE1-41F9AC9F3384}"/>
              </a:ext>
            </a:extLst>
          </p:cNvPr>
          <p:cNvSpPr txBox="1"/>
          <p:nvPr/>
        </p:nvSpPr>
        <p:spPr>
          <a:xfrm>
            <a:off x="16081" y="3046821"/>
            <a:ext cx="342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GET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/API/GET/{</a:t>
            </a:r>
            <a:r>
              <a:rPr lang="en-US" sz="1400" b="1" dirty="0" err="1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predictionList</a:t>
            </a:r>
            <a:r>
              <a:rPr lang="en-US" sz="1400" b="1" dirty="0">
                <a:solidFill>
                  <a:srgbClr val="C00000"/>
                </a:solidFill>
                <a:latin typeface="DM Sans" pitchFamily="2" charset="0"/>
                <a:cs typeface="Poppins" panose="00000500000000000000" pitchFamily="2" charset="0"/>
              </a:rPr>
              <a:t>[0]}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BFB0D8-616E-86AF-E91F-613E445524EF}"/>
              </a:ext>
            </a:extLst>
          </p:cNvPr>
          <p:cNvSpPr txBox="1"/>
          <p:nvPr/>
        </p:nvSpPr>
        <p:spPr>
          <a:xfrm>
            <a:off x="684457" y="1943887"/>
            <a:ext cx="21682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API used to perform authentication of users based on email &amp; password credentials.  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9EFA0-FECB-3345-6A92-BE37AB4EE420}"/>
              </a:ext>
            </a:extLst>
          </p:cNvPr>
          <p:cNvSpPr txBox="1"/>
          <p:nvPr/>
        </p:nvSpPr>
        <p:spPr>
          <a:xfrm>
            <a:off x="3571990" y="1943887"/>
            <a:ext cx="20100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API used to manage user registration and account creation within the system.</a:t>
            </a:r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6E213E-813F-BB74-A00E-F1EA885A1777}"/>
              </a:ext>
            </a:extLst>
          </p:cNvPr>
          <p:cNvSpPr txBox="1"/>
          <p:nvPr/>
        </p:nvSpPr>
        <p:spPr>
          <a:xfrm>
            <a:off x="6338112" y="1963669"/>
            <a:ext cx="18295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Given the ID of the history, delete the record for the user.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A7F0C-9425-3C34-20E8-077B1073450C}"/>
              </a:ext>
            </a:extLst>
          </p:cNvPr>
          <p:cNvSpPr txBox="1"/>
          <p:nvPr/>
        </p:nvSpPr>
        <p:spPr>
          <a:xfrm>
            <a:off x="647722" y="3627788"/>
            <a:ext cx="22417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API used to retrieve information of a specific result given the ID.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3B98F-43BA-993B-10EB-EBC636F522CF}"/>
              </a:ext>
            </a:extLst>
          </p:cNvPr>
          <p:cNvSpPr txBox="1"/>
          <p:nvPr/>
        </p:nvSpPr>
        <p:spPr>
          <a:xfrm>
            <a:off x="3440791" y="3651134"/>
            <a:ext cx="22417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API used to add a new prediction record into the database.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92B08A-8116-4716-8C36-798996EB1DE5}"/>
              </a:ext>
            </a:extLst>
          </p:cNvPr>
          <p:cNvSpPr txBox="1"/>
          <p:nvPr/>
        </p:nvSpPr>
        <p:spPr>
          <a:xfrm>
            <a:off x="6053795" y="3665822"/>
            <a:ext cx="2346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API used to perform prediction and retrieve result of class predicted.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34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C71CCBD6-3AD1-0653-8351-EC9032BC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C9BEBDA-FE2B-BC94-1555-24259C4E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MLOPS - DEPLOYMENT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CEBA0-1736-537C-A0A0-91D283E8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22" y="1874838"/>
            <a:ext cx="3406435" cy="2690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3A331-760B-1DBC-39D0-DFE5155522C5}"/>
              </a:ext>
            </a:extLst>
          </p:cNvPr>
          <p:cNvSpPr txBox="1"/>
          <p:nvPr/>
        </p:nvSpPr>
        <p:spPr>
          <a:xfrm>
            <a:off x="4272012" y="1206425"/>
            <a:ext cx="38770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</a:rPr>
              <a:t>Use Render Web Service to deploy the model &amp; website to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200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</a:rPr>
              <a:t>Render runs the </a:t>
            </a:r>
            <a:r>
              <a:rPr lang="en-SG" sz="1200" dirty="0" err="1">
                <a:latin typeface="DM Sans" pitchFamily="2" charset="0"/>
              </a:rPr>
              <a:t>Dockerfile</a:t>
            </a:r>
            <a:r>
              <a:rPr lang="en-SG" sz="1200" dirty="0">
                <a:latin typeface="DM Sans" pitchFamily="2" charset="0"/>
              </a:rPr>
              <a:t> that uses </a:t>
            </a:r>
            <a:r>
              <a:rPr lang="en-SG" sz="1200" dirty="0" err="1">
                <a:latin typeface="DM Sans" pitchFamily="2" charset="0"/>
              </a:rPr>
              <a:t>gunicorn</a:t>
            </a:r>
            <a:r>
              <a:rPr lang="en-SG" sz="1200" dirty="0">
                <a:latin typeface="DM Sans" pitchFamily="2" charset="0"/>
              </a:rPr>
              <a:t> as the WSL Server to host the website online.</a:t>
            </a:r>
            <a:endParaRPr lang="en-SG" sz="1200" b="1" u="sng" dirty="0">
              <a:latin typeface="DM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9AADE-D8D7-C61F-E91B-A913F4364FFF}"/>
              </a:ext>
            </a:extLst>
          </p:cNvPr>
          <p:cNvSpPr txBox="1"/>
          <p:nvPr/>
        </p:nvSpPr>
        <p:spPr>
          <a:xfrm>
            <a:off x="361227" y="1558679"/>
            <a:ext cx="2116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 err="1">
                <a:latin typeface="DM Sans" pitchFamily="2" charset="0"/>
                <a:cs typeface="Poppins" panose="00000500000000000000" pitchFamily="2" charset="0"/>
              </a:rPr>
              <a:t>Dockerfile</a:t>
            </a:r>
            <a:endParaRPr lang="en-SG" sz="12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C67CEF-E134-8A08-7987-30498DF5E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65" y="2442533"/>
            <a:ext cx="3877046" cy="11119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B92168-19C0-1040-A9F4-4044E744A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065" y="3886692"/>
            <a:ext cx="1912786" cy="678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FB84A7-105A-F515-3C2D-2F8CCD629E51}"/>
              </a:ext>
            </a:extLst>
          </p:cNvPr>
          <p:cNvSpPr txBox="1"/>
          <p:nvPr/>
        </p:nvSpPr>
        <p:spPr>
          <a:xfrm>
            <a:off x="3880230" y="3609693"/>
            <a:ext cx="2116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 err="1">
                <a:latin typeface="DM Sans" pitchFamily="2" charset="0"/>
                <a:cs typeface="Poppins" panose="00000500000000000000" pitchFamily="2" charset="0"/>
              </a:rPr>
              <a:t>Gunicorn</a:t>
            </a:r>
            <a:r>
              <a:rPr lang="en-US" sz="1200" u="sng" dirty="0">
                <a:latin typeface="DM Sans" pitchFamily="2" charset="0"/>
                <a:cs typeface="Poppins" panose="00000500000000000000" pitchFamily="2" charset="0"/>
              </a:rPr>
              <a:t> File</a:t>
            </a:r>
            <a:endParaRPr lang="en-SG" sz="1200" u="sng" dirty="0"/>
          </a:p>
        </p:txBody>
      </p:sp>
    </p:spTree>
    <p:extLst>
      <p:ext uri="{BB962C8B-B14F-4D97-AF65-F5344CB8AC3E}">
        <p14:creationId xmlns:p14="http://schemas.microsoft.com/office/powerpoint/2010/main" val="186881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44BF50D8-A4E1-08F4-27C7-630099053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CB5DF1F-FE34-A37D-16D3-6E7EC03A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842213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MLOPS - CI / CD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73509-DFD7-06BA-F91C-2DCEF516E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62996"/>
            <a:ext cx="4582160" cy="2950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BE925-8496-0B6E-47C0-B41F6DF2B8A2}"/>
              </a:ext>
            </a:extLst>
          </p:cNvPr>
          <p:cNvSpPr txBox="1"/>
          <p:nvPr/>
        </p:nvSpPr>
        <p:spPr>
          <a:xfrm>
            <a:off x="457200" y="1211855"/>
            <a:ext cx="527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</a:rPr>
              <a:t>Linked to GitLab’s main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</a:rPr>
              <a:t>Changes are </a:t>
            </a:r>
            <a:r>
              <a:rPr lang="en-SG" sz="1200" b="1" u="sng" dirty="0">
                <a:latin typeface="DM Sans" pitchFamily="2" charset="0"/>
              </a:rPr>
              <a:t>automatically deployed on Render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C90DE3-6108-46E5-D3A0-AB3ABF129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242" y="4044221"/>
            <a:ext cx="2697714" cy="678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A0CCA-6B6A-73E7-FFB3-61C872E78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058" y="2160175"/>
            <a:ext cx="2612418" cy="16473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6D7FA4-56AD-8C4B-0966-22BE760368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890"/>
          <a:stretch/>
        </p:blipFill>
        <p:spPr>
          <a:xfrm>
            <a:off x="5204174" y="3979159"/>
            <a:ext cx="3772186" cy="821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C9B40D-0787-F1BA-94A9-9DFB4029B4CB}"/>
              </a:ext>
            </a:extLst>
          </p:cNvPr>
          <p:cNvSpPr txBox="1"/>
          <p:nvPr/>
        </p:nvSpPr>
        <p:spPr>
          <a:xfrm>
            <a:off x="5491480" y="1157579"/>
            <a:ext cx="299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</a:rPr>
              <a:t>Pipeline jobs are successful – all passed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</a:rPr>
              <a:t>Successfully integrating features to the main branch in GitLab</a:t>
            </a:r>
          </a:p>
        </p:txBody>
      </p:sp>
    </p:spTree>
    <p:extLst>
      <p:ext uri="{BB962C8B-B14F-4D97-AF65-F5344CB8AC3E}">
        <p14:creationId xmlns:p14="http://schemas.microsoft.com/office/powerpoint/2010/main" val="127724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3C18AA45-837A-4861-B392-4169619B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2FFB384-5DFD-A67D-0A63-82BE470F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UIPATH – LOGIN RPA</a:t>
            </a:r>
          </a:p>
        </p:txBody>
      </p:sp>
      <p:sp>
        <p:nvSpPr>
          <p:cNvPr id="2" name="Google Shape;940;p33">
            <a:extLst>
              <a:ext uri="{FF2B5EF4-FFF2-40B4-BE49-F238E27FC236}">
                <a16:creationId xmlns:a16="http://schemas.microsoft.com/office/drawing/2014/main" id="{E558E07F-9DC2-A44D-3401-1D929BDD34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72039" y="1413811"/>
            <a:ext cx="2223978" cy="2472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Assign and provide multiple assignments to the bot so that it knows what to type in the input boxes.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050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Use “Type Into” activities to type into the input boxes. Allow the bot to click on the login button using the “Click” activity.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F5CDC-411C-6CF3-0FDA-682C35D3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90" y="1413811"/>
            <a:ext cx="3684422" cy="1118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E0B4B-A997-9F88-7806-6B2305BB2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90" y="2601178"/>
            <a:ext cx="2476715" cy="1630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DB139-6761-9D9E-31CD-B05546A07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439" y="2601178"/>
            <a:ext cx="2530901" cy="1218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129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FCA7DF96-9998-C7AF-F4F3-1E291958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97343E24-FDFE-C8B0-F5F6-99009CB2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UIPATH – PREDICT RPA</a:t>
            </a:r>
          </a:p>
        </p:txBody>
      </p:sp>
      <p:sp>
        <p:nvSpPr>
          <p:cNvPr id="2" name="Google Shape;940;p33">
            <a:extLst>
              <a:ext uri="{FF2B5EF4-FFF2-40B4-BE49-F238E27FC236}">
                <a16:creationId xmlns:a16="http://schemas.microsoft.com/office/drawing/2014/main" id="{D288E79E-E42C-5ABB-ED08-450912E0A6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82733" y="1335555"/>
            <a:ext cx="2223978" cy="2472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Use VGG model for demonstration. Apply click type and item select for the bot to select the model.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Use the “Click” activity to upload photo, and “Type Into” to input the file path to the image.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050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Apply the “Enter” key combination and another “Click” activity to predict the image.</a:t>
            </a:r>
            <a:endParaRPr lang="en-US" sz="1200" dirty="0">
              <a:latin typeface="DM Sans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7DC6F-4513-9F1E-0197-06D0CD361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34" y="1267376"/>
            <a:ext cx="2118446" cy="3462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A399F-238D-1349-DC3D-31584B321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327" y="1267376"/>
            <a:ext cx="1935119" cy="3462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232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3"/>
          <p:cNvSpPr/>
          <p:nvPr/>
        </p:nvSpPr>
        <p:spPr>
          <a:xfrm rot="-2700000">
            <a:off x="4605572" y="948088"/>
            <a:ext cx="4432571" cy="3866377"/>
          </a:xfrm>
          <a:custGeom>
            <a:avLst/>
            <a:gdLst/>
            <a:ahLst/>
            <a:cxnLst/>
            <a:rect l="l" t="t" r="r" b="b"/>
            <a:pathLst>
              <a:path w="102470" h="89381" extrusionOk="0">
                <a:moveTo>
                  <a:pt x="56831" y="0"/>
                </a:moveTo>
                <a:cubicBezTo>
                  <a:pt x="53643" y="0"/>
                  <a:pt x="50453" y="484"/>
                  <a:pt x="47667" y="1960"/>
                </a:cubicBezTo>
                <a:cubicBezTo>
                  <a:pt x="42008" y="5027"/>
                  <a:pt x="39276" y="11466"/>
                  <a:pt x="36823" y="17431"/>
                </a:cubicBezTo>
                <a:cubicBezTo>
                  <a:pt x="34398" y="23397"/>
                  <a:pt x="31360" y="29808"/>
                  <a:pt x="25478" y="32400"/>
                </a:cubicBezTo>
                <a:cubicBezTo>
                  <a:pt x="20070" y="34825"/>
                  <a:pt x="13492" y="33348"/>
                  <a:pt x="8195" y="35996"/>
                </a:cubicBezTo>
                <a:cubicBezTo>
                  <a:pt x="2648" y="38756"/>
                  <a:pt x="0" y="45613"/>
                  <a:pt x="725" y="51746"/>
                </a:cubicBezTo>
                <a:cubicBezTo>
                  <a:pt x="1450" y="57906"/>
                  <a:pt x="4934" y="63398"/>
                  <a:pt x="9032" y="68053"/>
                </a:cubicBezTo>
                <a:cubicBezTo>
                  <a:pt x="20907" y="81555"/>
                  <a:pt x="38847" y="89381"/>
                  <a:pt x="56778" y="89381"/>
                </a:cubicBezTo>
                <a:cubicBezTo>
                  <a:pt x="60355" y="89381"/>
                  <a:pt x="63931" y="89069"/>
                  <a:pt x="67458" y="88430"/>
                </a:cubicBezTo>
                <a:cubicBezTo>
                  <a:pt x="72810" y="87454"/>
                  <a:pt x="78162" y="85753"/>
                  <a:pt x="82706" y="82771"/>
                </a:cubicBezTo>
                <a:cubicBezTo>
                  <a:pt x="90149" y="77893"/>
                  <a:pt x="95055" y="69837"/>
                  <a:pt x="97619" y="61335"/>
                </a:cubicBezTo>
                <a:cubicBezTo>
                  <a:pt x="100825" y="50742"/>
                  <a:pt x="102470" y="39090"/>
                  <a:pt x="99571" y="28135"/>
                </a:cubicBezTo>
                <a:cubicBezTo>
                  <a:pt x="97146" y="18853"/>
                  <a:pt x="90288" y="11215"/>
                  <a:pt x="81926" y="6755"/>
                </a:cubicBezTo>
                <a:cubicBezTo>
                  <a:pt x="79222" y="5333"/>
                  <a:pt x="76434" y="4163"/>
                  <a:pt x="73591" y="3131"/>
                </a:cubicBezTo>
                <a:cubicBezTo>
                  <a:pt x="69242" y="1542"/>
                  <a:pt x="64671" y="567"/>
                  <a:pt x="60071" y="149"/>
                </a:cubicBezTo>
                <a:cubicBezTo>
                  <a:pt x="59002" y="57"/>
                  <a:pt x="57917" y="0"/>
                  <a:pt x="568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3"/>
          <p:cNvSpPr txBox="1">
            <a:spLocks noGrp="1"/>
          </p:cNvSpPr>
          <p:nvPr>
            <p:ph type="subTitle" idx="1"/>
          </p:nvPr>
        </p:nvSpPr>
        <p:spPr>
          <a:xfrm>
            <a:off x="713225" y="1718306"/>
            <a:ext cx="3725623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300" dirty="0">
                <a:latin typeface="DM Sans" pitchFamily="2" charset="0"/>
                <a:cs typeface="Poppins" panose="00000500000000000000" pitchFamily="2" charset="0"/>
              </a:rPr>
              <a:t>Develop a Deep Learning web application, using GitLab and Flask Framework, incorporating the 3 DevOps best practices.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SG" sz="1300" dirty="0">
              <a:latin typeface="DM Sans" pitchFamily="2" charset="0"/>
              <a:cs typeface="Poppins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300" dirty="0">
                <a:latin typeface="DM Sans" pitchFamily="2" charset="0"/>
                <a:cs typeface="Poppins" panose="00000500000000000000" pitchFamily="2" charset="0"/>
              </a:rPr>
              <a:t>To use an image dataset with </a:t>
            </a:r>
            <a:r>
              <a:rPr lang="en-SG" sz="1300" b="1" dirty="0">
                <a:latin typeface="DM Sans" pitchFamily="2" charset="0"/>
                <a:cs typeface="Poppins" panose="00000500000000000000" pitchFamily="2" charset="0"/>
              </a:rPr>
              <a:t>15 classes of vegetable images</a:t>
            </a:r>
            <a:r>
              <a:rPr lang="en-SG" sz="1300" dirty="0">
                <a:latin typeface="DM Sans" pitchFamily="2" charset="0"/>
                <a:cs typeface="Poppins" panose="00000500000000000000" pitchFamily="2" charset="0"/>
              </a:rPr>
              <a:t> </a:t>
            </a:r>
            <a:r>
              <a:rPr lang="en-SG" sz="1300" b="1" dirty="0">
                <a:latin typeface="DM Sans" pitchFamily="2" charset="0"/>
                <a:cs typeface="Poppins" panose="00000500000000000000" pitchFamily="2" charset="0"/>
              </a:rPr>
              <a:t>and two CNN models</a:t>
            </a:r>
            <a:r>
              <a:rPr lang="en-SG" sz="1300" dirty="0">
                <a:latin typeface="DM Sans" pitchFamily="2" charset="0"/>
                <a:cs typeface="Poppins" panose="00000500000000000000" pitchFamily="2" charset="0"/>
              </a:rPr>
              <a:t> to predict the class the images belong to.</a:t>
            </a:r>
            <a:endParaRPr sz="1300" dirty="0">
              <a:latin typeface="DM Sans" pitchFamily="2" charset="0"/>
              <a:cs typeface="Poppins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73441C-BE36-9C00-6838-0665B105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987305"/>
            <a:ext cx="4294800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PROJECT 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2CB32-AB31-7192-DF46-E088A23C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570" y1="62735" x2="25570" y2="62735"/>
                        <a14:foregroundMark x1="31646" y1="71314" x2="31646" y2="71314"/>
                        <a14:foregroundMark x1="17215" y1="47721" x2="17215" y2="47721"/>
                        <a14:foregroundMark x1="19747" y1="56300" x2="19747" y2="56300"/>
                        <a14:foregroundMark x1="25063" y1="65684" x2="25063" y2="65684"/>
                        <a14:foregroundMark x1="28861" y1="68633" x2="28861" y2="68633"/>
                        <a14:foregroundMark x1="36456" y1="73458" x2="36456" y2="73458"/>
                        <a14:foregroundMark x1="34430" y1="72654" x2="34430" y2="72654"/>
                        <a14:foregroundMark x1="46835" y1="77480" x2="46835" y2="77480"/>
                        <a14:foregroundMark x1="54684" y1="77480" x2="54684" y2="77480"/>
                        <a14:foregroundMark x1="60000" y1="75603" x2="60000" y2="75603"/>
                        <a14:foregroundMark x1="71392" y1="72922" x2="71392" y2="72922"/>
                        <a14:foregroundMark x1="71646" y1="70509" x2="71646" y2="70509"/>
                        <a14:foregroundMark x1="79241" y1="61126" x2="79241" y2="61126"/>
                        <a14:foregroundMark x1="80253" y1="67560" x2="80253" y2="67560"/>
                        <a14:foregroundMark x1="74177" y1="64075" x2="74177" y2="64075"/>
                        <a14:foregroundMark x1="74177" y1="75871" x2="74177" y2="75871"/>
                        <a14:foregroundMark x1="69873" y1="78820" x2="69873" y2="78820"/>
                        <a14:foregroundMark x1="65316" y1="80429" x2="65316" y2="80429"/>
                        <a14:foregroundMark x1="56203" y1="83110" x2="56203" y2="83110"/>
                        <a14:foregroundMark x1="50633" y1="84450" x2="50633" y2="84450"/>
                        <a14:foregroundMark x1="44810" y1="83646" x2="44810" y2="83646"/>
                        <a14:foregroundMark x1="40253" y1="82842" x2="40253" y2="82842"/>
                        <a14:foregroundMark x1="34937" y1="80965" x2="34937" y2="80965"/>
                        <a14:foregroundMark x1="31392" y1="79893" x2="31392" y2="79893"/>
                        <a14:foregroundMark x1="26835" y1="76944" x2="26835" y2="76944"/>
                        <a14:foregroundMark x1="22278" y1="73458" x2="22278" y2="734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8025" y="836458"/>
            <a:ext cx="4341333" cy="40995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8F8D1BB9-C352-C7AE-1138-4D75A7F7E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C370627-D434-A729-0AAE-C8889D2D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7390853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UIPATH – SEARCH &amp; DELETE RPA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FF6D6-CFB5-1A24-25E7-CB03A5D0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10" y="1999254"/>
            <a:ext cx="2565740" cy="1673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FC2F89-F809-ABD4-4C4F-70914D149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621" y="1566163"/>
            <a:ext cx="2928758" cy="25394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940;p33">
            <a:extLst>
              <a:ext uri="{FF2B5EF4-FFF2-40B4-BE49-F238E27FC236}">
                <a16:creationId xmlns:a16="http://schemas.microsoft.com/office/drawing/2014/main" id="{2D22B6AC-A3E8-7831-629B-49C4A6A82A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06491" y="1582926"/>
            <a:ext cx="2048687" cy="2472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Use a combination of “Type Into” and “Type this” activities to enter (cucumber) into the search bar.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Use the “Find Element” activity to locate the element in the page and delete the relevant entry using “Click” activity.</a:t>
            </a:r>
            <a:endParaRPr lang="en-US" sz="1200" dirty="0">
              <a:latin typeface="DM Sans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151BD-8BE6-B573-12CE-BD5B1A970A62}"/>
              </a:ext>
            </a:extLst>
          </p:cNvPr>
          <p:cNvSpPr txBox="1"/>
          <p:nvPr/>
        </p:nvSpPr>
        <p:spPr>
          <a:xfrm>
            <a:off x="1139323" y="1582926"/>
            <a:ext cx="1055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DM Sans" pitchFamily="2" charset="0"/>
                <a:cs typeface="Poppins" panose="00000500000000000000" pitchFamily="2" charset="0"/>
              </a:rPr>
              <a:t>SEARCH</a:t>
            </a:r>
            <a:endParaRPr lang="en-SG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A0D3C-7155-BE2D-5E42-3DD73325B3D4}"/>
              </a:ext>
            </a:extLst>
          </p:cNvPr>
          <p:cNvSpPr txBox="1"/>
          <p:nvPr/>
        </p:nvSpPr>
        <p:spPr>
          <a:xfrm>
            <a:off x="4064273" y="1203612"/>
            <a:ext cx="1055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DM Sans" pitchFamily="2" charset="0"/>
                <a:cs typeface="Poppins" panose="00000500000000000000" pitchFamily="2" charset="0"/>
              </a:rPr>
              <a:t>DELETE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86642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C760ED76-39A0-D1AC-409E-092E7D22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1C8D092-E8BF-620C-B47F-09A53A80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068" y="3023800"/>
            <a:ext cx="4221864" cy="572700"/>
          </a:xfrm>
        </p:spPr>
        <p:txBody>
          <a:bodyPr/>
          <a:lstStyle/>
          <a:p>
            <a:pPr algn="ctr"/>
            <a:r>
              <a:rPr lang="en-SG" sz="4800" b="1" dirty="0">
                <a:latin typeface="DM Sans" pitchFamily="2" charset="0"/>
                <a:cs typeface="Poppins" panose="00000500000000000000" pitchFamily="2" charset="0"/>
              </a:rPr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915E6-2774-7376-AF0C-5754C0C1F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4074" l="5787" r="96745">
                        <a14:foregroundMark x1="13924" y1="41852" x2="13924" y2="41852"/>
                        <a14:foregroundMark x1="15009" y1="70370" x2="15009" y2="70370"/>
                        <a14:foregroundMark x1="12658" y1="85556" x2="12658" y2="85556"/>
                        <a14:foregroundMark x1="13924" y1="77407" x2="13924" y2="77407"/>
                        <a14:foregroundMark x1="11212" y1="75926" x2="11212" y2="75926"/>
                        <a14:foregroundMark x1="6148" y1="46667" x2="6148" y2="46667"/>
                        <a14:foregroundMark x1="60398" y1="52593" x2="60398" y2="52593"/>
                        <a14:foregroundMark x1="59132" y1="58148" x2="59132" y2="58148"/>
                        <a14:foregroundMark x1="93309" y1="47037" x2="93309" y2="47037"/>
                        <a14:foregroundMark x1="37432" y1="52593" x2="37432" y2="52593"/>
                        <a14:foregroundMark x1="40145" y1="36667" x2="40145" y2="36667"/>
                        <a14:foregroundMark x1="33273" y1="20741" x2="33273" y2="20741"/>
                        <a14:foregroundMark x1="56600" y1="91111" x2="56600" y2="91111"/>
                        <a14:foregroundMark x1="78300" y1="94444" x2="78300" y2="94444"/>
                        <a14:foregroundMark x1="96745" y1="54815" x2="96745" y2="54815"/>
                        <a14:foregroundMark x1="38879" y1="51111" x2="38879" y2="51111"/>
                        <a14:foregroundMark x1="41953" y1="38889" x2="41953" y2="38889"/>
                        <a14:foregroundMark x1="38336" y1="42222" x2="38336" y2="4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3094" y="1159769"/>
            <a:ext cx="3817812" cy="186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4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06FC2CE7-8959-A6DA-9E88-0448B9989A1A}"/>
              </a:ext>
            </a:extLst>
          </p:cNvPr>
          <p:cNvSpPr txBox="1">
            <a:spLocks/>
          </p:cNvSpPr>
          <p:nvPr/>
        </p:nvSpPr>
        <p:spPr>
          <a:xfrm>
            <a:off x="6338935" y="1071417"/>
            <a:ext cx="1950496" cy="123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Set up 6 branches for different </a:t>
            </a:r>
            <a:r>
              <a:rPr lang="en-US" b="1" dirty="0">
                <a:latin typeface="DM Sans" pitchFamily="2" charset="0"/>
                <a:cs typeface="Poppins" panose="00000500000000000000" pitchFamily="2" charset="0"/>
              </a:rPr>
              <a:t>development </a:t>
            </a: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purposes.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DM Sans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F95F487-C776-BD48-521A-D505B3F8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07" y="37264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GITLAB &amp; SCRUM PROCESSES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81FDD-D842-82B9-2502-59258BB9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8" y="2303002"/>
            <a:ext cx="5614240" cy="230709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Google Shape;940;p33">
            <a:extLst>
              <a:ext uri="{FF2B5EF4-FFF2-40B4-BE49-F238E27FC236}">
                <a16:creationId xmlns:a16="http://schemas.microsoft.com/office/drawing/2014/main" id="{961E9C8A-5DC6-4E59-14FC-9426DBE972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9167" y="1071417"/>
            <a:ext cx="4640033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dirty="0">
                <a:latin typeface="DM Sans" pitchFamily="2" charset="0"/>
                <a:cs typeface="Poppins" panose="00000500000000000000" pitchFamily="2" charset="0"/>
              </a:rPr>
              <a:t>Labels for </a:t>
            </a:r>
            <a:r>
              <a:rPr lang="en-SG" dirty="0">
                <a:solidFill>
                  <a:srgbClr val="FF0000"/>
                </a:solidFill>
                <a:latin typeface="DM Sans" pitchFamily="2" charset="0"/>
                <a:cs typeface="Poppins" panose="00000500000000000000" pitchFamily="2" charset="0"/>
              </a:rPr>
              <a:t>product backlog</a:t>
            </a:r>
            <a:r>
              <a:rPr lang="en-SG" dirty="0">
                <a:latin typeface="DM Sans" pitchFamily="2" charset="0"/>
                <a:cs typeface="Poppins" panose="00000500000000000000" pitchFamily="2" charset="0"/>
              </a:rPr>
              <a:t>, </a:t>
            </a:r>
            <a:r>
              <a:rPr lang="en-SG" dirty="0">
                <a:solidFill>
                  <a:srgbClr val="FFC000"/>
                </a:solidFill>
                <a:latin typeface="DM Sans" pitchFamily="2" charset="0"/>
                <a:cs typeface="Poppins" panose="00000500000000000000" pitchFamily="2" charset="0"/>
              </a:rPr>
              <a:t>to-do</a:t>
            </a:r>
            <a:r>
              <a:rPr lang="en-SG" dirty="0">
                <a:latin typeface="DM Sans" pitchFamily="2" charset="0"/>
                <a:cs typeface="Poppins" panose="00000500000000000000" pitchFamily="2" charset="0"/>
              </a:rPr>
              <a:t>, </a:t>
            </a:r>
            <a:r>
              <a:rPr lang="en-SG" dirty="0">
                <a:solidFill>
                  <a:srgbClr val="00B050"/>
                </a:solidFill>
                <a:latin typeface="DM Sans" pitchFamily="2" charset="0"/>
                <a:cs typeface="Poppins" panose="00000500000000000000" pitchFamily="2" charset="0"/>
              </a:rPr>
              <a:t>in progress</a:t>
            </a:r>
            <a:r>
              <a:rPr lang="en-SG" dirty="0">
                <a:latin typeface="DM Sans" pitchFamily="2" charset="0"/>
                <a:cs typeface="Poppins" panose="00000500000000000000" pitchFamily="2" charset="0"/>
              </a:rPr>
              <a:t>, and </a:t>
            </a:r>
            <a:r>
              <a:rPr lang="en-SG" dirty="0">
                <a:solidFill>
                  <a:srgbClr val="0070C0"/>
                </a:solidFill>
                <a:latin typeface="DM Sans" pitchFamily="2" charset="0"/>
                <a:cs typeface="Poppins" panose="00000500000000000000" pitchFamily="2" charset="0"/>
              </a:rPr>
              <a:t>done </a:t>
            </a:r>
            <a:r>
              <a:rPr lang="en-SG" dirty="0">
                <a:latin typeface="DM Sans" pitchFamily="2" charset="0"/>
                <a:cs typeface="Poppins" panose="00000500000000000000" pitchFamily="2" charset="0"/>
              </a:rPr>
              <a:t>to track web development.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dirty="0">
                <a:latin typeface="DM Sans" pitchFamily="2" charset="0"/>
                <a:cs typeface="Poppins" panose="00000500000000000000" pitchFamily="2" charset="0"/>
              </a:rPr>
              <a:t>Created </a:t>
            </a:r>
            <a:r>
              <a:rPr lang="en-SG" b="1" u="sng" dirty="0">
                <a:latin typeface="DM Sans" pitchFamily="2" charset="0"/>
                <a:cs typeface="Poppins" panose="00000500000000000000" pitchFamily="2" charset="0"/>
              </a:rPr>
              <a:t>user stories</a:t>
            </a:r>
            <a:r>
              <a:rPr lang="en-SG" dirty="0">
                <a:latin typeface="DM Sans" pitchFamily="2" charset="0"/>
                <a:cs typeface="Poppins" panose="00000500000000000000" pitchFamily="2" charset="0"/>
              </a:rPr>
              <a:t>, using user objectives to fulfil issues and project tasks along the way.</a:t>
            </a:r>
            <a:endParaRPr dirty="0">
              <a:latin typeface="DM Sans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D1930-43FE-A77C-8586-C1BFC41DB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21" y="3997674"/>
            <a:ext cx="3972539" cy="97843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00A90A-FCE5-058A-ADAF-1D0314466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935" y="2283733"/>
            <a:ext cx="1669685" cy="233669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D24D627F-4F39-498B-F50F-B2A80D44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606B997-07BF-72AC-8CEC-BC3C8681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07" y="37264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GENERAL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82A59-2C36-3CE4-F763-DA8B2493F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902" y="1113245"/>
            <a:ext cx="1848850" cy="1567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9826DB-88B2-E94D-34E8-B312B6BC7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695" y="1113245"/>
            <a:ext cx="1362034" cy="1636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CB2EE3-E583-E0A4-FA59-A36B0EF6D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377" y="1234516"/>
            <a:ext cx="1435246" cy="1257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B890DE-D2E0-2DC3-8FA0-3811873F1886}"/>
              </a:ext>
            </a:extLst>
          </p:cNvPr>
          <p:cNvSpPr txBox="1"/>
          <p:nvPr/>
        </p:nvSpPr>
        <p:spPr>
          <a:xfrm>
            <a:off x="1244310" y="2771450"/>
            <a:ext cx="1387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ONLINE DEPLOYMENT</a:t>
            </a:r>
            <a:endParaRPr lang="en-SG" dirty="0">
              <a:latin typeface="DM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ED9D7-2140-8177-9A6D-1CAD00D3395D}"/>
              </a:ext>
            </a:extLst>
          </p:cNvPr>
          <p:cNvSpPr txBox="1"/>
          <p:nvPr/>
        </p:nvSpPr>
        <p:spPr>
          <a:xfrm>
            <a:off x="3660535" y="2771450"/>
            <a:ext cx="1943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LOGIN AUTHENTICATION</a:t>
            </a:r>
            <a:endParaRPr lang="en-SG" dirty="0">
              <a:latin typeface="DM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4FB3C-5C05-CCEC-C669-3D76DE4E0846}"/>
              </a:ext>
            </a:extLst>
          </p:cNvPr>
          <p:cNvSpPr txBox="1"/>
          <p:nvPr/>
        </p:nvSpPr>
        <p:spPr>
          <a:xfrm>
            <a:off x="6203747" y="2771450"/>
            <a:ext cx="1943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MULTIPLE DEVICE RESPONSIVENESS</a:t>
            </a:r>
            <a:endParaRPr lang="en-SG" dirty="0">
              <a:latin typeface="DM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F99C1-4C13-C3E8-F3B7-8F4178CADF57}"/>
              </a:ext>
            </a:extLst>
          </p:cNvPr>
          <p:cNvSpPr txBox="1"/>
          <p:nvPr/>
        </p:nvSpPr>
        <p:spPr>
          <a:xfrm>
            <a:off x="848500" y="3476072"/>
            <a:ext cx="23561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Website is deployed successfully on Render at : 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  <a:hlinkClick r:id="rId6"/>
              </a:rPr>
              <a:t>https://veggielens.onrender.com/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 </a:t>
            </a:r>
          </a:p>
          <a:p>
            <a:pPr algn="ctr"/>
            <a:endParaRPr lang="en-SG" sz="1200" dirty="0">
              <a:latin typeface="DM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152A3-A97D-0DF4-EBA4-E25552FB9426}"/>
              </a:ext>
            </a:extLst>
          </p:cNvPr>
          <p:cNvSpPr txBox="1"/>
          <p:nvPr/>
        </p:nvSpPr>
        <p:spPr>
          <a:xfrm>
            <a:off x="3457940" y="3458092"/>
            <a:ext cx="23561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Bypassing authentication by </a:t>
            </a:r>
            <a:r>
              <a:rPr lang="en-SG" sz="1200" b="1" dirty="0">
                <a:latin typeface="DM Sans" pitchFamily="2" charset="0"/>
                <a:cs typeface="Poppins" panose="00000500000000000000" pitchFamily="2" charset="0"/>
              </a:rPr>
              <a:t>typing in the direct link is addressed and prevented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.</a:t>
            </a:r>
          </a:p>
          <a:p>
            <a:pPr algn="ctr"/>
            <a:endParaRPr lang="en-SG" sz="1200" dirty="0">
              <a:latin typeface="DM Sans" pitchFamily="2" charset="0"/>
              <a:cs typeface="Poppins" panose="00000500000000000000" pitchFamily="2" charset="0"/>
            </a:endParaRPr>
          </a:p>
          <a:p>
            <a:pPr algn="ctr"/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The user can either log in or  sign up for an account.</a:t>
            </a:r>
          </a:p>
          <a:p>
            <a:pPr algn="ctr"/>
            <a:endParaRPr lang="en-SG" sz="1200" dirty="0">
              <a:latin typeface="DM San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D4538-4D39-7C9B-DF0C-82C6029E967E}"/>
              </a:ext>
            </a:extLst>
          </p:cNvPr>
          <p:cNvSpPr txBox="1"/>
          <p:nvPr/>
        </p:nvSpPr>
        <p:spPr>
          <a:xfrm>
            <a:off x="6253763" y="3467993"/>
            <a:ext cx="1841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Responsive web design using </a:t>
            </a:r>
            <a:r>
              <a:rPr lang="en-SG" sz="1200" b="1" dirty="0">
                <a:solidFill>
                  <a:srgbClr val="002060"/>
                </a:solidFill>
                <a:latin typeface="DM Sans" pitchFamily="2" charset="0"/>
                <a:cs typeface="Poppins" panose="00000500000000000000" pitchFamily="2" charset="0"/>
              </a:rPr>
              <a:t>Tailwind CSS 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and </a:t>
            </a:r>
            <a:r>
              <a:rPr lang="en-SG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DM Sans" pitchFamily="2" charset="0"/>
                <a:cs typeface="Poppins" panose="00000500000000000000" pitchFamily="2" charset="0"/>
              </a:rPr>
              <a:t>JavaScript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.</a:t>
            </a:r>
          </a:p>
          <a:p>
            <a:pPr algn="ctr"/>
            <a:endParaRPr lang="en-SG" sz="12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6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2761B68D-B450-4250-C4DB-F6D1A592F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728EDA1-0BFD-DF49-945C-CF398FB2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" y="3214140"/>
            <a:ext cx="812040" cy="897293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BD9A15A-D159-D915-62EE-32320698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88" y="296114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MODEL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9FAA5-1FD6-821E-73B6-953ADC952C92}"/>
              </a:ext>
            </a:extLst>
          </p:cNvPr>
          <p:cNvSpPr txBox="1"/>
          <p:nvPr/>
        </p:nvSpPr>
        <p:spPr>
          <a:xfrm>
            <a:off x="391488" y="961000"/>
            <a:ext cx="5452275" cy="26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u="sng" dirty="0">
                <a:latin typeface="DM Sans" pitchFamily="2" charset="0"/>
                <a:cs typeface="Poppins" panose="00000500000000000000" pitchFamily="2" charset="0"/>
              </a:rPr>
              <a:t>DEEP LEARNING MODELS USED </a:t>
            </a:r>
          </a:p>
          <a:p>
            <a:endParaRPr lang="en-SG" sz="200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31 x 31 </a:t>
            </a:r>
            <a:r>
              <a:rPr lang="en-SG" sz="1200" dirty="0" err="1">
                <a:latin typeface="DM Sans" pitchFamily="2" charset="0"/>
                <a:cs typeface="Poppins" panose="00000500000000000000" pitchFamily="2" charset="0"/>
              </a:rPr>
              <a:t>px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 Images : Custom VGG Model (vgg31)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128 x 128 </a:t>
            </a:r>
            <a:r>
              <a:rPr lang="en-SG" sz="1200" dirty="0" err="1">
                <a:latin typeface="DM Sans" pitchFamily="2" charset="0"/>
                <a:cs typeface="Poppins" panose="00000500000000000000" pitchFamily="2" charset="0"/>
              </a:rPr>
              <a:t>px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 Images : Custom </a:t>
            </a:r>
            <a:r>
              <a:rPr lang="en-SG" sz="1200" dirty="0" err="1">
                <a:latin typeface="DM Sans" pitchFamily="2" charset="0"/>
                <a:cs typeface="Poppins" panose="00000500000000000000" pitchFamily="2" charset="0"/>
              </a:rPr>
              <a:t>AlexNet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 Model (alexnet128)</a:t>
            </a:r>
          </a:p>
          <a:p>
            <a:pPr>
              <a:lnSpc>
                <a:spcPct val="150000"/>
              </a:lnSpc>
            </a:pPr>
            <a:endParaRPr lang="en-SG" sz="300" dirty="0">
              <a:latin typeface="DM Sans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SG" sz="1200" b="1" u="sng" dirty="0">
                <a:latin typeface="DM Sans" pitchFamily="2" charset="0"/>
                <a:cs typeface="Poppins" panose="00000500000000000000" pitchFamily="2" charset="0"/>
              </a:rPr>
              <a:t>DEPLOYMENT PROCESS</a:t>
            </a:r>
          </a:p>
          <a:p>
            <a:pPr>
              <a:lnSpc>
                <a:spcPct val="150000"/>
              </a:lnSpc>
            </a:pPr>
            <a:endParaRPr lang="en-SG" sz="200" b="1" u="sng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Both models were deployed together on the local </a:t>
            </a:r>
            <a:r>
              <a:rPr lang="en-SG" sz="1200" dirty="0" err="1">
                <a:latin typeface="DM Sans" pitchFamily="2" charset="0"/>
                <a:cs typeface="Poppins" panose="00000500000000000000" pitchFamily="2" charset="0"/>
              </a:rPr>
              <a:t>DockerFile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 into the same Render URL.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Checked that server is set up correctly by checking the model status from </a:t>
            </a:r>
            <a:r>
              <a:rPr lang="en-SG" sz="1200" b="1" u="sng" dirty="0">
                <a:latin typeface="DM Sans" pitchFamily="2" charset="0"/>
                <a:cs typeface="Poppins" panose="00000500000000000000" pitchFamily="2" charset="0"/>
              </a:rPr>
              <a:t>/v1/models</a:t>
            </a:r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SG" sz="1200" dirty="0">
              <a:latin typeface="DM Sans" pitchFamily="2" charset="0"/>
              <a:cs typeface="Poppins" panose="00000500000000000000" pitchFamily="2" charset="0"/>
            </a:endParaRPr>
          </a:p>
          <a:p>
            <a:pPr algn="ctr"/>
            <a:endParaRPr lang="en-SG" sz="1200" dirty="0">
              <a:latin typeface="DM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277B2-D0CD-7D52-FF7D-D582577D7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799" y="3214140"/>
            <a:ext cx="5835539" cy="166412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F06E61-A01C-3C26-B4F2-3186B370E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1287513"/>
            <a:ext cx="2520838" cy="18344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8D464B-3F68-FF6A-BB09-F51B9761A870}"/>
              </a:ext>
            </a:extLst>
          </p:cNvPr>
          <p:cNvSpPr txBox="1"/>
          <p:nvPr/>
        </p:nvSpPr>
        <p:spPr>
          <a:xfrm>
            <a:off x="6478905" y="996600"/>
            <a:ext cx="25208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latin typeface="DM Sans" pitchFamily="2" charset="0"/>
                <a:cs typeface="Poppins" panose="00000500000000000000" pitchFamily="2" charset="0"/>
              </a:rPr>
              <a:t>Model Config &amp; Docker Files</a:t>
            </a:r>
            <a:endParaRPr lang="en-SG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33F71A-039F-A5B6-2546-1A03AB69B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00" y="3214140"/>
            <a:ext cx="2209918" cy="1664127"/>
          </a:xfrm>
          <a:prstGeom prst="rect">
            <a:avLst/>
          </a:prstGeom>
        </p:spPr>
      </p:pic>
      <p:pic>
        <p:nvPicPr>
          <p:cNvPr id="28" name="Graphic 27" descr="Line arrow: Counter-clockwise curve outline">
            <a:extLst>
              <a:ext uri="{FF2B5EF4-FFF2-40B4-BE49-F238E27FC236}">
                <a16:creationId xmlns:a16="http://schemas.microsoft.com/office/drawing/2014/main" id="{365B388A-5A83-96CF-BE4D-B8911569D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41662" flipH="1">
            <a:off x="183940" y="3093193"/>
            <a:ext cx="568182" cy="5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5A77AB7A-6B09-C275-034E-184D50F3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0AFA23F5-C655-7948-B912-003825D8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INTRODUCING…VEGGIELENS!</a:t>
            </a:r>
          </a:p>
        </p:txBody>
      </p:sp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4CC34A5C-67F4-99D0-AF22-32FAB2EA6A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51342" y="1267507"/>
            <a:ext cx="2697480" cy="2471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DM Sans" pitchFamily="2" charset="0"/>
                <a:cs typeface="Poppins" panose="00000500000000000000" pitchFamily="2" charset="0"/>
              </a:rPr>
              <a:t>VeggieLens</a:t>
            </a: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 is an AI web application where users can predict vegetable images &amp; compete in a quiz with our AI in a mini competition.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050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Users can also view history to review their mistakes to and improve for future quizzes.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96C91F-7861-BF74-4C48-3DCBAE52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7" y="1396165"/>
            <a:ext cx="5486683" cy="321500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A8BB8C-13D8-3908-C471-BB885461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341" y="3408258"/>
            <a:ext cx="1211819" cy="120291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9FCB97A-4558-D7D4-874E-77799B5F981D}"/>
              </a:ext>
            </a:extLst>
          </p:cNvPr>
          <p:cNvSpPr txBox="1"/>
          <p:nvPr/>
        </p:nvSpPr>
        <p:spPr>
          <a:xfrm>
            <a:off x="361227" y="1101949"/>
            <a:ext cx="52782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dirty="0"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https://veggielens.onrender.com/</a:t>
            </a:r>
            <a:r>
              <a:rPr lang="en-SG" sz="105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98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6A3D7708-5087-769F-5A58-94F057EBD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C8B961CC-6484-7FAB-52A3-AF909949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VEGGIELENS – LOGIN / SIGNUP</a:t>
            </a:r>
          </a:p>
        </p:txBody>
      </p:sp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E1472586-0A20-4670-1ECB-2C73B6F804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08759" y="1900537"/>
            <a:ext cx="2044641" cy="1833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Users can either login or sign up (create a new account) to the web application.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When the user signs up, it redirects them to the login page to enter credentials.</a:t>
            </a:r>
            <a:endParaRPr lang="en-US" sz="1200" dirty="0">
              <a:latin typeface="DM Sans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DA22E-FA2B-9AAA-F53B-080AAB77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1" y="1199221"/>
            <a:ext cx="2772697" cy="3477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2874B-4430-BB8D-FAE1-7F34BFD1E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874" y="1199221"/>
            <a:ext cx="2441185" cy="34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3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BAB6435B-0537-B12C-F373-8A444802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8F7607C8-B19E-3AA5-BCDC-F777769B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VEGGIELENS – PREDICTION PAGE</a:t>
            </a:r>
          </a:p>
        </p:txBody>
      </p:sp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7F7A78F9-B56F-8F9D-91C0-B97D7A9083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80560" y="1138380"/>
            <a:ext cx="3896441" cy="2471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</a:pPr>
            <a:r>
              <a:rPr lang="en-US" sz="1200" b="1" u="sng" dirty="0">
                <a:latin typeface="DM Sans" pitchFamily="2" charset="0"/>
                <a:cs typeface="Poppins" panose="00000500000000000000" pitchFamily="2" charset="0"/>
              </a:rPr>
              <a:t>HOW DOES THE USER MAKE PREDICTIONS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Either </a:t>
            </a:r>
            <a:r>
              <a:rPr lang="en-US" sz="1200" b="1" dirty="0">
                <a:latin typeface="DM Sans" pitchFamily="2" charset="0"/>
                <a:cs typeface="Poppins" panose="00000500000000000000" pitchFamily="2" charset="0"/>
              </a:rPr>
              <a:t>upload an image </a:t>
            </a: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or </a:t>
            </a:r>
            <a:r>
              <a:rPr lang="en-US" sz="1200" b="1" dirty="0">
                <a:latin typeface="DM Sans" pitchFamily="2" charset="0"/>
                <a:cs typeface="Poppins" panose="00000500000000000000" pitchFamily="2" charset="0"/>
              </a:rPr>
              <a:t>choose from pre-loaded images</a:t>
            </a: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Select model type </a:t>
            </a:r>
            <a:r>
              <a:rPr lang="en-US" sz="1200" b="1" dirty="0">
                <a:latin typeface="DM Sans" pitchFamily="2" charset="0"/>
                <a:cs typeface="Poppins" panose="00000500000000000000" pitchFamily="2" charset="0"/>
              </a:rPr>
              <a:t>(VGG for 31px or </a:t>
            </a:r>
            <a:r>
              <a:rPr lang="en-US" sz="1200" b="1" dirty="0" err="1">
                <a:latin typeface="DM Sans" pitchFamily="2" charset="0"/>
                <a:cs typeface="Poppins" panose="00000500000000000000" pitchFamily="2" charset="0"/>
              </a:rPr>
              <a:t>AlexNet</a:t>
            </a:r>
            <a:r>
              <a:rPr lang="en-US" sz="1200" b="1" dirty="0">
                <a:latin typeface="DM Sans" pitchFamily="2" charset="0"/>
                <a:cs typeface="Poppins" panose="00000500000000000000" pitchFamily="2" charset="0"/>
              </a:rPr>
              <a:t> for 128px images)</a:t>
            </a: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 with </a:t>
            </a:r>
            <a:r>
              <a:rPr lang="en-US" sz="1200" b="1" dirty="0">
                <a:latin typeface="DM Sans" pitchFamily="2" charset="0"/>
                <a:cs typeface="Poppins" panose="00000500000000000000" pitchFamily="2" charset="0"/>
              </a:rPr>
              <a:t>information</a:t>
            </a:r>
            <a:r>
              <a:rPr lang="en-US" sz="1200" dirty="0">
                <a:latin typeface="DM Sans" pitchFamily="2" charset="0"/>
                <a:cs typeface="Poppins" panose="00000500000000000000" pitchFamily="2" charset="0"/>
              </a:rPr>
              <a:t> on each model.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After uploading the image, a ‘Predict’ button appears for the user to predict.</a:t>
            </a:r>
            <a:endParaRPr lang="en-US" sz="1200" dirty="0">
              <a:latin typeface="DM Sans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9CD4A-0FDB-9B75-1EE8-8B8814BE1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202" y="3113973"/>
            <a:ext cx="3654304" cy="1868798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0C2529-9DB3-960F-13D8-CBBFD3E9F2C3}"/>
              </a:ext>
            </a:extLst>
          </p:cNvPr>
          <p:cNvCxnSpPr>
            <a:cxnSpLocks/>
          </p:cNvCxnSpPr>
          <p:nvPr/>
        </p:nvCxnSpPr>
        <p:spPr>
          <a:xfrm>
            <a:off x="6794722" y="2884449"/>
            <a:ext cx="189008" cy="170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40C117-0A86-27B4-18DB-2DAC04755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28" y="1138380"/>
            <a:ext cx="3654304" cy="1848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41497-07CC-52FE-93B3-C2E7B7976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28" y="3113973"/>
            <a:ext cx="3654304" cy="1868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45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>
          <a:extLst>
            <a:ext uri="{FF2B5EF4-FFF2-40B4-BE49-F238E27FC236}">
              <a16:creationId xmlns:a16="http://schemas.microsoft.com/office/drawing/2014/main" id="{37943686-8878-116E-315E-0A5F5907E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93C4A37-B847-5B69-D34C-B6B74F9A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413280"/>
            <a:ext cx="6433495" cy="572700"/>
          </a:xfrm>
        </p:spPr>
        <p:txBody>
          <a:bodyPr/>
          <a:lstStyle/>
          <a:p>
            <a:r>
              <a:rPr lang="en-SG" b="1" dirty="0">
                <a:latin typeface="DM Sans" pitchFamily="2" charset="0"/>
                <a:cs typeface="Poppins" panose="00000500000000000000" pitchFamily="2" charset="0"/>
              </a:rPr>
              <a:t>VEGGIELENS – HISTORY PAGE</a:t>
            </a:r>
          </a:p>
        </p:txBody>
      </p:sp>
      <p:sp>
        <p:nvSpPr>
          <p:cNvPr id="17" name="Google Shape;940;p33">
            <a:extLst>
              <a:ext uri="{FF2B5EF4-FFF2-40B4-BE49-F238E27FC236}">
                <a16:creationId xmlns:a16="http://schemas.microsoft.com/office/drawing/2014/main" id="{8874F50A-7ACD-5370-FD42-4B145BEAC3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3621" y="1996159"/>
            <a:ext cx="1958147" cy="2471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Dynamic filtering &amp; searching functionality (updates as it changes).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Able to view past histories for predictions and quizzes.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DM Sans" pitchFamily="2" charset="0"/>
              <a:cs typeface="Poppins" panose="00000500000000000000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DM Sans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940;p33">
            <a:extLst>
              <a:ext uri="{FF2B5EF4-FFF2-40B4-BE49-F238E27FC236}">
                <a16:creationId xmlns:a16="http://schemas.microsoft.com/office/drawing/2014/main" id="{0FA981D5-FC46-75A3-6682-F4E2E7F5C78B}"/>
              </a:ext>
            </a:extLst>
          </p:cNvPr>
          <p:cNvSpPr txBox="1">
            <a:spLocks/>
          </p:cNvSpPr>
          <p:nvPr/>
        </p:nvSpPr>
        <p:spPr>
          <a:xfrm>
            <a:off x="369801" y="985170"/>
            <a:ext cx="6066582" cy="66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None/>
              <a:defRPr sz="12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Filter options : Time Range &amp; Columns to Display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DM Sans" pitchFamily="2" charset="0"/>
                <a:cs typeface="Poppins" panose="00000500000000000000" pitchFamily="2" charset="0"/>
              </a:rPr>
              <a:t>Search &amp; sort options : Search / Sort by any column (except Delete &amp; Image(s))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1A0A7-530F-D382-1756-525961DF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" y="1733425"/>
            <a:ext cx="6180292" cy="29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4083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y Nutrition Coach Portfolio by Slidesgo">
  <a:themeElements>
    <a:clrScheme name="Simple Light">
      <a:dk1>
        <a:srgbClr val="173505"/>
      </a:dk1>
      <a:lt1>
        <a:srgbClr val="FBF7E4"/>
      </a:lt1>
      <a:dk2>
        <a:srgbClr val="F5F1CD"/>
      </a:dk2>
      <a:lt2>
        <a:srgbClr val="FFC95C"/>
      </a:lt2>
      <a:accent1>
        <a:srgbClr val="EF9821"/>
      </a:accent1>
      <a:accent2>
        <a:srgbClr val="F46B24"/>
      </a:accent2>
      <a:accent3>
        <a:srgbClr val="C92E52"/>
      </a:accent3>
      <a:accent4>
        <a:srgbClr val="96AE6D"/>
      </a:accent4>
      <a:accent5>
        <a:srgbClr val="7C9853"/>
      </a:accent5>
      <a:accent6>
        <a:srgbClr val="425422"/>
      </a:accent6>
      <a:hlink>
        <a:srgbClr val="17350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1050</Words>
  <Application>Microsoft Office PowerPoint</Application>
  <PresentationFormat>On-screen Show (16:9)</PresentationFormat>
  <Paragraphs>125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Poppins</vt:lpstr>
      <vt:lpstr>Mulish</vt:lpstr>
      <vt:lpstr>DM Sans</vt:lpstr>
      <vt:lpstr>Bebas Neue</vt:lpstr>
      <vt:lpstr>Marcellus</vt:lpstr>
      <vt:lpstr>Arial</vt:lpstr>
      <vt:lpstr>Healthy Nutrition Coach Portfolio by Slidesgo</vt:lpstr>
      <vt:lpstr>VEGGIELENS </vt:lpstr>
      <vt:lpstr>PROJECT OBJECTIVE</vt:lpstr>
      <vt:lpstr>GITLAB &amp; SCRUM PROCESSES</vt:lpstr>
      <vt:lpstr>GENERAL INFORMATION</vt:lpstr>
      <vt:lpstr>MODEL DEVELOPMENT</vt:lpstr>
      <vt:lpstr>INTRODUCING…VEGGIELENS!</vt:lpstr>
      <vt:lpstr>VEGGIELENS – LOGIN / SIGNUP</vt:lpstr>
      <vt:lpstr>VEGGIELENS – PREDICTION PAGE</vt:lpstr>
      <vt:lpstr>VEGGIELENS – HISTORY PAGE</vt:lpstr>
      <vt:lpstr>VEGGIELENS – QUIZ </vt:lpstr>
      <vt:lpstr>UNEXPECTED FAILURE TESTING</vt:lpstr>
      <vt:lpstr>EXPECTED FAILURE TESTING</vt:lpstr>
      <vt:lpstr>CONSISTENCY TESTING</vt:lpstr>
      <vt:lpstr>VALIDITY TESTING</vt:lpstr>
      <vt:lpstr>ENDPOINT API TESTING</vt:lpstr>
      <vt:lpstr>MLOPS - DEPLOYMENT</vt:lpstr>
      <vt:lpstr>MLOPS - CI / CD</vt:lpstr>
      <vt:lpstr>UIPATH – LOGIN RPA</vt:lpstr>
      <vt:lpstr>UIPATH – PREDICT RPA</vt:lpstr>
      <vt:lpstr>UIPATH – SEARCH &amp; DELETE RPA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VEGGIELENS</dc:title>
  <cp:lastModifiedBy>DARIO PRAWARA TEH WEI RONG</cp:lastModifiedBy>
  <cp:revision>1</cp:revision>
  <dcterms:modified xsi:type="dcterms:W3CDTF">2024-02-13T00:01:01Z</dcterms:modified>
</cp:coreProperties>
</file>