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8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4EA-5288-44D0-99ED-0F06BF469D3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CF61-DC60-4C2A-B8F4-C0F3811C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write-up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Dario Rendon </a:t>
            </a:r>
          </a:p>
          <a:p>
            <a:r>
              <a:rPr lang="en-US" dirty="0" smtClean="0"/>
              <a:t>Xiang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0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scene for end of 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2 armed robot trying to catch a flying robot</a:t>
            </a:r>
          </a:p>
          <a:p>
            <a:r>
              <a:rPr lang="en-US" dirty="0" smtClean="0"/>
              <a:t>Model 1 – robot with 2 arms</a:t>
            </a:r>
          </a:p>
          <a:p>
            <a:r>
              <a:rPr lang="en-US" dirty="0" smtClean="0"/>
              <a:t>Model 2 - ???</a:t>
            </a:r>
          </a:p>
          <a:p>
            <a:r>
              <a:rPr lang="en-US" dirty="0" smtClean="0"/>
              <a:t>Camera movements: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/1</a:t>
            </a:r>
            <a:r>
              <a:rPr lang="en-US" baseline="30000" dirty="0" smtClean="0"/>
              <a:t>st</a:t>
            </a:r>
            <a:r>
              <a:rPr lang="en-US" dirty="0" smtClean="0"/>
              <a:t> person view behind each model</a:t>
            </a:r>
          </a:p>
          <a:p>
            <a:pPr lvl="1"/>
            <a:r>
              <a:rPr lang="en-US" dirty="0" smtClean="0"/>
              <a:t>Orbit around center point of the 2 arms</a:t>
            </a:r>
          </a:p>
        </p:txBody>
      </p:sp>
    </p:spTree>
    <p:extLst>
      <p:ext uri="{BB962C8B-B14F-4D97-AF65-F5344CB8AC3E}">
        <p14:creationId xmlns:p14="http://schemas.microsoft.com/office/powerpoint/2010/main" val="390616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Model 1:</a:t>
            </a:r>
            <a:br>
              <a:rPr lang="en-US" dirty="0" smtClean="0"/>
            </a:br>
            <a:r>
              <a:rPr lang="en-US" sz="3600" dirty="0" smtClean="0"/>
              <a:t>A robot with 2 arms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9326"/>
            <a:ext cx="4303365" cy="32275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69" y="3259326"/>
            <a:ext cx="4286372" cy="3214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90687"/>
            <a:ext cx="8809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motion should be only rotations pivoting off of the previous segment of the model with the exception of the base which can slide around</a:t>
            </a:r>
          </a:p>
          <a:p>
            <a:endParaRPr lang="en-US" dirty="0"/>
          </a:p>
          <a:p>
            <a:r>
              <a:rPr lang="en-US" dirty="0" smtClean="0"/>
              <a:t>Each arm segment should only have 1 axis of motion much like a robot arm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Model 2:</a:t>
            </a:r>
            <a:br>
              <a:rPr lang="en-US" dirty="0" smtClean="0"/>
            </a:br>
            <a:r>
              <a:rPr lang="en-US" sz="3600" dirty="0" smtClean="0"/>
              <a:t>Attack Helicopter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Rotor at top spins</a:t>
            </a:r>
          </a:p>
          <a:p>
            <a:r>
              <a:rPr lang="en-US" dirty="0" smtClean="0"/>
              <a:t>Rotor in back also spins</a:t>
            </a:r>
          </a:p>
          <a:p>
            <a:r>
              <a:rPr lang="en-US" dirty="0" smtClean="0"/>
              <a:t>Battering ram in front goes in and out</a:t>
            </a:r>
          </a:p>
          <a:p>
            <a:r>
              <a:rPr lang="en-US" dirty="0" smtClean="0"/>
              <a:t>Side rudders rotate slightly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08" y="110553"/>
            <a:ext cx="4530754" cy="3398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83" y="3643556"/>
            <a:ext cx="4109603" cy="30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3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Preliminary write-up </vt:lpstr>
      <vt:lpstr>Describing scene for end of Assignment 4</vt:lpstr>
      <vt:lpstr>Description of Model 1: A robot with 2 arms</vt:lpstr>
      <vt:lpstr>Description of Model 2: Attack Helicopter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write-up</dc:title>
  <dc:creator>Dario Rendon</dc:creator>
  <cp:lastModifiedBy>Dario Rendon</cp:lastModifiedBy>
  <cp:revision>6</cp:revision>
  <dcterms:created xsi:type="dcterms:W3CDTF">2016-10-19T20:51:08Z</dcterms:created>
  <dcterms:modified xsi:type="dcterms:W3CDTF">2016-10-19T21:34:34Z</dcterms:modified>
</cp:coreProperties>
</file>