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0a0b6d9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0a0b6d9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a0b6d9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a0b6d9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a0b6d9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a0b6d9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a0b6d9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a0b6d9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09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665"/>
            <a:ext cx="9143999" cy="428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48"/>
            <a:ext cx="9144000" cy="472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380550" y="249375"/>
            <a:ext cx="18168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 (HOME)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91650" y="1056425"/>
            <a:ext cx="1383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75450" y="1056425"/>
            <a:ext cx="3027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CONTACTO - COMPRA</a:t>
            </a:r>
            <a:endParaRPr/>
          </a:p>
        </p:txBody>
      </p:sp>
      <p:cxnSp>
        <p:nvCxnSpPr>
          <p:cNvPr id="76" name="Google Shape;76;p16"/>
          <p:cNvCxnSpPr>
            <a:stCxn id="73" idx="2"/>
            <a:endCxn id="74" idx="0"/>
          </p:cNvCxnSpPr>
          <p:nvPr/>
        </p:nvCxnSpPr>
        <p:spPr>
          <a:xfrm rot="5400000">
            <a:off x="2732850" y="-499725"/>
            <a:ext cx="406800" cy="270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>
            <a:stCxn id="73" idx="2"/>
            <a:endCxn id="75" idx="0"/>
          </p:cNvCxnSpPr>
          <p:nvPr/>
        </p:nvCxnSpPr>
        <p:spPr>
          <a:xfrm flipH="1" rot="-5400000">
            <a:off x="4085850" y="852675"/>
            <a:ext cx="4068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4" idx="3"/>
            <a:endCxn id="75" idx="1"/>
          </p:cNvCxnSpPr>
          <p:nvPr/>
        </p:nvCxnSpPr>
        <p:spPr>
          <a:xfrm>
            <a:off x="2275550" y="1256525"/>
            <a:ext cx="4998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3182850" y="1863450"/>
            <a:ext cx="221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ENVÍO CONFIRMADO</a:t>
            </a:r>
            <a:endParaRPr/>
          </a:p>
        </p:txBody>
      </p:sp>
      <p:cxnSp>
        <p:nvCxnSpPr>
          <p:cNvPr id="80" name="Google Shape;80;p16"/>
          <p:cNvCxnSpPr>
            <a:stCxn id="75" idx="2"/>
            <a:endCxn id="79" idx="0"/>
          </p:cNvCxnSpPr>
          <p:nvPr/>
        </p:nvCxnSpPr>
        <p:spPr>
          <a:xfrm flipH="1" rot="-5400000">
            <a:off x="4085850" y="1659725"/>
            <a:ext cx="4068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" y="184363"/>
            <a:ext cx="8839196" cy="47747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73200" y="981700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Cambiar foto y ajustar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452100" y="2309350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Alinear, ajustar y convertir en boton de inicio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908100" y="2709550"/>
            <a:ext cx="17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Sacar boton de inicio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Prod con desplegable</a:t>
            </a:r>
            <a:endParaRPr sz="1100"/>
          </a:p>
        </p:txBody>
      </p:sp>
      <p:cxnSp>
        <p:nvCxnSpPr>
          <p:cNvPr id="89" name="Google Shape;89;p17"/>
          <p:cNvCxnSpPr>
            <a:endCxn id="88" idx="1"/>
          </p:cNvCxnSpPr>
          <p:nvPr/>
        </p:nvCxnSpPr>
        <p:spPr>
          <a:xfrm flipH="1" rot="10800000">
            <a:off x="539200" y="2971150"/>
            <a:ext cx="136890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7"/>
          <p:cNvCxnSpPr>
            <a:endCxn id="88" idx="2"/>
          </p:cNvCxnSpPr>
          <p:nvPr/>
        </p:nvCxnSpPr>
        <p:spPr>
          <a:xfrm>
            <a:off x="967900" y="3207850"/>
            <a:ext cx="1839000" cy="24900"/>
          </a:xfrm>
          <a:prstGeom prst="bentConnector4">
            <a:avLst>
              <a:gd fmla="val 1126" name="adj1"/>
              <a:gd fmla="val 4994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