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9.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0.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1.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7" r:id="rId5"/>
    <p:sldId id="265" r:id="rId6"/>
    <p:sldId id="278" r:id="rId7"/>
    <p:sldId id="277" r:id="rId8"/>
    <p:sldId id="266" r:id="rId9"/>
    <p:sldId id="267" r:id="rId10"/>
    <p:sldId id="268" r:id="rId11"/>
    <p:sldId id="258" r:id="rId12"/>
    <p:sldId id="276" r:id="rId13"/>
    <p:sldId id="270" r:id="rId14"/>
    <p:sldId id="275" r:id="rId15"/>
    <p:sldId id="274" r:id="rId16"/>
  </p:sldIdLst>
  <p:sldSz cx="12192000" cy="6858000"/>
  <p:notesSz cx="6858000" cy="9144000"/>
  <p:custDataLst>
    <p:tags r:id="rId19"/>
  </p:custDataLst>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4" d="100"/>
          <a:sy n="114" d="100"/>
        </p:scale>
        <p:origin x="414" y="108"/>
      </p:cViewPr>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0" d="100"/>
          <a:sy n="90" d="100"/>
        </p:scale>
        <p:origin x="302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4BC51FE-A7C0-44C1-B6D7-3493A39A3647}" type="datetime1">
              <a:rPr lang="de-DE" smtClean="0"/>
              <a:t>26.09.2017</a:t>
            </a:fld>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dirty="0"/>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0AD62A-9EE1-43E3-A7E5-D268F71DF3EB}" type="slidenum">
              <a:rPr lang="de-DE" smtClean="0"/>
              <a:t>‹Nr.›</a:t>
            </a:fld>
            <a:endParaRPr lang="de-DE" dirty="0"/>
          </a:p>
        </p:txBody>
      </p:sp>
    </p:spTree>
    <p:extLst>
      <p:ext uri="{BB962C8B-B14F-4D97-AF65-F5344CB8AC3E}">
        <p14:creationId xmlns:p14="http://schemas.microsoft.com/office/powerpoint/2010/main" val="1436448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0748BE-5E7C-4DFB-B8B3-EFFA1AD80B2D}" type="datetime1">
              <a:rPr lang="de-DE" smtClean="0"/>
              <a:pPr/>
              <a:t>26.09.2017</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dirty="0"/>
              <a:t>Textmasterformat durch Klicken bearbeiten</a:t>
            </a:r>
          </a:p>
          <a:p>
            <a:pPr lvl="1" rtl="0"/>
            <a:r>
              <a:rPr lang="de-DE" dirty="0"/>
              <a:t>Zweite Ebene</a:t>
            </a:r>
          </a:p>
          <a:p>
            <a:pPr lvl="2" rtl="0"/>
            <a:r>
              <a:rPr lang="de-DE" dirty="0"/>
              <a:t>Dritte Ebene</a:t>
            </a:r>
          </a:p>
          <a:p>
            <a:pPr lvl="3" rtl="0"/>
            <a:r>
              <a:rPr lang="de-DE" dirty="0"/>
              <a:t>Vierte Ebene</a:t>
            </a:r>
          </a:p>
          <a:p>
            <a:pPr lvl="4" rtl="0"/>
            <a:r>
              <a:rPr lang="de-DE"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534C2EF-8A97-4DAF-B099-E567883644D6}" type="slidenum">
              <a:rPr lang="de-DE" smtClean="0"/>
              <a:t>‹Nr.›</a:t>
            </a:fld>
            <a:endParaRPr lang="de-DE" dirty="0"/>
          </a:p>
        </p:txBody>
      </p:sp>
    </p:spTree>
    <p:extLst>
      <p:ext uri="{BB962C8B-B14F-4D97-AF65-F5344CB8AC3E}">
        <p14:creationId xmlns:p14="http://schemas.microsoft.com/office/powerpoint/2010/main" val="71809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5534C2EF-8A97-4DAF-B099-E567883644D6}" type="slidenum">
              <a:rPr lang="de-DE" smtClean="0"/>
              <a:t>1</a:t>
            </a:fld>
            <a:endParaRPr lang="de-DE" dirty="0"/>
          </a:p>
        </p:txBody>
      </p:sp>
    </p:spTree>
    <p:extLst>
      <p:ext uri="{BB962C8B-B14F-4D97-AF65-F5344CB8AC3E}">
        <p14:creationId xmlns:p14="http://schemas.microsoft.com/office/powerpoint/2010/main" val="2533027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5534C2EF-8A97-4DAF-B099-E567883644D6}" type="slidenum">
              <a:rPr lang="de-DE" smtClean="0"/>
              <a:t>10</a:t>
            </a:fld>
            <a:endParaRPr lang="de-DE" dirty="0"/>
          </a:p>
        </p:txBody>
      </p:sp>
    </p:spTree>
    <p:extLst>
      <p:ext uri="{BB962C8B-B14F-4D97-AF65-F5344CB8AC3E}">
        <p14:creationId xmlns:p14="http://schemas.microsoft.com/office/powerpoint/2010/main" val="399514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5534C2EF-8A97-4DAF-B099-E567883644D6}" type="slidenum">
              <a:rPr lang="de-DE" smtClean="0"/>
              <a:t>11</a:t>
            </a:fld>
            <a:endParaRPr lang="de-DE" dirty="0"/>
          </a:p>
        </p:txBody>
      </p:sp>
    </p:spTree>
    <p:extLst>
      <p:ext uri="{BB962C8B-B14F-4D97-AF65-F5344CB8AC3E}">
        <p14:creationId xmlns:p14="http://schemas.microsoft.com/office/powerpoint/2010/main" val="389879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5534C2EF-8A97-4DAF-B099-E567883644D6}" type="slidenum">
              <a:rPr lang="de-DE" smtClean="0"/>
              <a:t>12</a:t>
            </a:fld>
            <a:endParaRPr lang="de-DE" dirty="0"/>
          </a:p>
        </p:txBody>
      </p:sp>
    </p:spTree>
    <p:extLst>
      <p:ext uri="{BB962C8B-B14F-4D97-AF65-F5344CB8AC3E}">
        <p14:creationId xmlns:p14="http://schemas.microsoft.com/office/powerpoint/2010/main" val="1230453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a:t>NOTIZ: Wenn Sie Bilder auf dieser Folie ändern möchten, wählen Sie sie aus, und löschen Sie sie. Klicken Sie anschließend auf das Symbol "Bild einfügen" im Platzhalter, um Ihr eigenes Bild einzufügen.</a:t>
            </a:r>
          </a:p>
        </p:txBody>
      </p:sp>
      <p:sp>
        <p:nvSpPr>
          <p:cNvPr id="4" name="Foliennummernplatzhalter 3"/>
          <p:cNvSpPr>
            <a:spLocks noGrp="1"/>
          </p:cNvSpPr>
          <p:nvPr>
            <p:ph type="sldNum" sz="quarter" idx="10"/>
          </p:nvPr>
        </p:nvSpPr>
        <p:spPr/>
        <p:txBody>
          <a:bodyPr rtlCol="0"/>
          <a:lstStyle/>
          <a:p>
            <a:pPr rtl="0"/>
            <a:fld id="{5534C2EF-8A97-4DAF-B099-E567883644D6}" type="slidenum">
              <a:rPr lang="de-DE" smtClean="0"/>
              <a:t>2</a:t>
            </a:fld>
            <a:endParaRPr lang="de-DE" dirty="0"/>
          </a:p>
        </p:txBody>
      </p:sp>
    </p:spTree>
    <p:extLst>
      <p:ext uri="{BB962C8B-B14F-4D97-AF65-F5344CB8AC3E}">
        <p14:creationId xmlns:p14="http://schemas.microsoft.com/office/powerpoint/2010/main" val="3886014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a:t>NOTIZ: Wenn Sie Bilder auf dieser Folie ändern möchten, wählen Sie sie aus, und löschen Sie sie. Klicken Sie anschließend auf das Symbol "Bild einfügen" im Platzhalter, um Ihr eigenes Bild einzufügen.</a:t>
            </a:r>
          </a:p>
        </p:txBody>
      </p:sp>
      <p:sp>
        <p:nvSpPr>
          <p:cNvPr id="4" name="Foliennummernplatzhalter 3"/>
          <p:cNvSpPr>
            <a:spLocks noGrp="1"/>
          </p:cNvSpPr>
          <p:nvPr>
            <p:ph type="sldNum" sz="quarter" idx="10"/>
          </p:nvPr>
        </p:nvSpPr>
        <p:spPr/>
        <p:txBody>
          <a:bodyPr rtlCol="0"/>
          <a:lstStyle/>
          <a:p>
            <a:pPr rtl="0"/>
            <a:fld id="{5534C2EF-8A97-4DAF-B099-E567883644D6}" type="slidenum">
              <a:rPr lang="de-DE" smtClean="0"/>
              <a:t>3</a:t>
            </a:fld>
            <a:endParaRPr lang="de-DE" dirty="0"/>
          </a:p>
        </p:txBody>
      </p:sp>
    </p:spTree>
    <p:extLst>
      <p:ext uri="{BB962C8B-B14F-4D97-AF65-F5344CB8AC3E}">
        <p14:creationId xmlns:p14="http://schemas.microsoft.com/office/powerpoint/2010/main" val="4144821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5534C2EF-8A97-4DAF-B099-E567883644D6}" type="slidenum">
              <a:rPr lang="de-DE" smtClean="0"/>
              <a:t>4</a:t>
            </a:fld>
            <a:endParaRPr lang="de-DE" dirty="0"/>
          </a:p>
        </p:txBody>
      </p:sp>
    </p:spTree>
    <p:extLst>
      <p:ext uri="{BB962C8B-B14F-4D97-AF65-F5344CB8AC3E}">
        <p14:creationId xmlns:p14="http://schemas.microsoft.com/office/powerpoint/2010/main" val="3402996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a:t>NOTIZ: Wenn Sie Bilder auf dieser Folie ändern möchten, wählen Sie sie aus, und löschen Sie sie. Klicken Sie anschließend auf das Symbol "Bild einfügen" im Platzhalter, um Ihr eigenes Bild einzufügen.</a:t>
            </a:r>
          </a:p>
        </p:txBody>
      </p:sp>
      <p:sp>
        <p:nvSpPr>
          <p:cNvPr id="4" name="Foliennummernplatzhalter 3"/>
          <p:cNvSpPr>
            <a:spLocks noGrp="1"/>
          </p:cNvSpPr>
          <p:nvPr>
            <p:ph type="sldNum" sz="quarter" idx="10"/>
          </p:nvPr>
        </p:nvSpPr>
        <p:spPr/>
        <p:txBody>
          <a:bodyPr rtlCol="0"/>
          <a:lstStyle/>
          <a:p>
            <a:pPr rtl="0"/>
            <a:fld id="{5534C2EF-8A97-4DAF-B099-E567883644D6}" type="slidenum">
              <a:rPr lang="de-DE" smtClean="0"/>
              <a:t>5</a:t>
            </a:fld>
            <a:endParaRPr lang="de-DE" dirty="0"/>
          </a:p>
        </p:txBody>
      </p:sp>
    </p:spTree>
    <p:extLst>
      <p:ext uri="{BB962C8B-B14F-4D97-AF65-F5344CB8AC3E}">
        <p14:creationId xmlns:p14="http://schemas.microsoft.com/office/powerpoint/2010/main" val="3727004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a:t>NOTIZ: Wenn Sie Bilder auf dieser Folie ändern möchten, wählen Sie sie aus, und löschen Sie sie. Klicken Sie anschließend auf das Symbol "Bild einfügen" im Platzhalter, um Ihr eigenes Bild einzufügen.</a:t>
            </a:r>
          </a:p>
        </p:txBody>
      </p:sp>
      <p:sp>
        <p:nvSpPr>
          <p:cNvPr id="4" name="Foliennummernplatzhalter 3"/>
          <p:cNvSpPr>
            <a:spLocks noGrp="1"/>
          </p:cNvSpPr>
          <p:nvPr>
            <p:ph type="sldNum" sz="quarter" idx="10"/>
          </p:nvPr>
        </p:nvSpPr>
        <p:spPr/>
        <p:txBody>
          <a:bodyPr rtlCol="0"/>
          <a:lstStyle/>
          <a:p>
            <a:pPr rtl="0"/>
            <a:fld id="{5534C2EF-8A97-4DAF-B099-E567883644D6}" type="slidenum">
              <a:rPr lang="de-DE" smtClean="0"/>
              <a:t>6</a:t>
            </a:fld>
            <a:endParaRPr lang="de-DE" dirty="0"/>
          </a:p>
        </p:txBody>
      </p:sp>
    </p:spTree>
    <p:extLst>
      <p:ext uri="{BB962C8B-B14F-4D97-AF65-F5344CB8AC3E}">
        <p14:creationId xmlns:p14="http://schemas.microsoft.com/office/powerpoint/2010/main" val="2235521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a:t>NOTIZ: Wenn Sie Bilder auf dieser Folie ändern möchten, wählen Sie sie aus, und löschen Sie sie. Klicken Sie anschließend auf das Symbol "Bild einfügen" im Platzhalter, um Ihr eigenes Bild einzufügen.</a:t>
            </a:r>
          </a:p>
        </p:txBody>
      </p:sp>
      <p:sp>
        <p:nvSpPr>
          <p:cNvPr id="4" name="Foliennummernplatzhalter 3"/>
          <p:cNvSpPr>
            <a:spLocks noGrp="1"/>
          </p:cNvSpPr>
          <p:nvPr>
            <p:ph type="sldNum" sz="quarter" idx="10"/>
          </p:nvPr>
        </p:nvSpPr>
        <p:spPr/>
        <p:txBody>
          <a:bodyPr rtlCol="0"/>
          <a:lstStyle/>
          <a:p>
            <a:pPr rtl="0"/>
            <a:fld id="{5534C2EF-8A97-4DAF-B099-E567883644D6}" type="slidenum">
              <a:rPr lang="de-DE" smtClean="0"/>
              <a:t>7</a:t>
            </a:fld>
            <a:endParaRPr lang="de-DE" dirty="0"/>
          </a:p>
        </p:txBody>
      </p:sp>
    </p:spTree>
    <p:extLst>
      <p:ext uri="{BB962C8B-B14F-4D97-AF65-F5344CB8AC3E}">
        <p14:creationId xmlns:p14="http://schemas.microsoft.com/office/powerpoint/2010/main" val="553265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5534C2EF-8A97-4DAF-B099-E567883644D6}" type="slidenum">
              <a:rPr lang="de-DE" smtClean="0"/>
              <a:t>8</a:t>
            </a:fld>
            <a:endParaRPr lang="de-DE" dirty="0"/>
          </a:p>
        </p:txBody>
      </p:sp>
    </p:spTree>
    <p:extLst>
      <p:ext uri="{BB962C8B-B14F-4D97-AF65-F5344CB8AC3E}">
        <p14:creationId xmlns:p14="http://schemas.microsoft.com/office/powerpoint/2010/main" val="4097601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5534C2EF-8A97-4DAF-B099-E567883644D6}" type="slidenum">
              <a:rPr lang="de-DE" smtClean="0"/>
              <a:t>9</a:t>
            </a:fld>
            <a:endParaRPr lang="de-DE" dirty="0"/>
          </a:p>
        </p:txBody>
      </p:sp>
    </p:spTree>
    <p:extLst>
      <p:ext uri="{BB962C8B-B14F-4D97-AF65-F5344CB8AC3E}">
        <p14:creationId xmlns:p14="http://schemas.microsoft.com/office/powerpoint/2010/main" val="37379638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Bild 6"/>
          <p:cNvPicPr>
            <a:picLocks noChangeAspect="1"/>
          </p:cNvPicPr>
          <p:nvPr/>
        </p:nvPicPr>
        <p:blipFill rotWithShape="1">
          <a:blip r:embed="rId2" cstate="print">
            <a:extLst>
              <a:ext uri="{28A0092B-C50C-407E-A947-70E740481C1C}">
                <a14:useLocalDpi xmlns:a14="http://schemas.microsoft.com/office/drawing/2010/main" val="0"/>
              </a:ext>
            </a:extLst>
          </a:blip>
          <a:srcRect l="2124" r="323" b="422"/>
          <a:stretch/>
        </p:blipFill>
        <p:spPr>
          <a:xfrm>
            <a:off x="1524" y="1"/>
            <a:ext cx="12188952" cy="6858000"/>
          </a:xfrm>
          <a:prstGeom prst="rect">
            <a:avLst/>
          </a:prstGeom>
        </p:spPr>
      </p:pic>
      <p:sp>
        <p:nvSpPr>
          <p:cNvPr id="2" name="Titel 1"/>
          <p:cNvSpPr>
            <a:spLocks noGrp="1"/>
          </p:cNvSpPr>
          <p:nvPr>
            <p:ph type="ctrTitle"/>
          </p:nvPr>
        </p:nvSpPr>
        <p:spPr>
          <a:xfrm>
            <a:off x="838200" y="533400"/>
            <a:ext cx="8458200" cy="1828800"/>
          </a:xfrm>
        </p:spPr>
        <p:txBody>
          <a:bodyPr rtlCol="0" anchor="b">
            <a:normAutofit/>
          </a:bodyPr>
          <a:lstStyle>
            <a:lvl1pPr algn="l">
              <a:defRPr sz="4400"/>
            </a:lvl1pPr>
          </a:lstStyle>
          <a:p>
            <a:pPr rtl="0"/>
            <a:r>
              <a:rPr lang="de-DE"/>
              <a:t>Titelmasterformat durch Klicken bearbeiten</a:t>
            </a:r>
            <a:endParaRPr lang="de-DE" dirty="0"/>
          </a:p>
        </p:txBody>
      </p:sp>
      <p:sp>
        <p:nvSpPr>
          <p:cNvPr id="3" name="Untertitel 2"/>
          <p:cNvSpPr>
            <a:spLocks noGrp="1"/>
          </p:cNvSpPr>
          <p:nvPr>
            <p:ph type="subTitle" idx="1"/>
          </p:nvPr>
        </p:nvSpPr>
        <p:spPr>
          <a:xfrm>
            <a:off x="838200" y="2438400"/>
            <a:ext cx="7086600" cy="914400"/>
          </a:xfrm>
        </p:spPr>
        <p:txBody>
          <a:bodyPr rtlCol="0">
            <a:normAutofit/>
          </a:bodyPr>
          <a:lstStyle>
            <a:lvl1pPr marL="0" indent="0" algn="l">
              <a:spcBef>
                <a:spcPts val="1200"/>
              </a:spcBef>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a:t>Formatvorlage des Untertitelmasters durch Klicken bearbeiten</a:t>
            </a:r>
            <a:endParaRPr lang="de-DE" dirty="0"/>
          </a:p>
        </p:txBody>
      </p:sp>
    </p:spTree>
    <p:extLst>
      <p:ext uri="{BB962C8B-B14F-4D97-AF65-F5344CB8AC3E}">
        <p14:creationId xmlns:p14="http://schemas.microsoft.com/office/powerpoint/2010/main" val="415445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Zwei Bilder mit Beschriftungen">
    <p:spTree>
      <p:nvGrpSpPr>
        <p:cNvPr id="1" name=""/>
        <p:cNvGrpSpPr/>
        <p:nvPr/>
      </p:nvGrpSpPr>
      <p:grpSpPr>
        <a:xfrm>
          <a:off x="0" y="0"/>
          <a:ext cx="0" cy="0"/>
          <a:chOff x="0" y="0"/>
          <a:chExt cx="0" cy="0"/>
        </a:xfrm>
      </p:grpSpPr>
      <p:pic>
        <p:nvPicPr>
          <p:cNvPr id="6" name="Bild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 y="1716"/>
            <a:ext cx="12188952" cy="6856284"/>
          </a:xfrm>
          <a:prstGeom prst="rect">
            <a:avLst/>
          </a:prstGeom>
        </p:spPr>
      </p:pic>
      <p:sp>
        <p:nvSpPr>
          <p:cNvPr id="2" name="Titel 1"/>
          <p:cNvSpPr>
            <a:spLocks noGrp="1"/>
          </p:cNvSpPr>
          <p:nvPr>
            <p:ph type="title"/>
          </p:nvPr>
        </p:nvSpPr>
        <p:spPr>
          <a:xfrm>
            <a:off x="1028580" y="5791200"/>
            <a:ext cx="8115419" cy="701674"/>
          </a:xfrm>
        </p:spPr>
        <p:txBody>
          <a:bodyPr vert="horz" lIns="91440" tIns="45720" rIns="91440" bIns="45720" rtlCol="0" anchor="b">
            <a:normAutofit/>
          </a:bodyPr>
          <a:lstStyle>
            <a:lvl1pPr>
              <a:defRPr lang="en-US" sz="2400">
                <a:solidFill>
                  <a:schemeClr val="accent1"/>
                </a:solidFill>
              </a:defRPr>
            </a:lvl1pPr>
          </a:lstStyle>
          <a:p>
            <a:pPr lvl="0" rtl="0"/>
            <a:r>
              <a:rPr lang="de-DE"/>
              <a:t>Titelmasterformat durch Klicken bearbeiten</a:t>
            </a:r>
            <a:endParaRPr lang="de-DE" dirty="0"/>
          </a:p>
        </p:txBody>
      </p:sp>
      <p:sp>
        <p:nvSpPr>
          <p:cNvPr id="7" name="Freihandform 5"/>
          <p:cNvSpPr>
            <a:spLocks/>
          </p:cNvSpPr>
          <p:nvPr/>
        </p:nvSpPr>
        <p:spPr bwMode="gray">
          <a:xfrm>
            <a:off x="762000" y="933449"/>
            <a:ext cx="41148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de-DE" dirty="0"/>
          </a:p>
        </p:txBody>
      </p:sp>
      <p:sp>
        <p:nvSpPr>
          <p:cNvPr id="15" name="Bildplatzhalter 14" descr="Leerer Platzhalter zum Hinzufügen eines Bilds. Klicken Sie auf den Platzhalter, und wählen Sie das hinzuzufügende Bild aus."/>
          <p:cNvSpPr>
            <a:spLocks noGrp="1"/>
          </p:cNvSpPr>
          <p:nvPr>
            <p:ph type="pic" sz="quarter" idx="13"/>
          </p:nvPr>
        </p:nvSpPr>
        <p:spPr>
          <a:xfrm>
            <a:off x="992435" y="1113022"/>
            <a:ext cx="3638453"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rtlCol="0">
            <a:noAutofit/>
          </a:bodyPr>
          <a:lstStyle>
            <a:lvl1pPr marL="0" indent="0" algn="ctr">
              <a:buNone/>
              <a:defRPr/>
            </a:lvl1pPr>
          </a:lstStyle>
          <a:p>
            <a:pPr rtl="0"/>
            <a:r>
              <a:rPr lang="de-DE"/>
              <a:t>Bild durch Klicken auf Symbol hinzufügen</a:t>
            </a:r>
            <a:endParaRPr lang="de-DE" dirty="0"/>
          </a:p>
        </p:txBody>
      </p:sp>
      <p:sp>
        <p:nvSpPr>
          <p:cNvPr id="17" name="Textplatzhalter 16"/>
          <p:cNvSpPr>
            <a:spLocks noGrp="1"/>
          </p:cNvSpPr>
          <p:nvPr>
            <p:ph type="body" sz="quarter" idx="14"/>
          </p:nvPr>
        </p:nvSpPr>
        <p:spPr>
          <a:xfrm>
            <a:off x="1028581" y="5181600"/>
            <a:ext cx="3566160" cy="493776"/>
          </a:xfrm>
        </p:spPr>
        <p:txBody>
          <a:bodyPr rtlCol="0">
            <a:normAutofit/>
          </a:bodyPr>
          <a:lstStyle>
            <a:lvl1pPr marL="0" indent="0">
              <a:buNone/>
              <a:defRPr sz="18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rtl="0"/>
            <a:r>
              <a:rPr lang="de-DE"/>
              <a:t>Formatvorlagen des Textmasters bearbeiten</a:t>
            </a:r>
          </a:p>
        </p:txBody>
      </p:sp>
      <p:sp>
        <p:nvSpPr>
          <p:cNvPr id="18" name="Freihandform 5"/>
          <p:cNvSpPr>
            <a:spLocks/>
          </p:cNvSpPr>
          <p:nvPr/>
        </p:nvSpPr>
        <p:spPr bwMode="gray">
          <a:xfrm>
            <a:off x="5300133" y="933449"/>
            <a:ext cx="41148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de-DE" dirty="0"/>
          </a:p>
        </p:txBody>
      </p:sp>
      <p:sp>
        <p:nvSpPr>
          <p:cNvPr id="19" name="Bildplatzhalter 18" descr="Leerer Platzhalter zum Hinzufügen eines Bilds. Klicken Sie auf den Platzhalter, und wählen Sie das hinzuzufügende Bild aus."/>
          <p:cNvSpPr>
            <a:spLocks noGrp="1"/>
          </p:cNvSpPr>
          <p:nvPr>
            <p:ph type="pic" sz="quarter" idx="15"/>
          </p:nvPr>
        </p:nvSpPr>
        <p:spPr>
          <a:xfrm>
            <a:off x="5530568" y="1113022"/>
            <a:ext cx="3638453"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rtlCol="0">
            <a:noAutofit/>
          </a:bodyPr>
          <a:lstStyle>
            <a:lvl1pPr marL="0" indent="0" algn="ctr">
              <a:buNone/>
              <a:defRPr/>
            </a:lvl1pPr>
          </a:lstStyle>
          <a:p>
            <a:pPr rtl="0"/>
            <a:r>
              <a:rPr lang="de-DE"/>
              <a:t>Bild durch Klicken auf Symbol hinzufügen</a:t>
            </a:r>
            <a:endParaRPr lang="de-DE" dirty="0"/>
          </a:p>
        </p:txBody>
      </p:sp>
      <p:sp>
        <p:nvSpPr>
          <p:cNvPr id="20" name="Textplatzhalter 16"/>
          <p:cNvSpPr>
            <a:spLocks noGrp="1"/>
          </p:cNvSpPr>
          <p:nvPr>
            <p:ph type="body" sz="quarter" idx="16"/>
          </p:nvPr>
        </p:nvSpPr>
        <p:spPr>
          <a:xfrm>
            <a:off x="5566714" y="5181600"/>
            <a:ext cx="3566160" cy="493776"/>
          </a:xfrm>
        </p:spPr>
        <p:txBody>
          <a:bodyPr rtlCol="0">
            <a:normAutofit/>
          </a:bodyPr>
          <a:lstStyle>
            <a:lvl1pPr marL="0" indent="0">
              <a:buNone/>
              <a:defRPr sz="18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rtl="0"/>
            <a:r>
              <a:rPr lang="de-DE"/>
              <a:t>Formatvorlagen des Textmasters bearbeiten</a:t>
            </a:r>
          </a:p>
        </p:txBody>
      </p:sp>
    </p:spTree>
    <p:extLst>
      <p:ext uri="{BB962C8B-B14F-4D97-AF65-F5344CB8AC3E}">
        <p14:creationId xmlns:p14="http://schemas.microsoft.com/office/powerpoint/2010/main" val="203777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rei Bilder mit Beschriftung">
    <p:spTree>
      <p:nvGrpSpPr>
        <p:cNvPr id="1" name=""/>
        <p:cNvGrpSpPr/>
        <p:nvPr/>
      </p:nvGrpSpPr>
      <p:grpSpPr>
        <a:xfrm>
          <a:off x="0" y="0"/>
          <a:ext cx="0" cy="0"/>
          <a:chOff x="0" y="0"/>
          <a:chExt cx="0" cy="0"/>
        </a:xfrm>
      </p:grpSpPr>
      <p:pic>
        <p:nvPicPr>
          <p:cNvPr id="6" name="Bild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 y="1716"/>
            <a:ext cx="12188952" cy="6856284"/>
          </a:xfrm>
          <a:prstGeom prst="rect">
            <a:avLst/>
          </a:prstGeom>
        </p:spPr>
      </p:pic>
      <p:sp>
        <p:nvSpPr>
          <p:cNvPr id="2" name="Titel 1"/>
          <p:cNvSpPr>
            <a:spLocks noGrp="1"/>
          </p:cNvSpPr>
          <p:nvPr>
            <p:ph type="title"/>
          </p:nvPr>
        </p:nvSpPr>
        <p:spPr>
          <a:xfrm>
            <a:off x="1028580" y="5305424"/>
            <a:ext cx="8104083" cy="579921"/>
          </a:xfrm>
        </p:spPr>
        <p:txBody>
          <a:bodyPr rtlCol="0">
            <a:normAutofit/>
          </a:bodyPr>
          <a:lstStyle>
            <a:lvl1pPr>
              <a:defRPr sz="2400">
                <a:solidFill>
                  <a:schemeClr val="accent1"/>
                </a:solidFill>
              </a:defRPr>
            </a:lvl1pPr>
          </a:lstStyle>
          <a:p>
            <a:pPr rtl="0"/>
            <a:r>
              <a:rPr lang="de-DE"/>
              <a:t>Titelmasterformat durch Klicken bearbeiten</a:t>
            </a:r>
            <a:endParaRPr lang="de-DE" dirty="0"/>
          </a:p>
        </p:txBody>
      </p:sp>
      <p:sp>
        <p:nvSpPr>
          <p:cNvPr id="7" name="Freihandform 5"/>
          <p:cNvSpPr>
            <a:spLocks/>
          </p:cNvSpPr>
          <p:nvPr/>
        </p:nvSpPr>
        <p:spPr bwMode="gray">
          <a:xfrm>
            <a:off x="762000" y="933449"/>
            <a:ext cx="53340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de-DE" dirty="0"/>
          </a:p>
        </p:txBody>
      </p:sp>
      <p:sp>
        <p:nvSpPr>
          <p:cNvPr id="15" name="Bildplatzhalter 14" descr="Leerer Platzhalter zum Hinzufügen eines Bilds. Klicken Sie auf den Platzhalter, und wählen Sie das hinzuzufügende Bild aus."/>
          <p:cNvSpPr>
            <a:spLocks noGrp="1"/>
          </p:cNvSpPr>
          <p:nvPr>
            <p:ph type="pic" sz="quarter" idx="13"/>
          </p:nvPr>
        </p:nvSpPr>
        <p:spPr>
          <a:xfrm>
            <a:off x="991888" y="1113022"/>
            <a:ext cx="4874224"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rtlCol="0">
            <a:noAutofit/>
          </a:bodyPr>
          <a:lstStyle>
            <a:lvl1pPr marL="0" indent="0" algn="ctr">
              <a:buNone/>
              <a:defRPr/>
            </a:lvl1pPr>
          </a:lstStyle>
          <a:p>
            <a:pPr rtl="0"/>
            <a:r>
              <a:rPr lang="de-DE"/>
              <a:t>Bild durch Klicken auf Symbol hinzufügen</a:t>
            </a:r>
            <a:endParaRPr lang="de-DE" dirty="0"/>
          </a:p>
        </p:txBody>
      </p:sp>
      <p:sp>
        <p:nvSpPr>
          <p:cNvPr id="18" name="Freihandform 5"/>
          <p:cNvSpPr>
            <a:spLocks/>
          </p:cNvSpPr>
          <p:nvPr/>
        </p:nvSpPr>
        <p:spPr bwMode="gray">
          <a:xfrm>
            <a:off x="6323873" y="967316"/>
            <a:ext cx="2990942"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de-DE" dirty="0"/>
          </a:p>
        </p:txBody>
      </p:sp>
      <p:sp>
        <p:nvSpPr>
          <p:cNvPr id="19" name="Bildplatzhalter 18" descr="Leerer Platzhalter zum Hinzufügen eines Bilds. Klicken Sie auf den Platzhalter, und wählen Sie das hinzuzufügende Bild aus."/>
          <p:cNvSpPr>
            <a:spLocks noGrp="1"/>
          </p:cNvSpPr>
          <p:nvPr>
            <p:ph type="pic" sz="quarter" idx="15"/>
          </p:nvPr>
        </p:nvSpPr>
        <p:spPr>
          <a:xfrm>
            <a:off x="6506025" y="1109743"/>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rtlCol="0">
            <a:noAutofit/>
          </a:bodyPr>
          <a:lstStyle>
            <a:lvl1pPr marL="0" indent="0" algn="ctr">
              <a:buNone/>
              <a:defRPr/>
            </a:lvl1pPr>
          </a:lstStyle>
          <a:p>
            <a:pPr rtl="0"/>
            <a:r>
              <a:rPr lang="de-DE"/>
              <a:t>Bild durch Klicken auf Symbol hinzufügen</a:t>
            </a:r>
            <a:endParaRPr lang="de-DE" dirty="0"/>
          </a:p>
        </p:txBody>
      </p:sp>
      <p:sp>
        <p:nvSpPr>
          <p:cNvPr id="12" name="Freihandform 5"/>
          <p:cNvSpPr>
            <a:spLocks/>
          </p:cNvSpPr>
          <p:nvPr/>
        </p:nvSpPr>
        <p:spPr bwMode="gray">
          <a:xfrm>
            <a:off x="6323873" y="3060954"/>
            <a:ext cx="2990942"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de-DE" dirty="0"/>
          </a:p>
        </p:txBody>
      </p:sp>
      <p:sp>
        <p:nvSpPr>
          <p:cNvPr id="13" name="Bildplatzhalter 12" descr="Leerer Platzhalter zum Hinzufügen eines Bilds. Klicken Sie auf den Platzhalter, und wählen Sie das hinzuzufügende Bild aus."/>
          <p:cNvSpPr>
            <a:spLocks noGrp="1"/>
          </p:cNvSpPr>
          <p:nvPr>
            <p:ph type="pic" sz="quarter" idx="16"/>
          </p:nvPr>
        </p:nvSpPr>
        <p:spPr>
          <a:xfrm>
            <a:off x="6506025" y="3203381"/>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rtlCol="0">
            <a:noAutofit/>
          </a:bodyPr>
          <a:lstStyle>
            <a:lvl1pPr marL="0" indent="0" algn="ctr">
              <a:buNone/>
              <a:defRPr/>
            </a:lvl1pPr>
          </a:lstStyle>
          <a:p>
            <a:pPr rtl="0"/>
            <a:r>
              <a:rPr lang="de-DE"/>
              <a:t>Bild durch Klicken auf Symbol hinzufügen</a:t>
            </a:r>
            <a:endParaRPr lang="de-DE" dirty="0"/>
          </a:p>
        </p:txBody>
      </p:sp>
      <p:sp>
        <p:nvSpPr>
          <p:cNvPr id="17" name="Textplatzhalter 16"/>
          <p:cNvSpPr>
            <a:spLocks noGrp="1"/>
          </p:cNvSpPr>
          <p:nvPr>
            <p:ph type="body" sz="quarter" idx="14"/>
          </p:nvPr>
        </p:nvSpPr>
        <p:spPr>
          <a:xfrm>
            <a:off x="1028581" y="5919255"/>
            <a:ext cx="8104082" cy="497420"/>
          </a:xfrm>
        </p:spPr>
        <p:txBody>
          <a:bodyPr rtlCol="0">
            <a:normAutofit/>
          </a:bodyPr>
          <a:lstStyle>
            <a:lvl1pPr marL="0" indent="0">
              <a:spcBef>
                <a:spcPts val="0"/>
              </a:spcBef>
              <a:buNone/>
              <a:defRPr sz="16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rtl="0"/>
            <a:r>
              <a:rPr lang="de-DE"/>
              <a:t>Formatvorlagen des Textmasters bearbeiten</a:t>
            </a:r>
          </a:p>
        </p:txBody>
      </p:sp>
    </p:spTree>
    <p:extLst>
      <p:ext uri="{BB962C8B-B14F-4D97-AF65-F5344CB8AC3E}">
        <p14:creationId xmlns:p14="http://schemas.microsoft.com/office/powerpoint/2010/main" val="101779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ünf Bilder">
    <p:spTree>
      <p:nvGrpSpPr>
        <p:cNvPr id="1" name=""/>
        <p:cNvGrpSpPr/>
        <p:nvPr/>
      </p:nvGrpSpPr>
      <p:grpSpPr>
        <a:xfrm>
          <a:off x="0" y="0"/>
          <a:ext cx="0" cy="0"/>
          <a:chOff x="0" y="0"/>
          <a:chExt cx="0" cy="0"/>
        </a:xfrm>
      </p:grpSpPr>
      <p:pic>
        <p:nvPicPr>
          <p:cNvPr id="7" name="Bild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 y="283"/>
            <a:ext cx="12188952" cy="6859715"/>
          </a:xfrm>
          <a:prstGeom prst="rect">
            <a:avLst/>
          </a:prstGeom>
        </p:spPr>
      </p:pic>
      <p:sp>
        <p:nvSpPr>
          <p:cNvPr id="2" name="Titel 1"/>
          <p:cNvSpPr>
            <a:spLocks noGrp="1"/>
          </p:cNvSpPr>
          <p:nvPr>
            <p:ph type="title"/>
          </p:nvPr>
        </p:nvSpPr>
        <p:spPr>
          <a:xfrm>
            <a:off x="9677400" y="365126"/>
            <a:ext cx="2133600" cy="1539874"/>
          </a:xfrm>
        </p:spPr>
        <p:txBody>
          <a:bodyPr vert="horz" lIns="91440" tIns="45720" rIns="91440" bIns="45720" rtlCol="0" anchor="b">
            <a:normAutofit/>
          </a:bodyPr>
          <a:lstStyle>
            <a:lvl1pPr>
              <a:defRPr lang="en-US" sz="2400">
                <a:solidFill>
                  <a:schemeClr val="accent1"/>
                </a:solidFill>
              </a:defRPr>
            </a:lvl1pPr>
          </a:lstStyle>
          <a:p>
            <a:pPr lvl="0" rtl="0"/>
            <a:r>
              <a:rPr lang="de-DE"/>
              <a:t>Titelmasterformat durch Klicken bearbeiten</a:t>
            </a:r>
            <a:endParaRPr lang="de-DE" dirty="0"/>
          </a:p>
        </p:txBody>
      </p:sp>
      <p:sp>
        <p:nvSpPr>
          <p:cNvPr id="8" name="Freihandform 5"/>
          <p:cNvSpPr>
            <a:spLocks/>
          </p:cNvSpPr>
          <p:nvPr/>
        </p:nvSpPr>
        <p:spPr bwMode="gray">
          <a:xfrm>
            <a:off x="4182533" y="265044"/>
            <a:ext cx="5232399" cy="3020023"/>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de-DE" dirty="0"/>
          </a:p>
        </p:txBody>
      </p:sp>
      <p:sp>
        <p:nvSpPr>
          <p:cNvPr id="9" name="Bildplatzhalter 8" descr="Leerer Platzhalter zum Hinzufügen eines Bilds. Klicken Sie auf den Platzhalter, und wählen Sie das hinzuzufügende Bild aus."/>
          <p:cNvSpPr>
            <a:spLocks noGrp="1"/>
          </p:cNvSpPr>
          <p:nvPr>
            <p:ph type="pic" sz="quarter" idx="13"/>
          </p:nvPr>
        </p:nvSpPr>
        <p:spPr>
          <a:xfrm>
            <a:off x="4424435" y="436315"/>
            <a:ext cx="4748594" cy="2677481"/>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rtlCol="0">
            <a:noAutofit/>
          </a:bodyPr>
          <a:lstStyle>
            <a:lvl1pPr marL="0" indent="0" algn="ctr">
              <a:buNone/>
              <a:defRPr/>
            </a:lvl1pPr>
          </a:lstStyle>
          <a:p>
            <a:pPr rtl="0"/>
            <a:r>
              <a:rPr lang="de-DE"/>
              <a:t>Bild durch Klicken auf Symbol hinzufügen</a:t>
            </a:r>
            <a:endParaRPr lang="de-DE" dirty="0"/>
          </a:p>
        </p:txBody>
      </p:sp>
      <p:sp>
        <p:nvSpPr>
          <p:cNvPr id="10" name="Freihandform 5"/>
          <p:cNvSpPr>
            <a:spLocks/>
          </p:cNvSpPr>
          <p:nvPr/>
        </p:nvSpPr>
        <p:spPr bwMode="gray">
          <a:xfrm>
            <a:off x="816188" y="384723"/>
            <a:ext cx="3146212" cy="1894677"/>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de-DE" dirty="0"/>
          </a:p>
        </p:txBody>
      </p:sp>
      <p:sp>
        <p:nvSpPr>
          <p:cNvPr id="11" name="Bildplatzhalter 10" descr="Leerer Platzhalter zum Hinzufügen eines Bilds. Klicken Sie auf den Platzhalter, und wählen Sie das hinzuzufügende Bild aus."/>
          <p:cNvSpPr>
            <a:spLocks noGrp="1"/>
          </p:cNvSpPr>
          <p:nvPr>
            <p:ph type="pic" sz="quarter" idx="15"/>
          </p:nvPr>
        </p:nvSpPr>
        <p:spPr>
          <a:xfrm>
            <a:off x="1013022" y="538232"/>
            <a:ext cx="2752545" cy="1587658"/>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rtlCol="0">
            <a:noAutofit/>
          </a:bodyPr>
          <a:lstStyle>
            <a:lvl1pPr marL="0" indent="0" algn="ctr">
              <a:buNone/>
              <a:defRPr/>
            </a:lvl1pPr>
          </a:lstStyle>
          <a:p>
            <a:pPr rtl="0"/>
            <a:r>
              <a:rPr lang="de-DE"/>
              <a:t>Bild durch Klicken auf Symbol hinzufügen</a:t>
            </a:r>
            <a:endParaRPr lang="de-DE" dirty="0"/>
          </a:p>
        </p:txBody>
      </p:sp>
      <p:sp>
        <p:nvSpPr>
          <p:cNvPr id="12" name="Freihandform 5"/>
          <p:cNvSpPr>
            <a:spLocks/>
          </p:cNvSpPr>
          <p:nvPr/>
        </p:nvSpPr>
        <p:spPr bwMode="gray">
          <a:xfrm>
            <a:off x="816188" y="2478361"/>
            <a:ext cx="3146212" cy="1894677"/>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de-DE" dirty="0"/>
          </a:p>
        </p:txBody>
      </p:sp>
      <p:sp>
        <p:nvSpPr>
          <p:cNvPr id="13" name="Bildplatzhalter 12" descr="Leerer Platzhalter zum Hinzufügen eines Bilds. Klicken Sie auf den Platzhalter, und wählen Sie das hinzuzufügende Bild aus."/>
          <p:cNvSpPr>
            <a:spLocks noGrp="1"/>
          </p:cNvSpPr>
          <p:nvPr>
            <p:ph type="pic" sz="quarter" idx="16"/>
          </p:nvPr>
        </p:nvSpPr>
        <p:spPr>
          <a:xfrm>
            <a:off x="1013022" y="2631870"/>
            <a:ext cx="2752545" cy="1587658"/>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rtlCol="0">
            <a:noAutofit/>
          </a:bodyPr>
          <a:lstStyle>
            <a:lvl1pPr marL="0" indent="0" algn="ctr">
              <a:buNone/>
              <a:defRPr/>
            </a:lvl1pPr>
          </a:lstStyle>
          <a:p>
            <a:pPr rtl="0"/>
            <a:r>
              <a:rPr lang="de-DE"/>
              <a:t>Bild durch Klicken auf Symbol hinzufügen</a:t>
            </a:r>
            <a:endParaRPr lang="de-DE" dirty="0"/>
          </a:p>
        </p:txBody>
      </p:sp>
      <p:sp>
        <p:nvSpPr>
          <p:cNvPr id="14" name="Freihandform 5"/>
          <p:cNvSpPr>
            <a:spLocks/>
          </p:cNvSpPr>
          <p:nvPr/>
        </p:nvSpPr>
        <p:spPr bwMode="gray">
          <a:xfrm>
            <a:off x="816188" y="4571999"/>
            <a:ext cx="3146212" cy="1894677"/>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de-DE" dirty="0"/>
          </a:p>
        </p:txBody>
      </p:sp>
      <p:sp>
        <p:nvSpPr>
          <p:cNvPr id="15" name="Bildplatzhalter 14" descr="Leerer Platzhalter zum Hinzufügen eines Bilds. Klicken Sie auf den Platzhalter, und wählen Sie das hinzuzufügende Bild aus."/>
          <p:cNvSpPr>
            <a:spLocks noGrp="1"/>
          </p:cNvSpPr>
          <p:nvPr>
            <p:ph type="pic" sz="quarter" idx="17"/>
          </p:nvPr>
        </p:nvSpPr>
        <p:spPr>
          <a:xfrm>
            <a:off x="1013022" y="4725508"/>
            <a:ext cx="2752545" cy="1587658"/>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rtlCol="0">
            <a:noAutofit/>
          </a:bodyPr>
          <a:lstStyle>
            <a:lvl1pPr marL="0" indent="0" algn="ctr">
              <a:buNone/>
              <a:defRPr/>
            </a:lvl1pPr>
          </a:lstStyle>
          <a:p>
            <a:pPr rtl="0"/>
            <a:r>
              <a:rPr lang="de-DE"/>
              <a:t>Bild durch Klicken auf Symbol hinzufügen</a:t>
            </a:r>
            <a:endParaRPr lang="de-DE" dirty="0"/>
          </a:p>
        </p:txBody>
      </p:sp>
      <p:sp>
        <p:nvSpPr>
          <p:cNvPr id="20" name="Freihandform 5"/>
          <p:cNvSpPr>
            <a:spLocks/>
          </p:cNvSpPr>
          <p:nvPr/>
        </p:nvSpPr>
        <p:spPr bwMode="gray">
          <a:xfrm>
            <a:off x="4182533" y="3448511"/>
            <a:ext cx="5232399" cy="3020023"/>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de-DE" dirty="0"/>
          </a:p>
        </p:txBody>
      </p:sp>
      <p:sp>
        <p:nvSpPr>
          <p:cNvPr id="21" name="Bildplatzhalter 20" descr="Leerer Platzhalter zum Hinzufügen eines Bilds. Klicken Sie auf den Platzhalter, und wählen Sie das hinzuzufügende Bild aus."/>
          <p:cNvSpPr>
            <a:spLocks noGrp="1"/>
          </p:cNvSpPr>
          <p:nvPr>
            <p:ph type="pic" sz="quarter" idx="18"/>
          </p:nvPr>
        </p:nvSpPr>
        <p:spPr>
          <a:xfrm>
            <a:off x="4424435" y="3619782"/>
            <a:ext cx="4748594" cy="2677481"/>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rtlCol="0">
            <a:noAutofit/>
          </a:bodyPr>
          <a:lstStyle>
            <a:lvl1pPr marL="0" indent="0" algn="ctr">
              <a:buNone/>
              <a:defRPr/>
            </a:lvl1pPr>
          </a:lstStyle>
          <a:p>
            <a:pPr rtl="0"/>
            <a:r>
              <a:rPr lang="de-DE"/>
              <a:t>Bild durch Klicken auf Symbol hinzufügen</a:t>
            </a:r>
            <a:endParaRPr lang="de-DE" dirty="0"/>
          </a:p>
        </p:txBody>
      </p:sp>
    </p:spTree>
    <p:extLst>
      <p:ext uri="{BB962C8B-B14F-4D97-AF65-F5344CB8AC3E}">
        <p14:creationId xmlns:p14="http://schemas.microsoft.com/office/powerpoint/2010/main" val="864672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Titelmasterformat durch Klicken bearbeiten</a:t>
            </a:r>
            <a:endParaRPr lang="de-DE" dirty="0"/>
          </a:p>
        </p:txBody>
      </p:sp>
      <p:sp>
        <p:nvSpPr>
          <p:cNvPr id="3" name="Vertikaler Textplatzhalter 2"/>
          <p:cNvSpPr>
            <a:spLocks noGrp="1"/>
          </p:cNvSpPr>
          <p:nvPr>
            <p:ph type="body" orient="vert" idx="1"/>
          </p:nvPr>
        </p:nvSpPr>
        <p:spPr/>
        <p:txBody>
          <a:bodyPr vert="eaVert" rtlCol="0"/>
          <a:lstStyle/>
          <a:p>
            <a:pPr lvl="0" rtl="0"/>
            <a:r>
              <a:rPr lang="de-DE"/>
              <a:t>Formatvorlagen des Textmasters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Fußzeilenplatzhalter 4"/>
          <p:cNvSpPr>
            <a:spLocks noGrp="1"/>
          </p:cNvSpPr>
          <p:nvPr>
            <p:ph type="ftr" sz="quarter" idx="11"/>
          </p:nvPr>
        </p:nvSpPr>
        <p:spPr/>
        <p:txBody>
          <a:bodyPr rtlCol="0"/>
          <a:lstStyle/>
          <a:p>
            <a:pPr rtl="0"/>
            <a:r>
              <a:rPr lang="de-DE" dirty="0"/>
              <a:t>Fußzeile hinzufügen</a:t>
            </a:r>
          </a:p>
        </p:txBody>
      </p:sp>
      <p:sp>
        <p:nvSpPr>
          <p:cNvPr id="4" name="Datumsplatzhalter 3"/>
          <p:cNvSpPr>
            <a:spLocks noGrp="1"/>
          </p:cNvSpPr>
          <p:nvPr>
            <p:ph type="dt" sz="half" idx="10"/>
          </p:nvPr>
        </p:nvSpPr>
        <p:spPr/>
        <p:txBody>
          <a:bodyPr rtlCol="0"/>
          <a:lstStyle>
            <a:lvl1pPr>
              <a:defRPr/>
            </a:lvl1pPr>
          </a:lstStyle>
          <a:p>
            <a:fld id="{BC612565-8C3E-4BB0-9B70-60F6FC1392F8}" type="datetime1">
              <a:rPr lang="de-DE" smtClean="0"/>
              <a:pPr/>
              <a:t>26.09.2017</a:t>
            </a:fld>
            <a:endParaRPr lang="de-DE" dirty="0"/>
          </a:p>
        </p:txBody>
      </p:sp>
      <p:sp>
        <p:nvSpPr>
          <p:cNvPr id="6" name="Foliennummernplatzhalter 5"/>
          <p:cNvSpPr>
            <a:spLocks noGrp="1"/>
          </p:cNvSpPr>
          <p:nvPr>
            <p:ph type="sldNum" sz="quarter" idx="12"/>
          </p:nvPr>
        </p:nvSpPr>
        <p:spPr/>
        <p:txBody>
          <a:bodyPr rtlCol="0"/>
          <a:lstStyle/>
          <a:p>
            <a:pPr rtl="0"/>
            <a:fld id="{289D71E3-7D81-4C24-B9D8-6B108755C64C}" type="slidenum">
              <a:rPr lang="de-DE" smtClean="0"/>
              <a:t>‹Nr.›</a:t>
            </a:fld>
            <a:endParaRPr lang="de-DE" dirty="0"/>
          </a:p>
        </p:txBody>
      </p:sp>
    </p:spTree>
    <p:extLst>
      <p:ext uri="{BB962C8B-B14F-4D97-AF65-F5344CB8AC3E}">
        <p14:creationId xmlns:p14="http://schemas.microsoft.com/office/powerpoint/2010/main" val="1443261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365125"/>
            <a:ext cx="1828799" cy="4940300"/>
          </a:xfrm>
        </p:spPr>
        <p:txBody>
          <a:bodyPr vert="eaVert" rtlCol="0"/>
          <a:lstStyle/>
          <a:p>
            <a:pPr rtl="0"/>
            <a:r>
              <a:rPr lang="de-DE"/>
              <a:t>Titelmasterformat durch Klicken bearbeiten</a:t>
            </a:r>
            <a:endParaRPr lang="de-DE" dirty="0"/>
          </a:p>
        </p:txBody>
      </p:sp>
      <p:sp>
        <p:nvSpPr>
          <p:cNvPr id="3" name="Vertikaler Textplatzhalter 2"/>
          <p:cNvSpPr>
            <a:spLocks noGrp="1"/>
          </p:cNvSpPr>
          <p:nvPr>
            <p:ph type="body" orient="vert" idx="1"/>
          </p:nvPr>
        </p:nvSpPr>
        <p:spPr>
          <a:xfrm>
            <a:off x="1524000" y="365125"/>
            <a:ext cx="6858000" cy="4940300"/>
          </a:xfrm>
        </p:spPr>
        <p:txBody>
          <a:bodyPr vert="eaVert" rtlCol="0"/>
          <a:lstStyle/>
          <a:p>
            <a:pPr lvl="0" rtl="0"/>
            <a:r>
              <a:rPr lang="de-DE"/>
              <a:t>Formatvorlagen des Textmasters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Fußzeilenplatzhalter 4"/>
          <p:cNvSpPr>
            <a:spLocks noGrp="1"/>
          </p:cNvSpPr>
          <p:nvPr>
            <p:ph type="ftr" sz="quarter" idx="11"/>
          </p:nvPr>
        </p:nvSpPr>
        <p:spPr/>
        <p:txBody>
          <a:bodyPr rtlCol="0"/>
          <a:lstStyle/>
          <a:p>
            <a:pPr rtl="0"/>
            <a:r>
              <a:rPr lang="de-DE" dirty="0"/>
              <a:t>Fußzeile hinzufügen</a:t>
            </a:r>
          </a:p>
        </p:txBody>
      </p:sp>
      <p:sp>
        <p:nvSpPr>
          <p:cNvPr id="4" name="Datumsplatzhalter 3"/>
          <p:cNvSpPr>
            <a:spLocks noGrp="1"/>
          </p:cNvSpPr>
          <p:nvPr>
            <p:ph type="dt" sz="half" idx="10"/>
          </p:nvPr>
        </p:nvSpPr>
        <p:spPr/>
        <p:txBody>
          <a:bodyPr rtlCol="0"/>
          <a:lstStyle>
            <a:lvl1pPr>
              <a:defRPr/>
            </a:lvl1pPr>
          </a:lstStyle>
          <a:p>
            <a:fld id="{8E6FEF20-1085-4563-9F37-78094EF387C8}" type="datetime1">
              <a:rPr lang="de-DE" smtClean="0"/>
              <a:pPr/>
              <a:t>26.09.2017</a:t>
            </a:fld>
            <a:endParaRPr lang="de-DE" dirty="0"/>
          </a:p>
        </p:txBody>
      </p:sp>
      <p:sp>
        <p:nvSpPr>
          <p:cNvPr id="6" name="Foliennummernplatzhalter 5"/>
          <p:cNvSpPr>
            <a:spLocks noGrp="1"/>
          </p:cNvSpPr>
          <p:nvPr>
            <p:ph type="sldNum" sz="quarter" idx="12"/>
          </p:nvPr>
        </p:nvSpPr>
        <p:spPr/>
        <p:txBody>
          <a:bodyPr rtlCol="0"/>
          <a:lstStyle/>
          <a:p>
            <a:pPr rtl="0"/>
            <a:fld id="{289D71E3-7D81-4C24-B9D8-6B108755C64C}" type="slidenum">
              <a:rPr lang="de-DE" smtClean="0"/>
              <a:t>‹Nr.›</a:t>
            </a:fld>
            <a:endParaRPr lang="de-DE" dirty="0"/>
          </a:p>
        </p:txBody>
      </p:sp>
    </p:spTree>
    <p:extLst>
      <p:ext uri="{BB962C8B-B14F-4D97-AF65-F5344CB8AC3E}">
        <p14:creationId xmlns:p14="http://schemas.microsoft.com/office/powerpoint/2010/main" val="392624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Titelmasterformat durch Klicken bearbeiten</a:t>
            </a:r>
            <a:endParaRPr lang="de-DE" dirty="0"/>
          </a:p>
        </p:txBody>
      </p:sp>
      <p:sp>
        <p:nvSpPr>
          <p:cNvPr id="3" name="Inhaltsplatzhalter 2"/>
          <p:cNvSpPr>
            <a:spLocks noGrp="1"/>
          </p:cNvSpPr>
          <p:nvPr>
            <p:ph idx="1"/>
          </p:nvPr>
        </p:nvSpPr>
        <p:spPr/>
        <p:txBody>
          <a:bodyPr rtlCol="0"/>
          <a:lstStyle/>
          <a:p>
            <a:pPr lvl="0" rtl="0"/>
            <a:r>
              <a:rPr lang="de-DE"/>
              <a:t>Formatvorlagen des Textmasters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Fußzeilenplatzhalter 4"/>
          <p:cNvSpPr>
            <a:spLocks noGrp="1"/>
          </p:cNvSpPr>
          <p:nvPr>
            <p:ph type="ftr" sz="quarter" idx="11"/>
          </p:nvPr>
        </p:nvSpPr>
        <p:spPr/>
        <p:txBody>
          <a:bodyPr rtlCol="0"/>
          <a:lstStyle/>
          <a:p>
            <a:pPr rtl="0"/>
            <a:r>
              <a:rPr lang="de-DE" dirty="0"/>
              <a:t>Fußzeile hinzufügen</a:t>
            </a:r>
          </a:p>
        </p:txBody>
      </p:sp>
      <p:sp>
        <p:nvSpPr>
          <p:cNvPr id="4" name="Datumsplatzhalter 3"/>
          <p:cNvSpPr>
            <a:spLocks noGrp="1"/>
          </p:cNvSpPr>
          <p:nvPr>
            <p:ph type="dt" sz="half" idx="10"/>
          </p:nvPr>
        </p:nvSpPr>
        <p:spPr/>
        <p:txBody>
          <a:bodyPr rtlCol="0"/>
          <a:lstStyle>
            <a:lvl1pPr>
              <a:defRPr/>
            </a:lvl1pPr>
          </a:lstStyle>
          <a:p>
            <a:fld id="{78431C69-5D71-463E-93BB-A9749341EBF7}" type="datetime1">
              <a:rPr lang="de-DE" smtClean="0"/>
              <a:pPr/>
              <a:t>26.09.2017</a:t>
            </a:fld>
            <a:endParaRPr lang="de-DE" dirty="0"/>
          </a:p>
        </p:txBody>
      </p:sp>
      <p:sp>
        <p:nvSpPr>
          <p:cNvPr id="6" name="Foliennummernplatzhalter 5"/>
          <p:cNvSpPr>
            <a:spLocks noGrp="1"/>
          </p:cNvSpPr>
          <p:nvPr>
            <p:ph type="sldNum" sz="quarter" idx="12"/>
          </p:nvPr>
        </p:nvSpPr>
        <p:spPr/>
        <p:txBody>
          <a:bodyPr rtlCol="0"/>
          <a:lstStyle/>
          <a:p>
            <a:pPr rtl="0"/>
            <a:fld id="{289D71E3-7D81-4C24-B9D8-6B108755C64C}" type="slidenum">
              <a:rPr lang="de-DE" smtClean="0"/>
              <a:t>‹Nr.›</a:t>
            </a:fld>
            <a:endParaRPr lang="de-DE" dirty="0"/>
          </a:p>
        </p:txBody>
      </p:sp>
    </p:spTree>
    <p:extLst>
      <p:ext uri="{BB962C8B-B14F-4D97-AF65-F5344CB8AC3E}">
        <p14:creationId xmlns:p14="http://schemas.microsoft.com/office/powerpoint/2010/main" val="10357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spTree>
      <p:nvGrpSpPr>
        <p:cNvPr id="1" name=""/>
        <p:cNvGrpSpPr/>
        <p:nvPr/>
      </p:nvGrpSpPr>
      <p:grpSpPr>
        <a:xfrm>
          <a:off x="0" y="0"/>
          <a:ext cx="0" cy="0"/>
          <a:chOff x="0" y="0"/>
          <a:chExt cx="0" cy="0"/>
        </a:xfrm>
      </p:grpSpPr>
      <p:pic>
        <p:nvPicPr>
          <p:cNvPr id="7" name="Bild 6"/>
          <p:cNvPicPr>
            <a:picLocks noChangeAspect="1"/>
          </p:cNvPicPr>
          <p:nvPr/>
        </p:nvPicPr>
        <p:blipFill rotWithShape="1">
          <a:blip r:embed="rId2" cstate="print">
            <a:extLst>
              <a:ext uri="{28A0092B-C50C-407E-A947-70E740481C1C}">
                <a14:useLocalDpi xmlns:a14="http://schemas.microsoft.com/office/drawing/2010/main" val="0"/>
              </a:ext>
            </a:extLst>
          </a:blip>
          <a:srcRect l="434" t="422"/>
          <a:stretch/>
        </p:blipFill>
        <p:spPr>
          <a:xfrm>
            <a:off x="0" y="0"/>
            <a:ext cx="12188952" cy="6857176"/>
          </a:xfrm>
          <a:prstGeom prst="rect">
            <a:avLst/>
          </a:prstGeom>
        </p:spPr>
      </p:pic>
      <p:sp>
        <p:nvSpPr>
          <p:cNvPr id="2" name="Titel 1"/>
          <p:cNvSpPr>
            <a:spLocks noGrp="1"/>
          </p:cNvSpPr>
          <p:nvPr>
            <p:ph type="title"/>
          </p:nvPr>
        </p:nvSpPr>
        <p:spPr>
          <a:xfrm>
            <a:off x="3352800" y="533400"/>
            <a:ext cx="7315200" cy="1828800"/>
          </a:xfrm>
        </p:spPr>
        <p:txBody>
          <a:bodyPr rtlCol="0" anchor="b">
            <a:normAutofit/>
          </a:bodyPr>
          <a:lstStyle>
            <a:lvl1pPr>
              <a:defRPr sz="4400"/>
            </a:lvl1pPr>
          </a:lstStyle>
          <a:p>
            <a:pPr rtl="0"/>
            <a:r>
              <a:rPr lang="de-DE"/>
              <a:t>Titelmasterformat durch Klicken bearbeiten</a:t>
            </a:r>
            <a:endParaRPr lang="de-DE" dirty="0"/>
          </a:p>
        </p:txBody>
      </p:sp>
      <p:sp>
        <p:nvSpPr>
          <p:cNvPr id="3" name="Textplatzhalter 2"/>
          <p:cNvSpPr>
            <a:spLocks noGrp="1"/>
          </p:cNvSpPr>
          <p:nvPr>
            <p:ph type="body" idx="1"/>
          </p:nvPr>
        </p:nvSpPr>
        <p:spPr>
          <a:xfrm>
            <a:off x="3352800" y="2438400"/>
            <a:ext cx="5486400" cy="914400"/>
          </a:xfrm>
        </p:spPr>
        <p:txBody>
          <a:bodyPr rtlCol="0">
            <a:normAutofit/>
          </a:bodyPr>
          <a:lstStyle>
            <a:lvl1pPr marL="0" indent="0">
              <a:spcBef>
                <a:spcPts val="1200"/>
              </a:spcBef>
              <a:buNone/>
              <a:defRPr sz="24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de-DE"/>
              <a:t>Formatvorlagen des Textmasters bearbeiten</a:t>
            </a:r>
          </a:p>
        </p:txBody>
      </p:sp>
    </p:spTree>
    <p:extLst>
      <p:ext uri="{BB962C8B-B14F-4D97-AF65-F5344CB8AC3E}">
        <p14:creationId xmlns:p14="http://schemas.microsoft.com/office/powerpoint/2010/main" val="2279508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Titelmasterformat durch Klicken bearbeiten</a:t>
            </a:r>
            <a:endParaRPr lang="de-DE" dirty="0"/>
          </a:p>
        </p:txBody>
      </p:sp>
      <p:sp>
        <p:nvSpPr>
          <p:cNvPr id="3" name="Inhaltsplatzhalter 2"/>
          <p:cNvSpPr>
            <a:spLocks noGrp="1"/>
          </p:cNvSpPr>
          <p:nvPr>
            <p:ph sz="half" idx="1"/>
          </p:nvPr>
        </p:nvSpPr>
        <p:spPr>
          <a:xfrm>
            <a:off x="1524000" y="1825625"/>
            <a:ext cx="4389120" cy="3474720"/>
          </a:xfrm>
        </p:spPr>
        <p:txBody>
          <a:bodyPr rtlCol="0"/>
          <a:lstStyle/>
          <a:p>
            <a:pPr lvl="0" rtl="0"/>
            <a:r>
              <a:rPr lang="de-DE"/>
              <a:t>Formatvorlagen des Textmasters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Inhaltsplatzhalter 3"/>
          <p:cNvSpPr>
            <a:spLocks noGrp="1"/>
          </p:cNvSpPr>
          <p:nvPr>
            <p:ph sz="half" idx="2"/>
          </p:nvPr>
        </p:nvSpPr>
        <p:spPr>
          <a:xfrm>
            <a:off x="6278880" y="1825625"/>
            <a:ext cx="4389120" cy="3474720"/>
          </a:xfrm>
        </p:spPr>
        <p:txBody>
          <a:bodyPr rtlCol="0"/>
          <a:lstStyle/>
          <a:p>
            <a:pPr lvl="0" rtl="0"/>
            <a:r>
              <a:rPr lang="de-DE"/>
              <a:t>Formatvorlagen des Textmasters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6" name="Fußzeilenplatzhalter 5"/>
          <p:cNvSpPr>
            <a:spLocks noGrp="1"/>
          </p:cNvSpPr>
          <p:nvPr>
            <p:ph type="ftr" sz="quarter" idx="11"/>
          </p:nvPr>
        </p:nvSpPr>
        <p:spPr/>
        <p:txBody>
          <a:bodyPr rtlCol="0"/>
          <a:lstStyle/>
          <a:p>
            <a:pPr rtl="0"/>
            <a:r>
              <a:rPr lang="de-DE" dirty="0"/>
              <a:t>Fußzeile hinzufügen</a:t>
            </a:r>
          </a:p>
        </p:txBody>
      </p:sp>
      <p:sp>
        <p:nvSpPr>
          <p:cNvPr id="5" name="Datumsplatzhalter 4"/>
          <p:cNvSpPr>
            <a:spLocks noGrp="1"/>
          </p:cNvSpPr>
          <p:nvPr>
            <p:ph type="dt" sz="half" idx="10"/>
          </p:nvPr>
        </p:nvSpPr>
        <p:spPr/>
        <p:txBody>
          <a:bodyPr rtlCol="0"/>
          <a:lstStyle>
            <a:lvl1pPr>
              <a:defRPr/>
            </a:lvl1pPr>
          </a:lstStyle>
          <a:p>
            <a:fld id="{84A3865F-D31C-40CF-85DC-1933612F9F50}" type="datetime1">
              <a:rPr lang="de-DE" smtClean="0"/>
              <a:pPr/>
              <a:t>26.09.2017</a:t>
            </a:fld>
            <a:endParaRPr lang="de-DE" dirty="0"/>
          </a:p>
        </p:txBody>
      </p:sp>
      <p:sp>
        <p:nvSpPr>
          <p:cNvPr id="7" name="Foliennummernplatzhalter 6"/>
          <p:cNvSpPr>
            <a:spLocks noGrp="1"/>
          </p:cNvSpPr>
          <p:nvPr>
            <p:ph type="sldNum" sz="quarter" idx="12"/>
          </p:nvPr>
        </p:nvSpPr>
        <p:spPr/>
        <p:txBody>
          <a:bodyPr rtlCol="0"/>
          <a:lstStyle/>
          <a:p>
            <a:pPr rtl="0"/>
            <a:fld id="{289D71E3-7D81-4C24-B9D8-6B108755C64C}" type="slidenum">
              <a:rPr lang="de-DE" smtClean="0"/>
              <a:t>‹Nr.›</a:t>
            </a:fld>
            <a:endParaRPr lang="de-DE" dirty="0"/>
          </a:p>
        </p:txBody>
      </p:sp>
    </p:spTree>
    <p:extLst>
      <p:ext uri="{BB962C8B-B14F-4D97-AF65-F5344CB8AC3E}">
        <p14:creationId xmlns:p14="http://schemas.microsoft.com/office/powerpoint/2010/main" val="162530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Titelmasterformat durch Klicken bearbeiten</a:t>
            </a:r>
            <a:endParaRPr lang="de-DE" dirty="0"/>
          </a:p>
        </p:txBody>
      </p:sp>
      <p:sp>
        <p:nvSpPr>
          <p:cNvPr id="3" name="Textplatzhalter 2"/>
          <p:cNvSpPr>
            <a:spLocks noGrp="1"/>
          </p:cNvSpPr>
          <p:nvPr>
            <p:ph type="body" idx="1"/>
          </p:nvPr>
        </p:nvSpPr>
        <p:spPr>
          <a:xfrm>
            <a:off x="1524000" y="1828799"/>
            <a:ext cx="4389120" cy="795867"/>
          </a:xfrm>
        </p:spPr>
        <p:txBody>
          <a:bodyPr rtlCol="0"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Formatvorlagen des Textmasters bearbeiten</a:t>
            </a:r>
          </a:p>
        </p:txBody>
      </p:sp>
      <p:sp>
        <p:nvSpPr>
          <p:cNvPr id="4" name="Inhaltsplatzhalter 3"/>
          <p:cNvSpPr>
            <a:spLocks noGrp="1"/>
          </p:cNvSpPr>
          <p:nvPr>
            <p:ph sz="half" idx="2"/>
          </p:nvPr>
        </p:nvSpPr>
        <p:spPr>
          <a:xfrm>
            <a:off x="1524000" y="2624666"/>
            <a:ext cx="4389120" cy="2675467"/>
          </a:xfrm>
        </p:spPr>
        <p:txBody>
          <a:bodyPr rtlCol="0"/>
          <a:lstStyle/>
          <a:p>
            <a:pPr lvl="0" rtl="0"/>
            <a:r>
              <a:rPr lang="de-DE"/>
              <a:t>Formatvorlagen des Textmasters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Textplatzhalter 4"/>
          <p:cNvSpPr>
            <a:spLocks noGrp="1"/>
          </p:cNvSpPr>
          <p:nvPr>
            <p:ph type="body" sz="quarter" idx="3"/>
          </p:nvPr>
        </p:nvSpPr>
        <p:spPr>
          <a:xfrm>
            <a:off x="6278880" y="1828799"/>
            <a:ext cx="4389120" cy="795867"/>
          </a:xfrm>
        </p:spPr>
        <p:txBody>
          <a:bodyPr rtlCol="0"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Formatvorlagen des Textmasters bearbeiten</a:t>
            </a:r>
          </a:p>
        </p:txBody>
      </p:sp>
      <p:sp>
        <p:nvSpPr>
          <p:cNvPr id="6" name="Inhaltsplatzhalter 5"/>
          <p:cNvSpPr>
            <a:spLocks noGrp="1"/>
          </p:cNvSpPr>
          <p:nvPr>
            <p:ph sz="quarter" idx="4"/>
          </p:nvPr>
        </p:nvSpPr>
        <p:spPr>
          <a:xfrm>
            <a:off x="6278880" y="2624666"/>
            <a:ext cx="4389120" cy="2675467"/>
          </a:xfrm>
        </p:spPr>
        <p:txBody>
          <a:bodyPr rtlCol="0"/>
          <a:lstStyle/>
          <a:p>
            <a:pPr lvl="0" rtl="0"/>
            <a:r>
              <a:rPr lang="de-DE"/>
              <a:t>Formatvorlagen des Textmasters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8" name="Fußzeilenplatzhalter 7"/>
          <p:cNvSpPr>
            <a:spLocks noGrp="1"/>
          </p:cNvSpPr>
          <p:nvPr>
            <p:ph type="ftr" sz="quarter" idx="11"/>
          </p:nvPr>
        </p:nvSpPr>
        <p:spPr/>
        <p:txBody>
          <a:bodyPr rtlCol="0"/>
          <a:lstStyle/>
          <a:p>
            <a:pPr rtl="0"/>
            <a:r>
              <a:rPr lang="de-DE" dirty="0"/>
              <a:t>Fußzeile hinzufügen</a:t>
            </a:r>
          </a:p>
        </p:txBody>
      </p:sp>
      <p:sp>
        <p:nvSpPr>
          <p:cNvPr id="7" name="Datumsplatzhalter 6"/>
          <p:cNvSpPr>
            <a:spLocks noGrp="1"/>
          </p:cNvSpPr>
          <p:nvPr>
            <p:ph type="dt" sz="half" idx="10"/>
          </p:nvPr>
        </p:nvSpPr>
        <p:spPr/>
        <p:txBody>
          <a:bodyPr rtlCol="0"/>
          <a:lstStyle>
            <a:lvl1pPr>
              <a:defRPr/>
            </a:lvl1pPr>
          </a:lstStyle>
          <a:p>
            <a:fld id="{3A9BB639-7E0E-44C6-82D3-BCCAFBEC8341}" type="datetime1">
              <a:rPr lang="de-DE" smtClean="0"/>
              <a:pPr/>
              <a:t>26.09.2017</a:t>
            </a:fld>
            <a:endParaRPr lang="de-DE" dirty="0"/>
          </a:p>
        </p:txBody>
      </p:sp>
      <p:sp>
        <p:nvSpPr>
          <p:cNvPr id="9" name="Foliennummernplatzhalter 8"/>
          <p:cNvSpPr>
            <a:spLocks noGrp="1"/>
          </p:cNvSpPr>
          <p:nvPr>
            <p:ph type="sldNum" sz="quarter" idx="12"/>
          </p:nvPr>
        </p:nvSpPr>
        <p:spPr/>
        <p:txBody>
          <a:bodyPr rtlCol="0"/>
          <a:lstStyle/>
          <a:p>
            <a:pPr rtl="0"/>
            <a:fld id="{289D71E3-7D81-4C24-B9D8-6B108755C64C}" type="slidenum">
              <a:rPr lang="de-DE" smtClean="0"/>
              <a:t>‹Nr.›</a:t>
            </a:fld>
            <a:endParaRPr lang="de-DE" dirty="0"/>
          </a:p>
        </p:txBody>
      </p:sp>
    </p:spTree>
    <p:extLst>
      <p:ext uri="{BB962C8B-B14F-4D97-AF65-F5344CB8AC3E}">
        <p14:creationId xmlns:p14="http://schemas.microsoft.com/office/powerpoint/2010/main" val="2900086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Titelmasterformat durch Klicken bearbeiten</a:t>
            </a:r>
            <a:endParaRPr lang="de-DE" dirty="0"/>
          </a:p>
        </p:txBody>
      </p:sp>
      <p:sp>
        <p:nvSpPr>
          <p:cNvPr id="4" name="Fußzeilenplatzhalter 3"/>
          <p:cNvSpPr>
            <a:spLocks noGrp="1"/>
          </p:cNvSpPr>
          <p:nvPr>
            <p:ph type="ftr" sz="quarter" idx="11"/>
          </p:nvPr>
        </p:nvSpPr>
        <p:spPr/>
        <p:txBody>
          <a:bodyPr rtlCol="0"/>
          <a:lstStyle/>
          <a:p>
            <a:pPr rtl="0"/>
            <a:r>
              <a:rPr lang="de-DE" dirty="0"/>
              <a:t>Fußzeile hinzufügen</a:t>
            </a:r>
          </a:p>
        </p:txBody>
      </p:sp>
      <p:sp>
        <p:nvSpPr>
          <p:cNvPr id="3" name="Datumsplatzhalter 2"/>
          <p:cNvSpPr>
            <a:spLocks noGrp="1"/>
          </p:cNvSpPr>
          <p:nvPr>
            <p:ph type="dt" sz="half" idx="10"/>
          </p:nvPr>
        </p:nvSpPr>
        <p:spPr/>
        <p:txBody>
          <a:bodyPr rtlCol="0"/>
          <a:lstStyle>
            <a:lvl1pPr>
              <a:defRPr/>
            </a:lvl1pPr>
          </a:lstStyle>
          <a:p>
            <a:fld id="{4323BFEE-AB19-4F09-87C9-3653B56FBCBF}" type="datetime1">
              <a:rPr lang="de-DE" smtClean="0"/>
              <a:pPr/>
              <a:t>26.09.2017</a:t>
            </a:fld>
            <a:endParaRPr lang="de-DE" dirty="0"/>
          </a:p>
        </p:txBody>
      </p:sp>
      <p:sp>
        <p:nvSpPr>
          <p:cNvPr id="5" name="Foliennummernplatzhalter 4"/>
          <p:cNvSpPr>
            <a:spLocks noGrp="1"/>
          </p:cNvSpPr>
          <p:nvPr>
            <p:ph type="sldNum" sz="quarter" idx="12"/>
          </p:nvPr>
        </p:nvSpPr>
        <p:spPr/>
        <p:txBody>
          <a:bodyPr rtlCol="0"/>
          <a:lstStyle/>
          <a:p>
            <a:pPr rtl="0"/>
            <a:fld id="{289D71E3-7D81-4C24-B9D8-6B108755C64C}" type="slidenum">
              <a:rPr lang="de-DE" smtClean="0"/>
              <a:t>‹Nr.›</a:t>
            </a:fld>
            <a:endParaRPr lang="de-DE" dirty="0"/>
          </a:p>
        </p:txBody>
      </p:sp>
    </p:spTree>
    <p:extLst>
      <p:ext uri="{BB962C8B-B14F-4D97-AF65-F5344CB8AC3E}">
        <p14:creationId xmlns:p14="http://schemas.microsoft.com/office/powerpoint/2010/main" val="64502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rtlCol="0"/>
          <a:lstStyle/>
          <a:p>
            <a:pPr rtl="0"/>
            <a:r>
              <a:rPr lang="de-DE" dirty="0"/>
              <a:t>Fußzeile hinzufügen</a:t>
            </a:r>
          </a:p>
        </p:txBody>
      </p:sp>
      <p:sp>
        <p:nvSpPr>
          <p:cNvPr id="2" name="Datumsplatzhalter 1"/>
          <p:cNvSpPr>
            <a:spLocks noGrp="1"/>
          </p:cNvSpPr>
          <p:nvPr>
            <p:ph type="dt" sz="half" idx="10"/>
          </p:nvPr>
        </p:nvSpPr>
        <p:spPr/>
        <p:txBody>
          <a:bodyPr rtlCol="0"/>
          <a:lstStyle>
            <a:lvl1pPr>
              <a:defRPr/>
            </a:lvl1pPr>
          </a:lstStyle>
          <a:p>
            <a:fld id="{B2C402D9-CCC7-444D-9FCC-69458C027970}" type="datetime1">
              <a:rPr lang="de-DE" smtClean="0"/>
              <a:pPr/>
              <a:t>26.09.2017</a:t>
            </a:fld>
            <a:endParaRPr lang="de-DE" dirty="0"/>
          </a:p>
        </p:txBody>
      </p:sp>
      <p:sp>
        <p:nvSpPr>
          <p:cNvPr id="4" name="Foliennummernplatzhalter 3"/>
          <p:cNvSpPr>
            <a:spLocks noGrp="1"/>
          </p:cNvSpPr>
          <p:nvPr>
            <p:ph type="sldNum" sz="quarter" idx="12"/>
          </p:nvPr>
        </p:nvSpPr>
        <p:spPr/>
        <p:txBody>
          <a:bodyPr rtlCol="0"/>
          <a:lstStyle/>
          <a:p>
            <a:pPr rtl="0"/>
            <a:fld id="{289D71E3-7D81-4C24-B9D8-6B108755C64C}" type="slidenum">
              <a:rPr lang="de-DE" smtClean="0"/>
              <a:t>‹Nr.›</a:t>
            </a:fld>
            <a:endParaRPr lang="de-DE" dirty="0"/>
          </a:p>
        </p:txBody>
      </p:sp>
    </p:spTree>
    <p:extLst>
      <p:ext uri="{BB962C8B-B14F-4D97-AF65-F5344CB8AC3E}">
        <p14:creationId xmlns:p14="http://schemas.microsoft.com/office/powerpoint/2010/main" val="358007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nchor="b"/>
          <a:lstStyle>
            <a:lvl1pPr>
              <a:defRPr sz="3200"/>
            </a:lvl1pPr>
          </a:lstStyle>
          <a:p>
            <a:pPr rtl="0"/>
            <a:r>
              <a:rPr lang="de-DE"/>
              <a:t>Titelmasterformat durch Klicken bearbeiten</a:t>
            </a:r>
            <a:endParaRPr lang="de-DE" dirty="0"/>
          </a:p>
        </p:txBody>
      </p:sp>
      <p:sp>
        <p:nvSpPr>
          <p:cNvPr id="3" name="Inhaltsplatzhalter 2"/>
          <p:cNvSpPr>
            <a:spLocks noGrp="1"/>
          </p:cNvSpPr>
          <p:nvPr>
            <p:ph idx="1"/>
          </p:nvPr>
        </p:nvSpPr>
        <p:spPr>
          <a:xfrm>
            <a:off x="4724400" y="1828800"/>
            <a:ext cx="5943600" cy="3476625"/>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de-DE"/>
              <a:t>Formatvorlagen des Textmasters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Textplatzhalter 3"/>
          <p:cNvSpPr>
            <a:spLocks noGrp="1"/>
          </p:cNvSpPr>
          <p:nvPr>
            <p:ph type="body" sz="half" idx="2"/>
          </p:nvPr>
        </p:nvSpPr>
        <p:spPr>
          <a:xfrm>
            <a:off x="1523999" y="1828800"/>
            <a:ext cx="2926080" cy="3476625"/>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a:t>Formatvorlagen des Textmasters bearbeiten</a:t>
            </a:r>
          </a:p>
        </p:txBody>
      </p:sp>
      <p:sp>
        <p:nvSpPr>
          <p:cNvPr id="6" name="Fußzeilenplatzhalter 5"/>
          <p:cNvSpPr>
            <a:spLocks noGrp="1"/>
          </p:cNvSpPr>
          <p:nvPr>
            <p:ph type="ftr" sz="quarter" idx="11"/>
          </p:nvPr>
        </p:nvSpPr>
        <p:spPr/>
        <p:txBody>
          <a:bodyPr rtlCol="0"/>
          <a:lstStyle/>
          <a:p>
            <a:pPr rtl="0"/>
            <a:r>
              <a:rPr lang="de-DE" dirty="0"/>
              <a:t>Fußzeile hinzufügen</a:t>
            </a:r>
          </a:p>
        </p:txBody>
      </p:sp>
      <p:sp>
        <p:nvSpPr>
          <p:cNvPr id="5" name="Datumsplatzhalter 4"/>
          <p:cNvSpPr>
            <a:spLocks noGrp="1"/>
          </p:cNvSpPr>
          <p:nvPr>
            <p:ph type="dt" sz="half" idx="10"/>
          </p:nvPr>
        </p:nvSpPr>
        <p:spPr/>
        <p:txBody>
          <a:bodyPr rtlCol="0"/>
          <a:lstStyle>
            <a:lvl1pPr>
              <a:defRPr/>
            </a:lvl1pPr>
          </a:lstStyle>
          <a:p>
            <a:fld id="{948F228C-75B1-452C-ADA6-DC42CBAC84CF}" type="datetime1">
              <a:rPr lang="de-DE" smtClean="0"/>
              <a:pPr/>
              <a:t>26.09.2017</a:t>
            </a:fld>
            <a:endParaRPr lang="de-DE" dirty="0"/>
          </a:p>
        </p:txBody>
      </p:sp>
      <p:sp>
        <p:nvSpPr>
          <p:cNvPr id="7" name="Foliennummernplatzhalter 6"/>
          <p:cNvSpPr>
            <a:spLocks noGrp="1"/>
          </p:cNvSpPr>
          <p:nvPr>
            <p:ph type="sldNum" sz="quarter" idx="12"/>
          </p:nvPr>
        </p:nvSpPr>
        <p:spPr/>
        <p:txBody>
          <a:bodyPr rtlCol="0"/>
          <a:lstStyle/>
          <a:p>
            <a:pPr rtl="0"/>
            <a:fld id="{289D71E3-7D81-4C24-B9D8-6B108755C64C}" type="slidenum">
              <a:rPr lang="de-DE" smtClean="0"/>
              <a:t>‹Nr.›</a:t>
            </a:fld>
            <a:endParaRPr lang="de-DE" dirty="0"/>
          </a:p>
        </p:txBody>
      </p:sp>
    </p:spTree>
    <p:extLst>
      <p:ext uri="{BB962C8B-B14F-4D97-AF65-F5344CB8AC3E}">
        <p14:creationId xmlns:p14="http://schemas.microsoft.com/office/powerpoint/2010/main" val="807354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ld mit Beschriftung">
    <p:spTree>
      <p:nvGrpSpPr>
        <p:cNvPr id="1" name=""/>
        <p:cNvGrpSpPr/>
        <p:nvPr/>
      </p:nvGrpSpPr>
      <p:grpSpPr>
        <a:xfrm>
          <a:off x="0" y="0"/>
          <a:ext cx="0" cy="0"/>
          <a:chOff x="0" y="0"/>
          <a:chExt cx="0" cy="0"/>
        </a:xfrm>
      </p:grpSpPr>
      <p:sp>
        <p:nvSpPr>
          <p:cNvPr id="8" name="Freihandform 5"/>
          <p:cNvSpPr>
            <a:spLocks/>
          </p:cNvSpPr>
          <p:nvPr/>
        </p:nvSpPr>
        <p:spPr bwMode="gray">
          <a:xfrm>
            <a:off x="804333" y="1695450"/>
            <a:ext cx="5596467" cy="3295650"/>
          </a:xfrm>
          <a:custGeom>
            <a:avLst/>
            <a:gdLst>
              <a:gd name="T0" fmla="*/ 1279 w 1347"/>
              <a:gd name="T1" fmla="*/ 919 h 986"/>
              <a:gd name="T2" fmla="*/ 65 w 1347"/>
              <a:gd name="T3" fmla="*/ 919 h 986"/>
              <a:gd name="T4" fmla="*/ 65 w 1347"/>
              <a:gd name="T5" fmla="*/ 64 h 986"/>
              <a:gd name="T6" fmla="*/ 1279 w 1347"/>
              <a:gd name="T7" fmla="*/ 64 h 986"/>
              <a:gd name="T8" fmla="*/ 1279 w 1347"/>
              <a:gd name="T9" fmla="*/ 919 h 986"/>
            </a:gdLst>
            <a:ahLst/>
            <a:cxnLst>
              <a:cxn ang="0">
                <a:pos x="T0" y="T1"/>
              </a:cxn>
              <a:cxn ang="0">
                <a:pos x="T2" y="T3"/>
              </a:cxn>
              <a:cxn ang="0">
                <a:pos x="T4" y="T5"/>
              </a:cxn>
              <a:cxn ang="0">
                <a:pos x="T6" y="T7"/>
              </a:cxn>
              <a:cxn ang="0">
                <a:pos x="T8" y="T9"/>
              </a:cxn>
            </a:cxnLst>
            <a:rect l="0" t="0" r="r" b="b"/>
            <a:pathLst>
              <a:path w="1347" h="986">
                <a:moveTo>
                  <a:pt x="1279" y="919"/>
                </a:moveTo>
                <a:cubicBezTo>
                  <a:pt x="1211" y="986"/>
                  <a:pt x="121" y="974"/>
                  <a:pt x="65" y="919"/>
                </a:cubicBezTo>
                <a:cubicBezTo>
                  <a:pt x="9" y="863"/>
                  <a:pt x="0" y="128"/>
                  <a:pt x="65" y="64"/>
                </a:cubicBezTo>
                <a:cubicBezTo>
                  <a:pt x="130" y="0"/>
                  <a:pt x="1217" y="3"/>
                  <a:pt x="1279" y="64"/>
                </a:cubicBezTo>
                <a:cubicBezTo>
                  <a:pt x="1341" y="125"/>
                  <a:pt x="1347" y="852"/>
                  <a:pt x="1279" y="919"/>
                </a:cubicBezTo>
                <a:close/>
              </a:path>
            </a:pathLst>
          </a:custGeom>
          <a:solidFill>
            <a:srgbClr val="FFFFFF"/>
          </a:solidFill>
          <a:ln>
            <a:noFill/>
          </a:ln>
          <a:effectLst>
            <a:outerShdw blurRad="317500" dist="63500" dir="2700000" algn="tl" rotWithShape="0">
              <a:prstClr val="black">
                <a:alpha val="30000"/>
              </a:prstClr>
            </a:outerShdw>
          </a:effectLs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2" name="Titel 1"/>
          <p:cNvSpPr>
            <a:spLocks noGrp="1"/>
          </p:cNvSpPr>
          <p:nvPr>
            <p:ph type="title"/>
          </p:nvPr>
        </p:nvSpPr>
        <p:spPr/>
        <p:txBody>
          <a:bodyPr rtlCol="0" anchor="b"/>
          <a:lstStyle>
            <a:lvl1pPr>
              <a:defRPr sz="3200"/>
            </a:lvl1pPr>
          </a:lstStyle>
          <a:p>
            <a:pPr rtl="0"/>
            <a:r>
              <a:rPr lang="de-DE"/>
              <a:t>Titelmasterformat durch Klicken bearbeiten</a:t>
            </a:r>
            <a:endParaRPr lang="de-DE" dirty="0"/>
          </a:p>
        </p:txBody>
      </p:sp>
      <p:sp>
        <p:nvSpPr>
          <p:cNvPr id="12" name="Bildplatzhalter 11" descr="Leerer Platzhalter zum Hinzufügen eines Bilds. Klicken Sie auf den Platzhalter, und wählen Sie das hinzuzufügende Bild aus."/>
          <p:cNvSpPr>
            <a:spLocks noGrp="1"/>
          </p:cNvSpPr>
          <p:nvPr>
            <p:ph type="pic" idx="1"/>
          </p:nvPr>
        </p:nvSpPr>
        <p:spPr>
          <a:xfrm>
            <a:off x="1006022" y="1874520"/>
            <a:ext cx="5193089" cy="2937510"/>
          </a:xfrm>
          <a:custGeom>
            <a:avLst/>
            <a:gdLst>
              <a:gd name="connsiteX0" fmla="*/ 2531359 w 5066932"/>
              <a:gd name="connsiteY0" fmla="*/ 21 h 2945784"/>
              <a:gd name="connsiteX1" fmla="*/ 4878015 w 5066932"/>
              <a:gd name="connsiteY1" fmla="*/ 145719 h 2945784"/>
              <a:gd name="connsiteX2" fmla="*/ 4878015 w 5066932"/>
              <a:gd name="connsiteY2" fmla="*/ 2803241 h 2945784"/>
              <a:gd name="connsiteX3" fmla="*/ 175988 w 5066932"/>
              <a:gd name="connsiteY3" fmla="*/ 2803241 h 2945784"/>
              <a:gd name="connsiteX4" fmla="*/ 175988 w 5066932"/>
              <a:gd name="connsiteY4" fmla="*/ 145719 h 2945784"/>
              <a:gd name="connsiteX5" fmla="*/ 2531359 w 5066932"/>
              <a:gd name="connsiteY5" fmla="*/ 21 h 294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66932" h="2945784">
                <a:moveTo>
                  <a:pt x="2531359" y="21"/>
                </a:moveTo>
                <a:cubicBezTo>
                  <a:pt x="3645379" y="1187"/>
                  <a:pt x="4757946" y="50918"/>
                  <a:pt x="4878015" y="145719"/>
                </a:cubicBezTo>
                <a:cubicBezTo>
                  <a:pt x="5118151" y="335320"/>
                  <a:pt x="5141390" y="2594991"/>
                  <a:pt x="4878015" y="2803241"/>
                </a:cubicBezTo>
                <a:cubicBezTo>
                  <a:pt x="4614639" y="3011491"/>
                  <a:pt x="392886" y="2974193"/>
                  <a:pt x="175988" y="2803241"/>
                </a:cubicBezTo>
                <a:cubicBezTo>
                  <a:pt x="-40909" y="2629181"/>
                  <a:pt x="-75768" y="344644"/>
                  <a:pt x="175988" y="145719"/>
                </a:cubicBezTo>
                <a:cubicBezTo>
                  <a:pt x="301866" y="46256"/>
                  <a:pt x="1417339" y="-1144"/>
                  <a:pt x="2531359" y="21"/>
                </a:cubicBezTo>
                <a:close/>
              </a:path>
            </a:pathLst>
          </a:custGeom>
          <a:solidFill>
            <a:schemeClr val="accent2">
              <a:lumMod val="20000"/>
              <a:lumOff val="80000"/>
            </a:schemeClr>
          </a:solidFill>
        </p:spPr>
        <p:txBody>
          <a:bodyPr wrap="square" tIns="365760" rtlCol="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de-DE" dirty="0"/>
          </a:p>
        </p:txBody>
      </p:sp>
      <p:sp>
        <p:nvSpPr>
          <p:cNvPr id="4" name="Textplatzhalter 3"/>
          <p:cNvSpPr>
            <a:spLocks noGrp="1"/>
          </p:cNvSpPr>
          <p:nvPr>
            <p:ph type="body" sz="half" idx="2"/>
          </p:nvPr>
        </p:nvSpPr>
        <p:spPr>
          <a:xfrm>
            <a:off x="7010400" y="2245995"/>
            <a:ext cx="3657600" cy="219456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a:t>Formatvorlagen des Textmasters bearbeiten</a:t>
            </a:r>
          </a:p>
        </p:txBody>
      </p:sp>
      <p:sp>
        <p:nvSpPr>
          <p:cNvPr id="6" name="Fußzeilenplatzhalter 5"/>
          <p:cNvSpPr>
            <a:spLocks noGrp="1"/>
          </p:cNvSpPr>
          <p:nvPr>
            <p:ph type="ftr" sz="quarter" idx="11"/>
          </p:nvPr>
        </p:nvSpPr>
        <p:spPr/>
        <p:txBody>
          <a:bodyPr rtlCol="0"/>
          <a:lstStyle/>
          <a:p>
            <a:pPr rtl="0"/>
            <a:r>
              <a:rPr lang="de-DE" dirty="0"/>
              <a:t>Fußzeile hinzufügen</a:t>
            </a:r>
          </a:p>
        </p:txBody>
      </p:sp>
      <p:sp>
        <p:nvSpPr>
          <p:cNvPr id="5" name="Datumsplatzhalter 4"/>
          <p:cNvSpPr>
            <a:spLocks noGrp="1"/>
          </p:cNvSpPr>
          <p:nvPr>
            <p:ph type="dt" sz="half" idx="10"/>
          </p:nvPr>
        </p:nvSpPr>
        <p:spPr/>
        <p:txBody>
          <a:bodyPr rtlCol="0"/>
          <a:lstStyle>
            <a:lvl1pPr>
              <a:defRPr/>
            </a:lvl1pPr>
          </a:lstStyle>
          <a:p>
            <a:fld id="{6A2337C1-0D92-4108-8C73-9DE114662EE2}" type="datetime1">
              <a:rPr lang="de-DE" smtClean="0"/>
              <a:pPr/>
              <a:t>26.09.2017</a:t>
            </a:fld>
            <a:endParaRPr lang="de-DE" dirty="0"/>
          </a:p>
        </p:txBody>
      </p:sp>
      <p:sp>
        <p:nvSpPr>
          <p:cNvPr id="7" name="Foliennummernplatzhalter 6"/>
          <p:cNvSpPr>
            <a:spLocks noGrp="1"/>
          </p:cNvSpPr>
          <p:nvPr>
            <p:ph type="sldNum" sz="quarter" idx="12"/>
          </p:nvPr>
        </p:nvSpPr>
        <p:spPr/>
        <p:txBody>
          <a:bodyPr rtlCol="0"/>
          <a:lstStyle/>
          <a:p>
            <a:pPr rtl="0"/>
            <a:fld id="{289D71E3-7D81-4C24-B9D8-6B108755C64C}" type="slidenum">
              <a:rPr lang="de-DE" smtClean="0"/>
              <a:t>‹Nr.›</a:t>
            </a:fld>
            <a:endParaRPr lang="de-DE" dirty="0"/>
          </a:p>
        </p:txBody>
      </p:sp>
    </p:spTree>
    <p:extLst>
      <p:ext uri="{BB962C8B-B14F-4D97-AF65-F5344CB8AC3E}">
        <p14:creationId xmlns:p14="http://schemas.microsoft.com/office/powerpoint/2010/main" val="65131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Bild 6"/>
          <p:cNvPicPr>
            <a:picLocks noChangeAspect="1"/>
          </p:cNvPicPr>
          <p:nvPr userDrawn="1"/>
        </p:nvPicPr>
        <p:blipFill rotWithShape="1">
          <a:blip r:embed="rId16" cstate="print">
            <a:extLst>
              <a:ext uri="{28A0092B-C50C-407E-A947-70E740481C1C}">
                <a14:useLocalDpi xmlns:a14="http://schemas.microsoft.com/office/drawing/2010/main" val="0"/>
              </a:ext>
            </a:extLst>
          </a:blip>
          <a:srcRect l="525" t="511" r="525" b="2999"/>
          <a:stretch/>
        </p:blipFill>
        <p:spPr>
          <a:xfrm>
            <a:off x="0" y="0"/>
            <a:ext cx="12188826" cy="6858000"/>
          </a:xfrm>
          <a:prstGeom prst="rect">
            <a:avLst/>
          </a:prstGeom>
        </p:spPr>
      </p:pic>
      <p:sp>
        <p:nvSpPr>
          <p:cNvPr id="2" name="Titelplatzhalter 1"/>
          <p:cNvSpPr>
            <a:spLocks noGrp="1"/>
          </p:cNvSpPr>
          <p:nvPr>
            <p:ph type="title"/>
          </p:nvPr>
        </p:nvSpPr>
        <p:spPr>
          <a:xfrm>
            <a:off x="838200" y="365126"/>
            <a:ext cx="9829800" cy="1082674"/>
          </a:xfrm>
          <a:prstGeom prst="rect">
            <a:avLst/>
          </a:prstGeom>
        </p:spPr>
        <p:txBody>
          <a:bodyPr vert="horz" lIns="91440" tIns="45720" rIns="91440" bIns="45720" rtlCol="0" anchor="b">
            <a:normAutofit/>
          </a:bodyPr>
          <a:lstStyle/>
          <a:p>
            <a:pPr rtl="0"/>
            <a:r>
              <a:rPr lang="de-DE" dirty="0"/>
              <a:t>Titelmasterformat durch Klicken bearbeiten</a:t>
            </a:r>
          </a:p>
        </p:txBody>
      </p:sp>
      <p:sp>
        <p:nvSpPr>
          <p:cNvPr id="3" name="Textplatzhalter 2"/>
          <p:cNvSpPr>
            <a:spLocks noGrp="1"/>
          </p:cNvSpPr>
          <p:nvPr>
            <p:ph type="body" idx="1"/>
          </p:nvPr>
        </p:nvSpPr>
        <p:spPr>
          <a:xfrm>
            <a:off x="1524000" y="1828800"/>
            <a:ext cx="9144000" cy="3474720"/>
          </a:xfrm>
          <a:prstGeom prst="rect">
            <a:avLst/>
          </a:prstGeom>
        </p:spPr>
        <p:txBody>
          <a:bodyPr vert="horz" lIns="91440" tIns="45720" rIns="91440" bIns="45720" rtlCol="0">
            <a:normAutofit/>
          </a:bodyPr>
          <a:lstStyle/>
          <a:p>
            <a:pPr lvl="0" rtl="0"/>
            <a:r>
              <a:rPr lang="de-DE" dirty="0"/>
              <a:t>Textmasterformat durch Klicken bearbeiten</a:t>
            </a:r>
          </a:p>
          <a:p>
            <a:pPr lvl="1" rtl="0"/>
            <a:r>
              <a:rPr lang="de-DE" dirty="0"/>
              <a:t>Zweite Ebene</a:t>
            </a:r>
          </a:p>
          <a:p>
            <a:pPr lvl="2" rtl="0"/>
            <a:r>
              <a:rPr lang="de-DE" dirty="0"/>
              <a:t>Dritte Ebene</a:t>
            </a:r>
          </a:p>
          <a:p>
            <a:pPr lvl="3" rtl="0"/>
            <a:r>
              <a:rPr lang="de-DE" dirty="0"/>
              <a:t>Vierte Ebene</a:t>
            </a:r>
          </a:p>
          <a:p>
            <a:pPr lvl="4" rtl="0"/>
            <a:r>
              <a:rPr lang="de-DE" dirty="0"/>
              <a:t>Fünfte Ebene</a:t>
            </a:r>
          </a:p>
        </p:txBody>
      </p:sp>
      <p:sp>
        <p:nvSpPr>
          <p:cNvPr id="5" name="Fußzeilenplatzhalter 4"/>
          <p:cNvSpPr>
            <a:spLocks noGrp="1"/>
          </p:cNvSpPr>
          <p:nvPr>
            <p:ph type="ftr" sz="quarter" idx="3"/>
          </p:nvPr>
        </p:nvSpPr>
        <p:spPr>
          <a:xfrm>
            <a:off x="2209800" y="6416675"/>
            <a:ext cx="4572000" cy="365125"/>
          </a:xfrm>
          <a:prstGeom prst="rect">
            <a:avLst/>
          </a:prstGeom>
        </p:spPr>
        <p:txBody>
          <a:bodyPr vert="horz" lIns="91440" tIns="45720" rIns="91440" bIns="45720" rtlCol="0" anchor="ctr"/>
          <a:lstStyle>
            <a:lvl1pPr algn="l">
              <a:defRPr sz="1100">
                <a:solidFill>
                  <a:schemeClr val="tx1"/>
                </a:solidFill>
              </a:defRPr>
            </a:lvl1pPr>
          </a:lstStyle>
          <a:p>
            <a:pPr rtl="0"/>
            <a:r>
              <a:rPr lang="de-DE" dirty="0"/>
              <a:t>Fußzeile hinzufügen</a:t>
            </a:r>
          </a:p>
        </p:txBody>
      </p:sp>
      <p:sp>
        <p:nvSpPr>
          <p:cNvPr id="4" name="Datumsplatzhalter 3"/>
          <p:cNvSpPr>
            <a:spLocks noGrp="1"/>
          </p:cNvSpPr>
          <p:nvPr>
            <p:ph type="dt" sz="half" idx="2"/>
          </p:nvPr>
        </p:nvSpPr>
        <p:spPr>
          <a:xfrm>
            <a:off x="7010400" y="6416675"/>
            <a:ext cx="1371600" cy="365125"/>
          </a:xfrm>
          <a:prstGeom prst="rect">
            <a:avLst/>
          </a:prstGeom>
        </p:spPr>
        <p:txBody>
          <a:bodyPr vert="horz" lIns="91440" tIns="45720" rIns="91440" bIns="45720" rtlCol="0" anchor="ctr"/>
          <a:lstStyle>
            <a:lvl1pPr algn="r">
              <a:defRPr sz="1100">
                <a:solidFill>
                  <a:schemeClr val="tx1"/>
                </a:solidFill>
              </a:defRPr>
            </a:lvl1pPr>
          </a:lstStyle>
          <a:p>
            <a:fld id="{229CF520-9AFC-4B3A-AD4B-FE64ECF3701B}" type="datetime1">
              <a:rPr lang="de-DE" smtClean="0"/>
              <a:pPr/>
              <a:t>26.09.2017</a:t>
            </a:fld>
            <a:endParaRPr lang="de-DE" dirty="0"/>
          </a:p>
        </p:txBody>
      </p:sp>
      <p:sp>
        <p:nvSpPr>
          <p:cNvPr id="6" name="Foliennummernplatzhalter 5"/>
          <p:cNvSpPr>
            <a:spLocks noGrp="1"/>
          </p:cNvSpPr>
          <p:nvPr>
            <p:ph type="sldNum" sz="quarter" idx="4"/>
          </p:nvPr>
        </p:nvSpPr>
        <p:spPr>
          <a:xfrm>
            <a:off x="8610600" y="6416675"/>
            <a:ext cx="838200" cy="365125"/>
          </a:xfrm>
          <a:prstGeom prst="rect">
            <a:avLst/>
          </a:prstGeom>
        </p:spPr>
        <p:txBody>
          <a:bodyPr vert="horz" lIns="91440" tIns="45720" rIns="91440" bIns="45720" rtlCol="0" anchor="ctr"/>
          <a:lstStyle>
            <a:lvl1pPr algn="r">
              <a:defRPr sz="1100">
                <a:solidFill>
                  <a:schemeClr val="tx1"/>
                </a:solidFill>
              </a:defRPr>
            </a:lvl1pPr>
          </a:lstStyle>
          <a:p>
            <a:pPr rtl="0"/>
            <a:fld id="{289D71E3-7D81-4C24-B9D8-6B108755C64C}" type="slidenum">
              <a:rPr lang="de-DE" smtClean="0"/>
              <a:pPr/>
              <a:t>‹Nr.›</a:t>
            </a:fld>
            <a:endParaRPr lang="de-DE" dirty="0"/>
          </a:p>
        </p:txBody>
      </p:sp>
    </p:spTree>
    <p:extLst>
      <p:ext uri="{BB962C8B-B14F-4D97-AF65-F5344CB8AC3E}">
        <p14:creationId xmlns:p14="http://schemas.microsoft.com/office/powerpoint/2010/main" val="361654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2" r:id="rId11"/>
    <p:sldLayoutId id="2147483661"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6.emf"/><Relationship Id="rId2" Type="http://schemas.openxmlformats.org/officeDocument/2006/relationships/tags" Target="../tags/tag15.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notesSlide" Target="../notesSlides/notesSlide10.xml"/><Relationship Id="rId4"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6.emf"/><Relationship Id="rId2" Type="http://schemas.openxmlformats.org/officeDocument/2006/relationships/tags" Target="../tags/tag17.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notesSlide" Target="../notesSlides/notesSlide11.xml"/><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6.emf"/><Relationship Id="rId2" Type="http://schemas.openxmlformats.org/officeDocument/2006/relationships/tags" Target="../tags/tag19.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notesSlide" Target="../notesSlides/notesSlide12.xml"/><Relationship Id="rId4"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5.xml"/><Relationship Id="rId7" Type="http://schemas.openxmlformats.org/officeDocument/2006/relationships/image" Target="../media/image6.e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2.xml"/><Relationship Id="rId4"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7.xml"/><Relationship Id="rId7" Type="http://schemas.openxmlformats.org/officeDocument/2006/relationships/image" Target="../media/image6.emf"/><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notesSlide" Target="../notesSlides/notesSlide3.xml"/><Relationship Id="rId4"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6.emf"/><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4.xml"/><Relationship Id="rId4"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13.jpe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Layout" Target="../slideLayouts/slideLayout12.xml"/><Relationship Id="rId7" Type="http://schemas.openxmlformats.org/officeDocument/2006/relationships/image" Target="../media/image14.png"/><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6.emf"/><Relationship Id="rId5" Type="http://schemas.openxmlformats.org/officeDocument/2006/relationships/oleObject" Target="../embeddings/oleObject5.bin"/><Relationship Id="rId4" Type="http://schemas.openxmlformats.org/officeDocument/2006/relationships/notesSlide" Target="../notesSlides/notesSlide7.xml"/><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6.emf"/><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8.xml"/><Relationship Id="rId4"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6.emf"/><Relationship Id="rId2" Type="http://schemas.openxmlformats.org/officeDocument/2006/relationships/tags" Target="../tags/tag13.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notesSlide" Target="../notesSlides/notesSlide9.xml"/><Relationship Id="rId4"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3FFABD67-EFA4-46C3-9F73-390E2CA85C22}"/>
              </a:ext>
            </a:extLst>
          </p:cNvPr>
          <p:cNvGraphicFramePr>
            <a:graphicFrameLocks noChangeAspect="1"/>
          </p:cNvGraphicFramePr>
          <p:nvPr>
            <p:custDataLst>
              <p:tags r:id="rId2"/>
            </p:custDataLst>
            <p:extLst>
              <p:ext uri="{D42A27DB-BD31-4B8C-83A1-F6EECF244321}">
                <p14:modId xmlns:p14="http://schemas.microsoft.com/office/powerpoint/2010/main" val="2619523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2" name="think-cell Folie" r:id="rId6" imgW="624" imgH="623" progId="TCLayout.ActiveDocument.1">
                  <p:embed/>
                </p:oleObj>
              </mc:Choice>
              <mc:Fallback>
                <p:oleObj name="think-cell Folie" r:id="rId6" imgW="624" imgH="6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DB6A2D9B-5517-4DBF-A205-FEB8F95834D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de-DE" sz="4400" dirty="0">
              <a:latin typeface="Times New Roman" panose="02020603050405020304" pitchFamily="18" charset="0"/>
              <a:ea typeface="+mj-ea"/>
              <a:cs typeface="+mj-cs"/>
              <a:sym typeface="Times New Roman" panose="02020603050405020304" pitchFamily="18" charset="0"/>
            </a:endParaRPr>
          </a:p>
        </p:txBody>
      </p:sp>
      <p:sp>
        <p:nvSpPr>
          <p:cNvPr id="2" name="Titel 1"/>
          <p:cNvSpPr>
            <a:spLocks noGrp="1"/>
          </p:cNvSpPr>
          <p:nvPr>
            <p:ph type="ctrTitle"/>
          </p:nvPr>
        </p:nvSpPr>
        <p:spPr/>
        <p:txBody>
          <a:bodyPr rtlCol="0"/>
          <a:lstStyle/>
          <a:p>
            <a:pPr rtl="0"/>
            <a:r>
              <a:rPr lang="de-DE" dirty="0"/>
              <a:t>RECAP SW1 29.09.2017</a:t>
            </a:r>
          </a:p>
        </p:txBody>
      </p:sp>
      <p:sp>
        <p:nvSpPr>
          <p:cNvPr id="3" name="Untertitel 2"/>
          <p:cNvSpPr>
            <a:spLocks noGrp="1"/>
          </p:cNvSpPr>
          <p:nvPr>
            <p:ph type="subTitle" idx="1"/>
          </p:nvPr>
        </p:nvSpPr>
        <p:spPr/>
        <p:txBody>
          <a:bodyPr rtlCol="0"/>
          <a:lstStyle/>
          <a:p>
            <a:pPr rtl="0"/>
            <a:r>
              <a:rPr lang="de-DE" dirty="0"/>
              <a:t>Daniel Zimmermann</a:t>
            </a:r>
          </a:p>
          <a:p>
            <a:pPr rtl="0"/>
            <a:r>
              <a:rPr lang="de-DE" dirty="0"/>
              <a:t>Dario Stalder</a:t>
            </a:r>
          </a:p>
        </p:txBody>
      </p:sp>
    </p:spTree>
    <p:extLst>
      <p:ext uri="{BB962C8B-B14F-4D97-AF65-F5344CB8AC3E}">
        <p14:creationId xmlns:p14="http://schemas.microsoft.com/office/powerpoint/2010/main" val="2798047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B98CE904-E53C-4803-82DC-1758881BF8AA}"/>
              </a:ext>
            </a:extLst>
          </p:cNvPr>
          <p:cNvGraphicFramePr>
            <a:graphicFrameLocks noChangeAspect="1"/>
          </p:cNvGraphicFramePr>
          <p:nvPr>
            <p:custDataLst>
              <p:tags r:id="rId2"/>
            </p:custDataLst>
            <p:extLst>
              <p:ext uri="{D42A27DB-BD31-4B8C-83A1-F6EECF244321}">
                <p14:modId xmlns:p14="http://schemas.microsoft.com/office/powerpoint/2010/main" val="14339985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80" name="think-cell Folie" r:id="rId6" imgW="624" imgH="623" progId="TCLayout.ActiveDocument.1">
                  <p:embed/>
                </p:oleObj>
              </mc:Choice>
              <mc:Fallback>
                <p:oleObj name="think-cell Folie" r:id="rId6" imgW="624" imgH="6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01203DCD-D588-46F0-AEEF-C908EA47801A}"/>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de-DE" sz="3200" dirty="0">
              <a:latin typeface="Times New Roman" panose="02020603050405020304" pitchFamily="18" charset="0"/>
              <a:ea typeface="+mj-ea"/>
              <a:cs typeface="+mj-cs"/>
              <a:sym typeface="Times New Roman" panose="02020603050405020304" pitchFamily="18" charset="0"/>
            </a:endParaRPr>
          </a:p>
        </p:txBody>
      </p:sp>
      <p:sp>
        <p:nvSpPr>
          <p:cNvPr id="2" name="Titel 1"/>
          <p:cNvSpPr>
            <a:spLocks noGrp="1"/>
          </p:cNvSpPr>
          <p:nvPr>
            <p:ph type="title"/>
          </p:nvPr>
        </p:nvSpPr>
        <p:spPr/>
        <p:txBody>
          <a:bodyPr rtlCol="0"/>
          <a:lstStyle/>
          <a:p>
            <a:pPr rtl="0"/>
            <a:r>
              <a:rPr lang="de-DE" dirty="0"/>
              <a:t>QUIZ QUESTION 2</a:t>
            </a:r>
          </a:p>
        </p:txBody>
      </p:sp>
      <p:sp>
        <p:nvSpPr>
          <p:cNvPr id="3" name="Inhaltsplatzhalter 2"/>
          <p:cNvSpPr>
            <a:spLocks noGrp="1"/>
          </p:cNvSpPr>
          <p:nvPr>
            <p:ph sz="half" idx="1"/>
          </p:nvPr>
        </p:nvSpPr>
        <p:spPr/>
        <p:txBody>
          <a:bodyPr rtlCol="0">
            <a:normAutofit lnSpcReduction="10000"/>
          </a:bodyPr>
          <a:lstStyle/>
          <a:p>
            <a:pPr rtl="0"/>
            <a:r>
              <a:rPr lang="de-DE" b="1" dirty="0"/>
              <a:t>F: </a:t>
            </a:r>
            <a:r>
              <a:rPr lang="de-DE" dirty="0"/>
              <a:t>Warum stellt man das </a:t>
            </a:r>
            <a:r>
              <a:rPr lang="de-DE" dirty="0" err="1"/>
              <a:t>Object</a:t>
            </a:r>
            <a:r>
              <a:rPr lang="de-DE" dirty="0"/>
              <a:t>-File (</a:t>
            </a:r>
            <a:r>
              <a:rPr lang="de-DE" dirty="0" err="1"/>
              <a:t>z.B</a:t>
            </a:r>
            <a:r>
              <a:rPr lang="de-DE" dirty="0"/>
              <a:t> main.obj) nicht in ein Verwaltungssystem wie beispielsweise GitHub?</a:t>
            </a:r>
          </a:p>
          <a:p>
            <a:pPr rtl="0"/>
            <a:endParaRPr lang="de-DE" dirty="0"/>
          </a:p>
          <a:p>
            <a:pPr rtl="0"/>
            <a:r>
              <a:rPr lang="de-DE" b="1" dirty="0"/>
              <a:t>A:</a:t>
            </a:r>
            <a:r>
              <a:rPr lang="de-DE" dirty="0"/>
              <a:t> Beim </a:t>
            </a:r>
            <a:r>
              <a:rPr lang="de-DE" dirty="0" err="1"/>
              <a:t>Object</a:t>
            </a:r>
            <a:r>
              <a:rPr lang="de-DE" dirty="0"/>
              <a:t>-File handelt es sich um eine binäre Datei. Der Code ist identisch, jedoch </a:t>
            </a:r>
            <a:r>
              <a:rPr lang="de-DE" dirty="0" err="1"/>
              <a:t>Debug</a:t>
            </a:r>
            <a:r>
              <a:rPr lang="de-DE" dirty="0"/>
              <a:t>-Pfade, Zeitstempel etc. sind nicht dieselben, was zu schweren Fehlern führen kann.</a:t>
            </a:r>
          </a:p>
        </p:txBody>
      </p:sp>
      <p:sp>
        <p:nvSpPr>
          <p:cNvPr id="4" name="Inhaltsplatzhalter 3"/>
          <p:cNvSpPr>
            <a:spLocks noGrp="1"/>
          </p:cNvSpPr>
          <p:nvPr>
            <p:ph sz="half" idx="2"/>
          </p:nvPr>
        </p:nvSpPr>
        <p:spPr/>
        <p:txBody>
          <a:bodyPr rtlCol="0"/>
          <a:lstStyle/>
          <a:p>
            <a:pPr marL="0" indent="0" rtl="0">
              <a:buNone/>
            </a:pPr>
            <a:endParaRPr lang="de-DE" dirty="0"/>
          </a:p>
        </p:txBody>
      </p:sp>
    </p:spTree>
    <p:extLst>
      <p:ext uri="{BB962C8B-B14F-4D97-AF65-F5344CB8AC3E}">
        <p14:creationId xmlns:p14="http://schemas.microsoft.com/office/powerpoint/2010/main" val="1359999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B98CE904-E53C-4803-82DC-1758881BF8AA}"/>
              </a:ext>
            </a:extLst>
          </p:cNvPr>
          <p:cNvGraphicFramePr>
            <a:graphicFrameLocks noChangeAspect="1"/>
          </p:cNvGraphicFramePr>
          <p:nvPr>
            <p:custDataLst>
              <p:tags r:id="rId2"/>
            </p:custDataLst>
            <p:extLst>
              <p:ext uri="{D42A27DB-BD31-4B8C-83A1-F6EECF244321}">
                <p14:modId xmlns:p14="http://schemas.microsoft.com/office/powerpoint/2010/main" val="33039134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4" name="think-cell Folie" r:id="rId6" imgW="624" imgH="623" progId="TCLayout.ActiveDocument.1">
                  <p:embed/>
                </p:oleObj>
              </mc:Choice>
              <mc:Fallback>
                <p:oleObj name="think-cell Folie" r:id="rId6" imgW="624" imgH="623" progId="TCLayout.ActiveDocument.1">
                  <p:embed/>
                  <p:pic>
                    <p:nvPicPr>
                      <p:cNvPr id="5" name="Objekt 4" hidden="1">
                        <a:extLst>
                          <a:ext uri="{FF2B5EF4-FFF2-40B4-BE49-F238E27FC236}">
                            <a16:creationId xmlns:a16="http://schemas.microsoft.com/office/drawing/2014/main" id="{B98CE904-E53C-4803-82DC-1758881BF8A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01203DCD-D588-46F0-AEEF-C908EA47801A}"/>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de-DE" sz="3200" dirty="0">
              <a:latin typeface="Times New Roman" panose="02020603050405020304" pitchFamily="18" charset="0"/>
              <a:ea typeface="+mj-ea"/>
              <a:cs typeface="+mj-cs"/>
              <a:sym typeface="Times New Roman" panose="02020603050405020304" pitchFamily="18" charset="0"/>
            </a:endParaRPr>
          </a:p>
        </p:txBody>
      </p:sp>
      <p:sp>
        <p:nvSpPr>
          <p:cNvPr id="2" name="Titel 1"/>
          <p:cNvSpPr>
            <a:spLocks noGrp="1"/>
          </p:cNvSpPr>
          <p:nvPr>
            <p:ph type="title"/>
          </p:nvPr>
        </p:nvSpPr>
        <p:spPr/>
        <p:txBody>
          <a:bodyPr rtlCol="0"/>
          <a:lstStyle/>
          <a:p>
            <a:pPr rtl="0"/>
            <a:r>
              <a:rPr lang="de-DE" dirty="0"/>
              <a:t>QUIZ QUESTION 3</a:t>
            </a:r>
          </a:p>
        </p:txBody>
      </p:sp>
      <p:sp>
        <p:nvSpPr>
          <p:cNvPr id="3" name="Inhaltsplatzhalter 2"/>
          <p:cNvSpPr>
            <a:spLocks noGrp="1"/>
          </p:cNvSpPr>
          <p:nvPr>
            <p:ph sz="half" idx="1"/>
          </p:nvPr>
        </p:nvSpPr>
        <p:spPr/>
        <p:txBody>
          <a:bodyPr rtlCol="0">
            <a:normAutofit lnSpcReduction="10000"/>
          </a:bodyPr>
          <a:lstStyle/>
          <a:p>
            <a:pPr rtl="0"/>
            <a:r>
              <a:rPr lang="de-DE" b="1" dirty="0"/>
              <a:t>F: </a:t>
            </a:r>
            <a:r>
              <a:rPr lang="de-DE" dirty="0"/>
              <a:t>Was könnte der Grund sein, dass, man das  Projekt plötzlich nicht mehr übersetzen kann?</a:t>
            </a:r>
          </a:p>
          <a:p>
            <a:pPr rtl="0"/>
            <a:endParaRPr lang="de-DE" dirty="0"/>
          </a:p>
          <a:p>
            <a:pPr rtl="0"/>
            <a:r>
              <a:rPr lang="de-DE" b="1" dirty="0"/>
              <a:t>A: </a:t>
            </a:r>
            <a:r>
              <a:rPr lang="de-DE" dirty="0"/>
              <a:t>ProcessorExpert.pe Daten schauen, dass es keine Konflikte gibt. </a:t>
            </a:r>
          </a:p>
          <a:p>
            <a:pPr rtl="0"/>
            <a:r>
              <a:rPr lang="de-DE" dirty="0"/>
              <a:t>Ansonsten besser auf alten Stand zurücksetzen, falls es nicht mehr geht</a:t>
            </a:r>
          </a:p>
        </p:txBody>
      </p:sp>
      <p:sp>
        <p:nvSpPr>
          <p:cNvPr id="4" name="Inhaltsplatzhalter 3"/>
          <p:cNvSpPr>
            <a:spLocks noGrp="1"/>
          </p:cNvSpPr>
          <p:nvPr>
            <p:ph sz="half" idx="2"/>
          </p:nvPr>
        </p:nvSpPr>
        <p:spPr/>
        <p:txBody>
          <a:bodyPr rtlCol="0"/>
          <a:lstStyle/>
          <a:p>
            <a:pPr rtl="0"/>
            <a:endParaRPr lang="de-DE" dirty="0"/>
          </a:p>
        </p:txBody>
      </p:sp>
    </p:spTree>
    <p:extLst>
      <p:ext uri="{BB962C8B-B14F-4D97-AF65-F5344CB8AC3E}">
        <p14:creationId xmlns:p14="http://schemas.microsoft.com/office/powerpoint/2010/main" val="1411094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A4C4BE58-6BB5-44D3-8E51-6D22570DA483}"/>
              </a:ext>
            </a:extLst>
          </p:cNvPr>
          <p:cNvGraphicFramePr>
            <a:graphicFrameLocks noChangeAspect="1"/>
          </p:cNvGraphicFramePr>
          <p:nvPr>
            <p:custDataLst>
              <p:tags r:id="rId2"/>
            </p:custDataLst>
            <p:extLst>
              <p:ext uri="{D42A27DB-BD31-4B8C-83A1-F6EECF244321}">
                <p14:modId xmlns:p14="http://schemas.microsoft.com/office/powerpoint/2010/main" val="3036564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7" name="think-cell Folie" r:id="rId6" imgW="624" imgH="623" progId="TCLayout.ActiveDocument.1">
                  <p:embed/>
                </p:oleObj>
              </mc:Choice>
              <mc:Fallback>
                <p:oleObj name="think-cell Folie" r:id="rId6" imgW="624" imgH="6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708AD227-9621-4FA2-A70B-62306FAC6EC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de-DE" sz="3200" dirty="0">
              <a:latin typeface="Times New Roman" panose="02020603050405020304" pitchFamily="18" charset="0"/>
              <a:ea typeface="+mj-ea"/>
              <a:cs typeface="+mj-cs"/>
              <a:sym typeface="Times New Roman" panose="02020603050405020304" pitchFamily="18" charset="0"/>
            </a:endParaRPr>
          </a:p>
        </p:txBody>
      </p:sp>
      <p:sp>
        <p:nvSpPr>
          <p:cNvPr id="2" name="Titel 1"/>
          <p:cNvSpPr>
            <a:spLocks noGrp="1"/>
          </p:cNvSpPr>
          <p:nvPr>
            <p:ph type="title"/>
          </p:nvPr>
        </p:nvSpPr>
        <p:spPr>
          <a:xfrm>
            <a:off x="3071664" y="2636912"/>
            <a:ext cx="5688632" cy="1082674"/>
          </a:xfrm>
        </p:spPr>
        <p:txBody>
          <a:bodyPr rtlCol="0"/>
          <a:lstStyle/>
          <a:p>
            <a:pPr rtl="0"/>
            <a:r>
              <a:rPr lang="de-DE" dirty="0"/>
              <a:t>Sind noch Fragen aufgetaucht?</a:t>
            </a:r>
          </a:p>
        </p:txBody>
      </p:sp>
    </p:spTree>
    <p:extLst>
      <p:ext uri="{BB962C8B-B14F-4D97-AF65-F5344CB8AC3E}">
        <p14:creationId xmlns:p14="http://schemas.microsoft.com/office/powerpoint/2010/main" val="303294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a:extLst>
              <a:ext uri="{FF2B5EF4-FFF2-40B4-BE49-F238E27FC236}">
                <a16:creationId xmlns:a16="http://schemas.microsoft.com/office/drawing/2014/main" id="{79F15764-8645-417C-A8F5-F40DDE03DEA9}"/>
              </a:ext>
            </a:extLst>
          </p:cNvPr>
          <p:cNvGraphicFramePr>
            <a:graphicFrameLocks noChangeAspect="1"/>
          </p:cNvGraphicFramePr>
          <p:nvPr>
            <p:custDataLst>
              <p:tags r:id="rId2"/>
            </p:custDataLst>
            <p:extLst>
              <p:ext uri="{D42A27DB-BD31-4B8C-83A1-F6EECF244321}">
                <p14:modId xmlns:p14="http://schemas.microsoft.com/office/powerpoint/2010/main" val="29076861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6" name="think-cell Folie" r:id="rId6" imgW="624" imgH="623" progId="TCLayout.ActiveDocument.1">
                  <p:embed/>
                </p:oleObj>
              </mc:Choice>
              <mc:Fallback>
                <p:oleObj name="think-cell Folie" r:id="rId6" imgW="624" imgH="6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12D0C613-B704-4D25-B7C9-BE88395369A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de-DE" sz="3200" dirty="0">
              <a:latin typeface="Times New Roman" panose="02020603050405020304" pitchFamily="18" charset="0"/>
              <a:ea typeface="+mj-ea"/>
              <a:cs typeface="+mj-cs"/>
              <a:sym typeface="Times New Roman" panose="02020603050405020304" pitchFamily="18" charset="0"/>
            </a:endParaRPr>
          </a:p>
        </p:txBody>
      </p:sp>
      <p:sp>
        <p:nvSpPr>
          <p:cNvPr id="2" name="Titel 1"/>
          <p:cNvSpPr>
            <a:spLocks noGrp="1"/>
          </p:cNvSpPr>
          <p:nvPr>
            <p:ph type="title"/>
          </p:nvPr>
        </p:nvSpPr>
        <p:spPr/>
        <p:txBody>
          <a:bodyPr rtlCol="0"/>
          <a:lstStyle/>
          <a:p>
            <a:pPr rtl="0"/>
            <a:r>
              <a:rPr lang="de-DE" dirty="0"/>
              <a:t>VCS – Version Control Systems</a:t>
            </a:r>
          </a:p>
        </p:txBody>
      </p:sp>
      <p:sp>
        <p:nvSpPr>
          <p:cNvPr id="3" name="Textplatzhalter 2"/>
          <p:cNvSpPr>
            <a:spLocks noGrp="1"/>
          </p:cNvSpPr>
          <p:nvPr>
            <p:ph type="body" sz="half" idx="2"/>
          </p:nvPr>
        </p:nvSpPr>
        <p:spPr>
          <a:xfrm>
            <a:off x="7010400" y="1628800"/>
            <a:ext cx="3657600" cy="2811755"/>
          </a:xfrm>
        </p:spPr>
        <p:txBody>
          <a:bodyPr rtlCol="0"/>
          <a:lstStyle/>
          <a:p>
            <a:pPr rtl="0"/>
            <a:r>
              <a:rPr lang="de-DE" b="1" dirty="0"/>
              <a:t>Optimistisch:</a:t>
            </a:r>
          </a:p>
          <a:p>
            <a:pPr rtl="0"/>
            <a:r>
              <a:rPr lang="de-DE" dirty="0"/>
              <a:t>Keine Konflikte erwartet</a:t>
            </a:r>
          </a:p>
          <a:p>
            <a:pPr rtl="0"/>
            <a:endParaRPr lang="de-DE" dirty="0"/>
          </a:p>
          <a:p>
            <a:pPr rtl="0"/>
            <a:r>
              <a:rPr lang="de-DE" b="1" dirty="0" err="1"/>
              <a:t>Pesimistisch</a:t>
            </a:r>
            <a:r>
              <a:rPr lang="de-DE" b="1" dirty="0"/>
              <a:t>:</a:t>
            </a:r>
          </a:p>
          <a:p>
            <a:pPr rtl="0"/>
            <a:r>
              <a:rPr lang="de-DE" dirty="0"/>
              <a:t>Konflikte erwartet</a:t>
            </a:r>
          </a:p>
        </p:txBody>
      </p:sp>
      <p:pic>
        <p:nvPicPr>
          <p:cNvPr id="12" name="Grafik 11">
            <a:extLst>
              <a:ext uri="{FF2B5EF4-FFF2-40B4-BE49-F238E27FC236}">
                <a16:creationId xmlns:a16="http://schemas.microsoft.com/office/drawing/2014/main" id="{395D1116-7DB5-45A6-9A95-8469FF770712}"/>
              </a:ext>
            </a:extLst>
          </p:cNvPr>
          <p:cNvPicPr>
            <a:picLocks noChangeAspect="1"/>
          </p:cNvPicPr>
          <p:nvPr/>
        </p:nvPicPr>
        <p:blipFill>
          <a:blip r:embed="rId8"/>
          <a:stretch>
            <a:fillRect/>
          </a:stretch>
        </p:blipFill>
        <p:spPr>
          <a:xfrm>
            <a:off x="1271464" y="2636912"/>
            <a:ext cx="4580852" cy="1593156"/>
          </a:xfrm>
          <a:prstGeom prst="rect">
            <a:avLst/>
          </a:prstGeom>
        </p:spPr>
      </p:pic>
    </p:spTree>
    <p:extLst>
      <p:ext uri="{BB962C8B-B14F-4D97-AF65-F5344CB8AC3E}">
        <p14:creationId xmlns:p14="http://schemas.microsoft.com/office/powerpoint/2010/main" val="233389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a:extLst>
              <a:ext uri="{FF2B5EF4-FFF2-40B4-BE49-F238E27FC236}">
                <a16:creationId xmlns:a16="http://schemas.microsoft.com/office/drawing/2014/main" id="{79F15764-8645-417C-A8F5-F40DDE03DEA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6" name="think-cell Folie" r:id="rId6" imgW="624" imgH="623" progId="TCLayout.ActiveDocument.1">
                  <p:embed/>
                </p:oleObj>
              </mc:Choice>
              <mc:Fallback>
                <p:oleObj name="think-cell Folie" r:id="rId6" imgW="624" imgH="623" progId="TCLayout.ActiveDocument.1">
                  <p:embed/>
                  <p:pic>
                    <p:nvPicPr>
                      <p:cNvPr id="7" name="Objekt 6" hidden="1">
                        <a:extLst>
                          <a:ext uri="{FF2B5EF4-FFF2-40B4-BE49-F238E27FC236}">
                            <a16:creationId xmlns:a16="http://schemas.microsoft.com/office/drawing/2014/main" id="{79F15764-8645-417C-A8F5-F40DDE03DEA9}"/>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12D0C613-B704-4D25-B7C9-BE88395369A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de-DE" sz="3200" dirty="0">
              <a:latin typeface="Times New Roman" panose="02020603050405020304" pitchFamily="18" charset="0"/>
              <a:ea typeface="+mj-ea"/>
              <a:cs typeface="+mj-cs"/>
              <a:sym typeface="Times New Roman" panose="02020603050405020304" pitchFamily="18" charset="0"/>
            </a:endParaRPr>
          </a:p>
        </p:txBody>
      </p:sp>
      <p:sp>
        <p:nvSpPr>
          <p:cNvPr id="2" name="Titel 1"/>
          <p:cNvSpPr>
            <a:spLocks noGrp="1"/>
          </p:cNvSpPr>
          <p:nvPr>
            <p:ph type="title"/>
          </p:nvPr>
        </p:nvSpPr>
        <p:spPr/>
        <p:txBody>
          <a:bodyPr rtlCol="0"/>
          <a:lstStyle/>
          <a:p>
            <a:pPr rtl="0"/>
            <a:r>
              <a:rPr lang="de-DE" dirty="0"/>
              <a:t>VCS – Version Control Systems</a:t>
            </a:r>
          </a:p>
        </p:txBody>
      </p:sp>
      <p:sp>
        <p:nvSpPr>
          <p:cNvPr id="3" name="Textplatzhalter 2"/>
          <p:cNvSpPr>
            <a:spLocks noGrp="1"/>
          </p:cNvSpPr>
          <p:nvPr>
            <p:ph type="body" sz="half" idx="2"/>
          </p:nvPr>
        </p:nvSpPr>
        <p:spPr>
          <a:xfrm>
            <a:off x="6528048" y="1628800"/>
            <a:ext cx="5184576" cy="3312368"/>
          </a:xfrm>
        </p:spPr>
        <p:txBody>
          <a:bodyPr rtlCol="0"/>
          <a:lstStyle/>
          <a:p>
            <a:pPr rtl="0"/>
            <a:r>
              <a:rPr lang="de-DE" b="1" dirty="0"/>
              <a:t>Zentralisiert: (Single Server)</a:t>
            </a:r>
          </a:p>
          <a:p>
            <a:pPr rtl="0"/>
            <a:r>
              <a:rPr lang="de-DE" dirty="0"/>
              <a:t>-Daten auf Server</a:t>
            </a:r>
            <a:br>
              <a:rPr lang="de-DE" dirty="0"/>
            </a:br>
            <a:r>
              <a:rPr lang="de-DE" dirty="0"/>
              <a:t>-Lokale Kopie</a:t>
            </a:r>
            <a:br>
              <a:rPr lang="de-DE" dirty="0"/>
            </a:br>
            <a:r>
              <a:rPr lang="de-DE" dirty="0"/>
              <a:t>-Vergleich wenn Verbindung</a:t>
            </a:r>
          </a:p>
          <a:p>
            <a:pPr rtl="0"/>
            <a:r>
              <a:rPr lang="de-DE" b="1" dirty="0"/>
              <a:t>Verteilt: (multiple Server)</a:t>
            </a:r>
          </a:p>
          <a:p>
            <a:r>
              <a:rPr lang="de-DE" dirty="0"/>
              <a:t>-Daten auf Server und Client</a:t>
            </a:r>
            <a:br>
              <a:rPr lang="de-DE" dirty="0"/>
            </a:br>
            <a:r>
              <a:rPr lang="de-DE" dirty="0"/>
              <a:t>-lokale Kopie mit voller </a:t>
            </a:r>
            <a:r>
              <a:rPr lang="de-DE" dirty="0" err="1"/>
              <a:t>repository</a:t>
            </a:r>
            <a:r>
              <a:rPr lang="de-DE" dirty="0"/>
              <a:t> </a:t>
            </a:r>
            <a:r>
              <a:rPr lang="de-DE" dirty="0" err="1"/>
              <a:t>history</a:t>
            </a:r>
            <a:endParaRPr lang="de-DE" dirty="0"/>
          </a:p>
        </p:txBody>
      </p:sp>
      <p:pic>
        <p:nvPicPr>
          <p:cNvPr id="10244" name="Picture 4" descr="https://cdn-images-1.medium.com/max/1600/1*XW-5GTADs-dg4yKwDCYrMw.png">
            <a:extLst>
              <a:ext uri="{FF2B5EF4-FFF2-40B4-BE49-F238E27FC236}">
                <a16:creationId xmlns:a16="http://schemas.microsoft.com/office/drawing/2014/main" id="{501D78CC-C93F-45FB-80C9-981B4A65C62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7488" y="2420888"/>
            <a:ext cx="4400550"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446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3FFABD67-EFA4-46C3-9F73-390E2CA85C22}"/>
              </a:ext>
            </a:extLst>
          </p:cNvPr>
          <p:cNvGraphicFramePr>
            <a:graphicFrameLocks noChangeAspect="1"/>
          </p:cNvGraphicFramePr>
          <p:nvPr>
            <p:custDataLst>
              <p:tags r:id="rId2"/>
            </p:custDataLst>
            <p:extLst>
              <p:ext uri="{D42A27DB-BD31-4B8C-83A1-F6EECF244321}">
                <p14:modId xmlns:p14="http://schemas.microsoft.com/office/powerpoint/2010/main" val="8447115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0" name="think-cell Folie" r:id="rId6" imgW="624" imgH="623" progId="TCLayout.ActiveDocument.1">
                  <p:embed/>
                </p:oleObj>
              </mc:Choice>
              <mc:Fallback>
                <p:oleObj name="think-cell Folie" r:id="rId6" imgW="624" imgH="623" progId="TCLayout.ActiveDocument.1">
                  <p:embed/>
                  <p:pic>
                    <p:nvPicPr>
                      <p:cNvPr id="4" name="Objekt 3" hidden="1">
                        <a:extLst>
                          <a:ext uri="{FF2B5EF4-FFF2-40B4-BE49-F238E27FC236}">
                            <a16:creationId xmlns:a16="http://schemas.microsoft.com/office/drawing/2014/main" id="{3FFABD67-EFA4-46C3-9F73-390E2CA85C22}"/>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DB6A2D9B-5517-4DBF-A205-FEB8F95834D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de-DE" sz="4400" dirty="0">
              <a:latin typeface="Times New Roman" panose="02020603050405020304" pitchFamily="18" charset="0"/>
              <a:ea typeface="+mj-ea"/>
              <a:cs typeface="+mj-cs"/>
              <a:sym typeface="Times New Roman" panose="02020603050405020304" pitchFamily="18" charset="0"/>
            </a:endParaRPr>
          </a:p>
        </p:txBody>
      </p:sp>
      <p:sp>
        <p:nvSpPr>
          <p:cNvPr id="3" name="Untertitel 2"/>
          <p:cNvSpPr>
            <a:spLocks noGrp="1"/>
          </p:cNvSpPr>
          <p:nvPr>
            <p:ph type="subTitle" idx="1"/>
          </p:nvPr>
        </p:nvSpPr>
        <p:spPr>
          <a:xfrm>
            <a:off x="838200" y="1628800"/>
            <a:ext cx="7086600" cy="2808312"/>
          </a:xfrm>
        </p:spPr>
        <p:txBody>
          <a:bodyPr rtlCol="0"/>
          <a:lstStyle/>
          <a:p>
            <a:pPr rtl="0"/>
            <a:r>
              <a:rPr lang="de-DE" dirty="0"/>
              <a:t>Zentralisiert:</a:t>
            </a:r>
          </a:p>
          <a:p>
            <a:pPr rtl="0"/>
            <a:endParaRPr lang="de-DE" dirty="0"/>
          </a:p>
          <a:p>
            <a:pPr rtl="0"/>
            <a:r>
              <a:rPr lang="de-DE" dirty="0"/>
              <a:t>Verteilt:</a:t>
            </a:r>
          </a:p>
        </p:txBody>
      </p:sp>
      <p:sp>
        <p:nvSpPr>
          <p:cNvPr id="6" name="Titel 1">
            <a:extLst>
              <a:ext uri="{FF2B5EF4-FFF2-40B4-BE49-F238E27FC236}">
                <a16:creationId xmlns:a16="http://schemas.microsoft.com/office/drawing/2014/main" id="{D44350E5-1001-4466-9B7D-3AA695202DD7}"/>
              </a:ext>
            </a:extLst>
          </p:cNvPr>
          <p:cNvSpPr txBox="1">
            <a:spLocks/>
          </p:cNvSpPr>
          <p:nvPr/>
        </p:nvSpPr>
        <p:spPr>
          <a:xfrm>
            <a:off x="838200" y="365126"/>
            <a:ext cx="9829800" cy="10826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a:t>VCS - Arten</a:t>
            </a:r>
          </a:p>
        </p:txBody>
      </p:sp>
    </p:spTree>
    <p:extLst>
      <p:ext uri="{BB962C8B-B14F-4D97-AF65-F5344CB8AC3E}">
        <p14:creationId xmlns:p14="http://schemas.microsoft.com/office/powerpoint/2010/main" val="137362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p:txBody>
          <a:bodyPr rtlCol="0"/>
          <a:lstStyle/>
          <a:p>
            <a:pPr rtl="0"/>
            <a:r>
              <a:rPr lang="de-DE" dirty="0"/>
              <a:t>Zwei Bilder mit Beschriftungen</a:t>
            </a:r>
          </a:p>
        </p:txBody>
      </p:sp>
      <p:pic>
        <p:nvPicPr>
          <p:cNvPr id="6" name="Bildplatzhalter 5" descr="Mädchen mit einer Eiswaffel"/>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rcRect l="165" r="165"/>
          <a:stretch/>
        </p:blipFill>
        <p:spPr/>
      </p:pic>
      <p:sp>
        <p:nvSpPr>
          <p:cNvPr id="4" name="Textplatzhalter 3"/>
          <p:cNvSpPr>
            <a:spLocks noGrp="1"/>
          </p:cNvSpPr>
          <p:nvPr>
            <p:ph type="body" sz="quarter" idx="14"/>
          </p:nvPr>
        </p:nvSpPr>
        <p:spPr/>
        <p:txBody>
          <a:bodyPr rtlCol="0"/>
          <a:lstStyle/>
          <a:p>
            <a:pPr rtl="0"/>
            <a:r>
              <a:rPr lang="de-DE" dirty="0"/>
              <a:t>Beschriftung</a:t>
            </a:r>
          </a:p>
        </p:txBody>
      </p:sp>
      <p:pic>
        <p:nvPicPr>
          <p:cNvPr id="3" name="Bildplatzhalter 2" descr="Fliegende Ballons vor Wolken"/>
          <p:cNvPicPr>
            <a:picLocks noGrp="1" noChangeAspect="1"/>
          </p:cNvPicPr>
          <p:nvPr>
            <p:ph type="pic" sz="quarter" idx="15"/>
          </p:nvPr>
        </p:nvPicPr>
        <p:blipFill>
          <a:blip r:embed="rId4" cstate="print">
            <a:extLst>
              <a:ext uri="{28A0092B-C50C-407E-A947-70E740481C1C}">
                <a14:useLocalDpi xmlns:a14="http://schemas.microsoft.com/office/drawing/2010/main" val="0"/>
              </a:ext>
            </a:extLst>
          </a:blip>
          <a:srcRect l="1502" r="1502"/>
          <a:stretch>
            <a:fillRect/>
          </a:stretch>
        </p:blipFill>
        <p:spPr/>
      </p:pic>
      <p:sp>
        <p:nvSpPr>
          <p:cNvPr id="5" name="Textplatzhalter 4"/>
          <p:cNvSpPr>
            <a:spLocks noGrp="1"/>
          </p:cNvSpPr>
          <p:nvPr>
            <p:ph type="body" sz="quarter" idx="16"/>
          </p:nvPr>
        </p:nvSpPr>
        <p:spPr/>
        <p:txBody>
          <a:bodyPr rtlCol="0"/>
          <a:lstStyle/>
          <a:p>
            <a:pPr rtl="0"/>
            <a:r>
              <a:rPr lang="de-DE" dirty="0"/>
              <a:t>Beschriftung</a:t>
            </a:r>
          </a:p>
        </p:txBody>
      </p:sp>
    </p:spTree>
    <p:extLst>
      <p:ext uri="{BB962C8B-B14F-4D97-AF65-F5344CB8AC3E}">
        <p14:creationId xmlns:p14="http://schemas.microsoft.com/office/powerpoint/2010/main" val="3864440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rtlCol="0"/>
          <a:lstStyle/>
          <a:p>
            <a:pPr rtl="0"/>
            <a:r>
              <a:rPr lang="de-DE" dirty="0"/>
              <a:t>Drei Bilder mit Beschriftung</a:t>
            </a:r>
          </a:p>
        </p:txBody>
      </p:sp>
      <p:pic>
        <p:nvPicPr>
          <p:cNvPr id="7" name="Bildplatzhalter 6" descr="Gelber Labrador-Retriever in einem Fluss"/>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rcRect/>
          <a:stretch/>
        </p:blipFill>
        <p:spPr/>
      </p:pic>
      <p:pic>
        <p:nvPicPr>
          <p:cNvPr id="8" name="Bildplatzhalter 7" descr="Zwei junge Mädchen, am Strand stehend"/>
          <p:cNvPicPr>
            <a:picLocks noGrp="1" noChangeAspect="1"/>
          </p:cNvPicPr>
          <p:nvPr>
            <p:ph type="pic" sz="quarter" idx="15"/>
          </p:nvPr>
        </p:nvPicPr>
        <p:blipFill rotWithShape="1">
          <a:blip r:embed="rId4" cstate="print">
            <a:extLst>
              <a:ext uri="{28A0092B-C50C-407E-A947-70E740481C1C}">
                <a14:useLocalDpi xmlns:a14="http://schemas.microsoft.com/office/drawing/2010/main" val="0"/>
              </a:ext>
            </a:extLst>
          </a:blip>
          <a:srcRect/>
          <a:stretch/>
        </p:blipFill>
        <p:spPr/>
      </p:pic>
      <p:pic>
        <p:nvPicPr>
          <p:cNvPr id="9" name="Bildplatzhalter 8" descr="Junges Mädchen mit Seifenblasen"/>
          <p:cNvPicPr>
            <a:picLocks noGrp="1" noChangeAspect="1"/>
          </p:cNvPicPr>
          <p:nvPr>
            <p:ph type="pic" sz="quarter" idx="16"/>
          </p:nvPr>
        </p:nvPicPr>
        <p:blipFill rotWithShape="1">
          <a:blip r:embed="rId5" cstate="print">
            <a:extLst>
              <a:ext uri="{28A0092B-C50C-407E-A947-70E740481C1C}">
                <a14:useLocalDpi xmlns:a14="http://schemas.microsoft.com/office/drawing/2010/main" val="0"/>
              </a:ext>
            </a:extLst>
          </a:blip>
          <a:srcRect/>
          <a:stretch/>
        </p:blipFill>
        <p:spPr/>
      </p:pic>
      <p:sp>
        <p:nvSpPr>
          <p:cNvPr id="4" name="Textplatzhalter 3"/>
          <p:cNvSpPr>
            <a:spLocks noGrp="1"/>
          </p:cNvSpPr>
          <p:nvPr>
            <p:ph type="body" sz="quarter" idx="14"/>
          </p:nvPr>
        </p:nvSpPr>
        <p:spPr/>
        <p:txBody>
          <a:bodyPr rtlCol="0"/>
          <a:lstStyle/>
          <a:p>
            <a:pPr rtl="0"/>
            <a:r>
              <a:rPr lang="de-DE" dirty="0"/>
              <a:t>Beschriftung</a:t>
            </a:r>
          </a:p>
        </p:txBody>
      </p:sp>
    </p:spTree>
    <p:extLst>
      <p:ext uri="{BB962C8B-B14F-4D97-AF65-F5344CB8AC3E}">
        <p14:creationId xmlns:p14="http://schemas.microsoft.com/office/powerpoint/2010/main" val="2560558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kt 19" hidden="1">
            <a:extLst>
              <a:ext uri="{FF2B5EF4-FFF2-40B4-BE49-F238E27FC236}">
                <a16:creationId xmlns:a16="http://schemas.microsoft.com/office/drawing/2014/main" id="{44D96803-4611-4207-A720-E67F5A8661ED}"/>
              </a:ext>
            </a:extLst>
          </p:cNvPr>
          <p:cNvGraphicFramePr>
            <a:graphicFrameLocks noChangeAspect="1"/>
          </p:cNvGraphicFramePr>
          <p:nvPr>
            <p:custDataLst>
              <p:tags r:id="rId2"/>
            </p:custDataLst>
            <p:extLst>
              <p:ext uri="{D42A27DB-BD31-4B8C-83A1-F6EECF244321}">
                <p14:modId xmlns:p14="http://schemas.microsoft.com/office/powerpoint/2010/main" val="8377447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6" name="think-cell Folie" r:id="rId5" imgW="624" imgH="623" progId="TCLayout.ActiveDocument.1">
                  <p:embed/>
                </p:oleObj>
              </mc:Choice>
              <mc:Fallback>
                <p:oleObj name="think-cell Folie" r:id="rId5" imgW="624" imgH="62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9" name="Titel 18">
            <a:extLst>
              <a:ext uri="{FF2B5EF4-FFF2-40B4-BE49-F238E27FC236}">
                <a16:creationId xmlns:a16="http://schemas.microsoft.com/office/drawing/2014/main" id="{1BE8A55C-AFAC-4C54-9C5B-A993678B0D17}"/>
              </a:ext>
            </a:extLst>
          </p:cNvPr>
          <p:cNvSpPr>
            <a:spLocks noGrp="1"/>
          </p:cNvSpPr>
          <p:nvPr>
            <p:ph type="title"/>
          </p:nvPr>
        </p:nvSpPr>
        <p:spPr/>
        <p:txBody>
          <a:bodyPr/>
          <a:lstStyle/>
          <a:p>
            <a:endParaRPr lang="de-CH"/>
          </a:p>
        </p:txBody>
      </p:sp>
      <p:pic>
        <p:nvPicPr>
          <p:cNvPr id="21" name="Grafik 20">
            <a:extLst>
              <a:ext uri="{FF2B5EF4-FFF2-40B4-BE49-F238E27FC236}">
                <a16:creationId xmlns:a16="http://schemas.microsoft.com/office/drawing/2014/main" id="{5108C3A8-81FC-4FC9-AEFE-196E48F2BB46}"/>
              </a:ext>
            </a:extLst>
          </p:cNvPr>
          <p:cNvPicPr>
            <a:picLocks noChangeAspect="1"/>
          </p:cNvPicPr>
          <p:nvPr/>
        </p:nvPicPr>
        <p:blipFill>
          <a:blip r:embed="rId7"/>
          <a:stretch>
            <a:fillRect/>
          </a:stretch>
        </p:blipFill>
        <p:spPr>
          <a:xfrm>
            <a:off x="5807968" y="404664"/>
            <a:ext cx="2119777" cy="2803970"/>
          </a:xfrm>
          <a:prstGeom prst="rect">
            <a:avLst/>
          </a:prstGeom>
        </p:spPr>
      </p:pic>
      <p:pic>
        <p:nvPicPr>
          <p:cNvPr id="22" name="Grafik 21">
            <a:extLst>
              <a:ext uri="{FF2B5EF4-FFF2-40B4-BE49-F238E27FC236}">
                <a16:creationId xmlns:a16="http://schemas.microsoft.com/office/drawing/2014/main" id="{17366787-0EF6-4054-AF3E-A979D7B3C61E}"/>
              </a:ext>
            </a:extLst>
          </p:cNvPr>
          <p:cNvPicPr>
            <a:picLocks noChangeAspect="1"/>
          </p:cNvPicPr>
          <p:nvPr/>
        </p:nvPicPr>
        <p:blipFill>
          <a:blip r:embed="rId8"/>
          <a:stretch>
            <a:fillRect/>
          </a:stretch>
        </p:blipFill>
        <p:spPr>
          <a:xfrm>
            <a:off x="5519936" y="3789040"/>
            <a:ext cx="2330400" cy="2260588"/>
          </a:xfrm>
          <a:prstGeom prst="rect">
            <a:avLst/>
          </a:prstGeom>
        </p:spPr>
      </p:pic>
      <p:pic>
        <p:nvPicPr>
          <p:cNvPr id="23" name="Grafik 22">
            <a:extLst>
              <a:ext uri="{FF2B5EF4-FFF2-40B4-BE49-F238E27FC236}">
                <a16:creationId xmlns:a16="http://schemas.microsoft.com/office/drawing/2014/main" id="{578D13C6-03DF-4E94-AEAA-7B397AC33B82}"/>
              </a:ext>
            </a:extLst>
          </p:cNvPr>
          <p:cNvPicPr>
            <a:picLocks noChangeAspect="1"/>
          </p:cNvPicPr>
          <p:nvPr/>
        </p:nvPicPr>
        <p:blipFill>
          <a:blip r:embed="rId9"/>
          <a:stretch>
            <a:fillRect/>
          </a:stretch>
        </p:blipFill>
        <p:spPr>
          <a:xfrm>
            <a:off x="983432" y="692696"/>
            <a:ext cx="2864823" cy="1426468"/>
          </a:xfrm>
          <a:prstGeom prst="rect">
            <a:avLst/>
          </a:prstGeom>
        </p:spPr>
      </p:pic>
    </p:spTree>
    <p:extLst>
      <p:ext uri="{BB962C8B-B14F-4D97-AF65-F5344CB8AC3E}">
        <p14:creationId xmlns:p14="http://schemas.microsoft.com/office/powerpoint/2010/main" val="807962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A8BDBCCE-6B85-4CDA-9B56-9F43D2A75F2F}"/>
              </a:ext>
            </a:extLst>
          </p:cNvPr>
          <p:cNvGraphicFramePr>
            <a:graphicFrameLocks noChangeAspect="1"/>
          </p:cNvGraphicFramePr>
          <p:nvPr>
            <p:custDataLst>
              <p:tags r:id="rId2"/>
            </p:custDataLst>
            <p:extLst>
              <p:ext uri="{D42A27DB-BD31-4B8C-83A1-F6EECF244321}">
                <p14:modId xmlns:p14="http://schemas.microsoft.com/office/powerpoint/2010/main" val="35450522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9" name="think-cell Folie" r:id="rId6" imgW="624" imgH="623" progId="TCLayout.ActiveDocument.1">
                  <p:embed/>
                </p:oleObj>
              </mc:Choice>
              <mc:Fallback>
                <p:oleObj name="think-cell Folie" r:id="rId6" imgW="624" imgH="623"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7F4FDDED-2FDB-4466-A0A3-EB455EE68E1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de-DE" sz="4400" dirty="0">
              <a:latin typeface="Times New Roman" panose="02020603050405020304" pitchFamily="18" charset="0"/>
              <a:ea typeface="+mj-ea"/>
              <a:cs typeface="+mj-cs"/>
              <a:sym typeface="Times New Roman" panose="02020603050405020304" pitchFamily="18" charset="0"/>
            </a:endParaRPr>
          </a:p>
        </p:txBody>
      </p:sp>
      <p:sp>
        <p:nvSpPr>
          <p:cNvPr id="2" name="Titel 1"/>
          <p:cNvSpPr>
            <a:spLocks noGrp="1"/>
          </p:cNvSpPr>
          <p:nvPr>
            <p:ph type="title"/>
          </p:nvPr>
        </p:nvSpPr>
        <p:spPr>
          <a:xfrm>
            <a:off x="3431704" y="1700808"/>
            <a:ext cx="7315200" cy="1828800"/>
          </a:xfrm>
        </p:spPr>
        <p:txBody>
          <a:bodyPr rtlCol="0"/>
          <a:lstStyle/>
          <a:p>
            <a:pPr rtl="0"/>
            <a:r>
              <a:rPr lang="de-DE" dirty="0"/>
              <a:t>QUIZ QUESTIONS</a:t>
            </a:r>
          </a:p>
        </p:txBody>
      </p:sp>
    </p:spTree>
    <p:extLst>
      <p:ext uri="{BB962C8B-B14F-4D97-AF65-F5344CB8AC3E}">
        <p14:creationId xmlns:p14="http://schemas.microsoft.com/office/powerpoint/2010/main" val="684342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B98CE904-E53C-4803-82DC-1758881BF8AA}"/>
              </a:ext>
            </a:extLst>
          </p:cNvPr>
          <p:cNvGraphicFramePr>
            <a:graphicFrameLocks noChangeAspect="1"/>
          </p:cNvGraphicFramePr>
          <p:nvPr>
            <p:custDataLst>
              <p:tags r:id="rId2"/>
            </p:custDataLst>
            <p:extLst>
              <p:ext uri="{D42A27DB-BD31-4B8C-83A1-F6EECF244321}">
                <p14:modId xmlns:p14="http://schemas.microsoft.com/office/powerpoint/2010/main" val="5465653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3" name="think-cell Folie" r:id="rId6" imgW="624" imgH="623" progId="TCLayout.ActiveDocument.1">
                  <p:embed/>
                </p:oleObj>
              </mc:Choice>
              <mc:Fallback>
                <p:oleObj name="think-cell Folie" r:id="rId6" imgW="624" imgH="623" progId="TCLayout.ActiveDocument.1">
                  <p:embed/>
                  <p:pic>
                    <p:nvPicPr>
                      <p:cNvPr id="5" name="Objekt 4" hidden="1">
                        <a:extLst>
                          <a:ext uri="{FF2B5EF4-FFF2-40B4-BE49-F238E27FC236}">
                            <a16:creationId xmlns:a16="http://schemas.microsoft.com/office/drawing/2014/main" id="{B98CE904-E53C-4803-82DC-1758881BF8A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01203DCD-D588-46F0-AEEF-C908EA47801A}"/>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de-DE" sz="3200" dirty="0">
              <a:latin typeface="Times New Roman" panose="02020603050405020304" pitchFamily="18" charset="0"/>
              <a:ea typeface="+mj-ea"/>
              <a:cs typeface="+mj-cs"/>
              <a:sym typeface="Times New Roman" panose="02020603050405020304" pitchFamily="18" charset="0"/>
            </a:endParaRPr>
          </a:p>
        </p:txBody>
      </p:sp>
      <p:sp>
        <p:nvSpPr>
          <p:cNvPr id="2" name="Titel 1"/>
          <p:cNvSpPr>
            <a:spLocks noGrp="1"/>
          </p:cNvSpPr>
          <p:nvPr>
            <p:ph type="title"/>
          </p:nvPr>
        </p:nvSpPr>
        <p:spPr/>
        <p:txBody>
          <a:bodyPr rtlCol="0"/>
          <a:lstStyle/>
          <a:p>
            <a:pPr rtl="0"/>
            <a:r>
              <a:rPr lang="de-DE" dirty="0"/>
              <a:t>QUIZ QUESTION 1</a:t>
            </a:r>
          </a:p>
        </p:txBody>
      </p:sp>
      <p:sp>
        <p:nvSpPr>
          <p:cNvPr id="3" name="Inhaltsplatzhalter 2"/>
          <p:cNvSpPr>
            <a:spLocks noGrp="1"/>
          </p:cNvSpPr>
          <p:nvPr>
            <p:ph sz="half" idx="1"/>
          </p:nvPr>
        </p:nvSpPr>
        <p:spPr/>
        <p:txBody>
          <a:bodyPr rtlCol="0">
            <a:normAutofit lnSpcReduction="10000"/>
          </a:bodyPr>
          <a:lstStyle/>
          <a:p>
            <a:pPr rtl="0"/>
            <a:r>
              <a:rPr lang="de-DE" b="1" dirty="0"/>
              <a:t>F: </a:t>
            </a:r>
            <a:r>
              <a:rPr lang="de-DE" dirty="0"/>
              <a:t>Was wird bei einem pessimistischen VCS erwartet und welche Handhabung ergibt sich damit ?</a:t>
            </a:r>
          </a:p>
          <a:p>
            <a:pPr rtl="0"/>
            <a:r>
              <a:rPr lang="de-DE" b="1" dirty="0"/>
              <a:t>A: </a:t>
            </a:r>
            <a:r>
              <a:rPr lang="de-DE" dirty="0"/>
              <a:t>Es wird erwartet, dass Konflikte entstehen, daher wird mittels Lock-Vergaben die entsprechende Datei gesperrt für den Zugriff. Dabei muss der Lock aufgehoben werden, bevor jemand anderes an der Datei Änderungen machen kann.</a:t>
            </a:r>
          </a:p>
        </p:txBody>
      </p:sp>
      <p:sp>
        <p:nvSpPr>
          <p:cNvPr id="4" name="Inhaltsplatzhalter 3"/>
          <p:cNvSpPr>
            <a:spLocks noGrp="1"/>
          </p:cNvSpPr>
          <p:nvPr>
            <p:ph sz="half" idx="2"/>
          </p:nvPr>
        </p:nvSpPr>
        <p:spPr/>
        <p:txBody>
          <a:bodyPr rtlCol="0"/>
          <a:lstStyle/>
          <a:p>
            <a:pPr marL="0" indent="0" rtl="0">
              <a:buNone/>
            </a:pPr>
            <a:endParaRPr lang="de-DE" dirty="0"/>
          </a:p>
        </p:txBody>
      </p:sp>
    </p:spTree>
    <p:extLst>
      <p:ext uri="{BB962C8B-B14F-4D97-AF65-F5344CB8AC3E}">
        <p14:creationId xmlns:p14="http://schemas.microsoft.com/office/powerpoint/2010/main" val="61177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i_m7J4YsS2KjZ3V6OXZpB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qd2cb32ZQkqaKVJLtkjeg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qd2cb32ZQkqaKVJLtkjeg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qd2cb32ZQkqaKVJLtkjeg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KWe1Bb6UQqSyzY7tkz4J2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FSvwoB6vQri361h8Z9IN8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LjSbRRWWRhewStM98COTi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LjSbRRWWRhewStM98COTi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FSvwoB6vQri361h8Z9IN8g"/>
</p:tagLst>
</file>

<file path=ppt/theme/theme1.xml><?xml version="1.0" encoding="utf-8"?>
<a:theme xmlns:a="http://schemas.openxmlformats.org/drawingml/2006/main" name="Kinderfreundschaft 16 x 9">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3246686_TF03896101.potx" id="{16227EA4-818B-4499-8E80-40139B89E740}" vid="{C4753B90-BCDF-4A21-9C37-30D24945AC95}"/>
    </a:ext>
  </a:extLst>
</a:theme>
</file>

<file path=ppt/theme/theme2.xml><?xml version="1.0" encoding="utf-8"?>
<a:theme xmlns:a="http://schemas.openxmlformats.org/drawingml/2006/main" name="Office-Design">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9EDF6667-B669-49A4-BBE6-2132BA71C0C7}">
  <ds:schemaRefs>
    <ds:schemaRef ds:uri="http://schemas.microsoft.com/sharepoint/v3/contenttype/forms"/>
  </ds:schemaRefs>
</ds:datastoreItem>
</file>

<file path=customXml/itemProps2.xml><?xml version="1.0" encoding="utf-8"?>
<ds:datastoreItem xmlns:ds="http://schemas.openxmlformats.org/officeDocument/2006/customXml" ds:itemID="{4A369AEE-D726-45B1-ACA9-0D6048C368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A15C6C-6BB6-4DB6-B7D6-7F14EAB2CC5C}">
  <ds:schemaRefs>
    <ds:schemaRef ds:uri="http://schemas.microsoft.com/office/2006/metadata/properties"/>
    <ds:schemaRef ds:uri="http://purl.org/dc/dcmitype/"/>
    <ds:schemaRef ds:uri="http://purl.org/dc/terms/"/>
    <ds:schemaRef ds:uri="a4f35948-e619-41b3-aa29-22878b09cfd2"/>
    <ds:schemaRef ds:uri="http://www.w3.org/XML/1998/namespac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40262f94-9f35-4ac3-9a90-690165a166b7"/>
  </ds:schemaRefs>
</ds:datastoreItem>
</file>

<file path=docProps/app.xml><?xml version="1.0" encoding="utf-8"?>
<Properties xmlns="http://schemas.openxmlformats.org/officeDocument/2006/extended-properties" xmlns:vt="http://schemas.openxmlformats.org/officeDocument/2006/docPropsVTypes">
  <Template>Unterrichtspräsentation Kinder auf dem Schulhof (Breitbild)</Template>
  <TotalTime>0</TotalTime>
  <Words>439</Words>
  <Application>Microsoft Office PowerPoint</Application>
  <PresentationFormat>Breitbild</PresentationFormat>
  <Paragraphs>54</Paragraphs>
  <Slides>12</Slides>
  <Notes>12</Notes>
  <HiddenSlides>0</HiddenSlides>
  <MMClips>0</MMClips>
  <ScaleCrop>false</ScaleCrop>
  <HeadingPairs>
    <vt:vector size="8" baseType="variant">
      <vt:variant>
        <vt:lpstr>Verwendete Schriftarten</vt:lpstr>
      </vt:variant>
      <vt:variant>
        <vt:i4>2</vt:i4>
      </vt:variant>
      <vt:variant>
        <vt:lpstr>Design</vt:lpstr>
      </vt:variant>
      <vt:variant>
        <vt:i4>1</vt:i4>
      </vt:variant>
      <vt:variant>
        <vt:lpstr>Eingebettete OLE-Server</vt:lpstr>
      </vt:variant>
      <vt:variant>
        <vt:i4>1</vt:i4>
      </vt:variant>
      <vt:variant>
        <vt:lpstr>Folientitel</vt:lpstr>
      </vt:variant>
      <vt:variant>
        <vt:i4>12</vt:i4>
      </vt:variant>
    </vt:vector>
  </HeadingPairs>
  <TitlesOfParts>
    <vt:vector size="16" baseType="lpstr">
      <vt:lpstr>Arial</vt:lpstr>
      <vt:lpstr>Times New Roman</vt:lpstr>
      <vt:lpstr>Kinderfreundschaft 16 x 9</vt:lpstr>
      <vt:lpstr>think-cell Folie</vt:lpstr>
      <vt:lpstr>RECAP SW1 29.09.2017</vt:lpstr>
      <vt:lpstr>VCS – Version Control Systems</vt:lpstr>
      <vt:lpstr>VCS – Version Control Systems</vt:lpstr>
      <vt:lpstr>PowerPoint-Präsentation</vt:lpstr>
      <vt:lpstr>Zwei Bilder mit Beschriftungen</vt:lpstr>
      <vt:lpstr>Drei Bilder mit Beschriftung</vt:lpstr>
      <vt:lpstr>PowerPoint-Präsentation</vt:lpstr>
      <vt:lpstr>QUIZ QUESTIONS</vt:lpstr>
      <vt:lpstr>QUIZ QUESTION 1</vt:lpstr>
      <vt:lpstr>QUIZ QUESTION 2</vt:lpstr>
      <vt:lpstr>QUIZ QUESTION 3</vt:lpstr>
      <vt:lpstr>Sind noch Fragen aufgetaucht?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RECAP 29.09.2017</dc:title>
  <dc:creator>Dany Zimmermann</dc:creator>
  <cp:keywords/>
  <cp:lastModifiedBy>Dany Zimmermann</cp:lastModifiedBy>
  <cp:revision>8</cp:revision>
  <dcterms:created xsi:type="dcterms:W3CDTF">2017-09-26T14:54:50Z</dcterms:created>
  <dcterms:modified xsi:type="dcterms:W3CDTF">2017-09-26T16:03:00Z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TC038961019991</vt:lpwstr>
  </property>
  <property fmtid="{D5CDD505-2E9C-101B-9397-08002B2CF9AE}" pid="3" name="ContentTypeId">
    <vt:lpwstr>0x010100AA3F7D94069FF64A86F7DFF56D60E3BE</vt:lpwstr>
  </property>
</Properties>
</file>