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7" r:id="rId5"/>
    <p:sldId id="265" r:id="rId6"/>
    <p:sldId id="277" r:id="rId7"/>
    <p:sldId id="266" r:id="rId8"/>
    <p:sldId id="278" r:id="rId9"/>
    <p:sldId id="258" r:id="rId10"/>
    <p:sldId id="276" r:id="rId11"/>
    <p:sldId id="270" r:id="rId12"/>
    <p:sldId id="275" r:id="rId13"/>
    <p:sldId id="274" r:id="rId14"/>
  </p:sldIdLst>
  <p:sldSz cx="12192000" cy="6858000"/>
  <p:notesSz cx="6858000" cy="9144000"/>
  <p:custDataLst>
    <p:tags r:id="rId17"/>
  </p:custDataLst>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p:scale>
          <a:sx n="66" d="100"/>
          <a:sy n="66" d="100"/>
        </p:scale>
        <p:origin x="48" y="150"/>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0" d="100"/>
          <a:sy n="90" d="100"/>
        </p:scale>
        <p:origin x="302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4BC51FE-A7C0-44C1-B6D7-3493A39A3647}" type="datetime1">
              <a:rPr lang="de-DE" smtClean="0"/>
              <a:t>26.09.2017</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0AD62A-9EE1-43E3-A7E5-D268F71DF3EB}" type="slidenum">
              <a:rPr lang="de-DE" smtClean="0"/>
              <a:t>‹Nr.›</a:t>
            </a:fld>
            <a:endParaRPr lang="de-DE" dirty="0"/>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748BE-5E7C-4DFB-B8B3-EFFA1AD80B2D}" type="datetime1">
              <a:rPr lang="de-DE" smtClean="0"/>
              <a:pPr/>
              <a:t>26.09.2017</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dirty="0"/>
              <a:t>Textmasterformat durch Klicken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534C2EF-8A97-4DAF-B099-E567883644D6}" type="slidenum">
              <a:rPr lang="de-DE" smtClean="0"/>
              <a:t>‹Nr.›</a:t>
            </a:fld>
            <a:endParaRPr lang="de-DE" dirty="0"/>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1</a:t>
            </a:fld>
            <a:endParaRPr lang="de-DE" dirty="0"/>
          </a:p>
        </p:txBody>
      </p:sp>
    </p:spTree>
    <p:extLst>
      <p:ext uri="{BB962C8B-B14F-4D97-AF65-F5344CB8AC3E}">
        <p14:creationId xmlns:p14="http://schemas.microsoft.com/office/powerpoint/2010/main" val="2533027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10</a:t>
            </a:fld>
            <a:endParaRPr lang="de-DE" dirty="0"/>
          </a:p>
        </p:txBody>
      </p:sp>
    </p:spTree>
    <p:extLst>
      <p:ext uri="{BB962C8B-B14F-4D97-AF65-F5344CB8AC3E}">
        <p14:creationId xmlns:p14="http://schemas.microsoft.com/office/powerpoint/2010/main" val="1230453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NOTIZ: Wenn Sie Bilder auf dieser Folie ändern möchten, wählen Sie sie aus, und löschen Sie sie. Klicken Sie anschließend auf das Symbol "Bild einfügen" im Platzhalter, um Ihr eigenes Bild einzufügen.</a:t>
            </a:r>
          </a:p>
        </p:txBody>
      </p:sp>
      <p:sp>
        <p:nvSpPr>
          <p:cNvPr id="4" name="Foliennummernplatzhalter 3"/>
          <p:cNvSpPr>
            <a:spLocks noGrp="1"/>
          </p:cNvSpPr>
          <p:nvPr>
            <p:ph type="sldNum" sz="quarter" idx="10"/>
          </p:nvPr>
        </p:nvSpPr>
        <p:spPr/>
        <p:txBody>
          <a:bodyPr rtlCol="0"/>
          <a:lstStyle/>
          <a:p>
            <a:pPr rtl="0"/>
            <a:fld id="{5534C2EF-8A97-4DAF-B099-E567883644D6}" type="slidenum">
              <a:rPr lang="de-DE" smtClean="0"/>
              <a:t>2</a:t>
            </a:fld>
            <a:endParaRPr lang="de-DE" dirty="0"/>
          </a:p>
        </p:txBody>
      </p:sp>
    </p:spTree>
    <p:extLst>
      <p:ext uri="{BB962C8B-B14F-4D97-AF65-F5344CB8AC3E}">
        <p14:creationId xmlns:p14="http://schemas.microsoft.com/office/powerpoint/2010/main" val="3886014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3</a:t>
            </a:fld>
            <a:endParaRPr lang="de-DE" dirty="0"/>
          </a:p>
        </p:txBody>
      </p:sp>
    </p:spTree>
    <p:extLst>
      <p:ext uri="{BB962C8B-B14F-4D97-AF65-F5344CB8AC3E}">
        <p14:creationId xmlns:p14="http://schemas.microsoft.com/office/powerpoint/2010/main" val="3165157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NOTIZ: Wenn Sie Bilder auf dieser Folie ändern möchten, wählen Sie sie aus, und löschen Sie sie. Klicken Sie anschließend auf das Symbol "Bild einfügen" im Platzhalter, um Ihr eigenes Bild einzufügen.</a:t>
            </a:r>
          </a:p>
        </p:txBody>
      </p:sp>
      <p:sp>
        <p:nvSpPr>
          <p:cNvPr id="4" name="Foliennummernplatzhalter 3"/>
          <p:cNvSpPr>
            <a:spLocks noGrp="1"/>
          </p:cNvSpPr>
          <p:nvPr>
            <p:ph type="sldNum" sz="quarter" idx="10"/>
          </p:nvPr>
        </p:nvSpPr>
        <p:spPr/>
        <p:txBody>
          <a:bodyPr rtlCol="0"/>
          <a:lstStyle/>
          <a:p>
            <a:pPr rtl="0"/>
            <a:fld id="{5534C2EF-8A97-4DAF-B099-E567883644D6}" type="slidenum">
              <a:rPr lang="de-DE" smtClean="0"/>
              <a:t>4</a:t>
            </a:fld>
            <a:endParaRPr lang="de-DE" dirty="0"/>
          </a:p>
        </p:txBody>
      </p:sp>
    </p:spTree>
    <p:extLst>
      <p:ext uri="{BB962C8B-B14F-4D97-AF65-F5344CB8AC3E}">
        <p14:creationId xmlns:p14="http://schemas.microsoft.com/office/powerpoint/2010/main" val="3727004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NOTIZ: Wenn Sie Bilder auf dieser Folie ändern möchten, wählen Sie sie aus, und löschen Sie sie. Klicken Sie anschließend auf das Symbol "Bild einfügen" im Platzhalter, um Ihr eigenes Bild einzufügen.</a:t>
            </a:r>
          </a:p>
        </p:txBody>
      </p:sp>
      <p:sp>
        <p:nvSpPr>
          <p:cNvPr id="4" name="Foliennummernplatzhalter 3"/>
          <p:cNvSpPr>
            <a:spLocks noGrp="1"/>
          </p:cNvSpPr>
          <p:nvPr>
            <p:ph type="sldNum" sz="quarter" idx="10"/>
          </p:nvPr>
        </p:nvSpPr>
        <p:spPr/>
        <p:txBody>
          <a:bodyPr rtlCol="0"/>
          <a:lstStyle/>
          <a:p>
            <a:pPr rtl="0"/>
            <a:fld id="{5534C2EF-8A97-4DAF-B099-E567883644D6}" type="slidenum">
              <a:rPr lang="de-DE" smtClean="0"/>
              <a:t>5</a:t>
            </a:fld>
            <a:endParaRPr lang="de-DE" dirty="0"/>
          </a:p>
        </p:txBody>
      </p:sp>
    </p:spTree>
    <p:extLst>
      <p:ext uri="{BB962C8B-B14F-4D97-AF65-F5344CB8AC3E}">
        <p14:creationId xmlns:p14="http://schemas.microsoft.com/office/powerpoint/2010/main" val="1510077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6</a:t>
            </a:fld>
            <a:endParaRPr lang="de-DE" dirty="0"/>
          </a:p>
        </p:txBody>
      </p:sp>
    </p:spTree>
    <p:extLst>
      <p:ext uri="{BB962C8B-B14F-4D97-AF65-F5344CB8AC3E}">
        <p14:creationId xmlns:p14="http://schemas.microsoft.com/office/powerpoint/2010/main" val="4097601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7</a:t>
            </a:fld>
            <a:endParaRPr lang="de-DE" dirty="0"/>
          </a:p>
        </p:txBody>
      </p:sp>
    </p:spTree>
    <p:extLst>
      <p:ext uri="{BB962C8B-B14F-4D97-AF65-F5344CB8AC3E}">
        <p14:creationId xmlns:p14="http://schemas.microsoft.com/office/powerpoint/2010/main" val="3737963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8</a:t>
            </a:fld>
            <a:endParaRPr lang="de-DE" dirty="0"/>
          </a:p>
        </p:txBody>
      </p:sp>
    </p:spTree>
    <p:extLst>
      <p:ext uri="{BB962C8B-B14F-4D97-AF65-F5344CB8AC3E}">
        <p14:creationId xmlns:p14="http://schemas.microsoft.com/office/powerpoint/2010/main" val="399514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9</a:t>
            </a:fld>
            <a:endParaRPr lang="de-DE" dirty="0"/>
          </a:p>
        </p:txBody>
      </p:sp>
    </p:spTree>
    <p:extLst>
      <p:ext uri="{BB962C8B-B14F-4D97-AF65-F5344CB8AC3E}">
        <p14:creationId xmlns:p14="http://schemas.microsoft.com/office/powerpoint/2010/main" val="389879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Bild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el 1"/>
          <p:cNvSpPr>
            <a:spLocks noGrp="1"/>
          </p:cNvSpPr>
          <p:nvPr>
            <p:ph type="ctrTitle"/>
          </p:nvPr>
        </p:nvSpPr>
        <p:spPr>
          <a:xfrm>
            <a:off x="838200" y="533400"/>
            <a:ext cx="8458200" cy="1828800"/>
          </a:xfrm>
        </p:spPr>
        <p:txBody>
          <a:bodyPr rtlCol="0" anchor="b">
            <a:normAutofit/>
          </a:bodyPr>
          <a:lstStyle>
            <a:lvl1pPr algn="l">
              <a:defRPr sz="4400"/>
            </a:lvl1pPr>
          </a:lstStyle>
          <a:p>
            <a:pPr rtl="0"/>
            <a:r>
              <a:rPr lang="de-DE"/>
              <a:t>Titelmasterformat durch Klicken bearbeiten</a:t>
            </a:r>
            <a:endParaRPr lang="de-DE" dirty="0"/>
          </a:p>
        </p:txBody>
      </p:sp>
      <p:sp>
        <p:nvSpPr>
          <p:cNvPr id="3" name="Untertitel 2"/>
          <p:cNvSpPr>
            <a:spLocks noGrp="1"/>
          </p:cNvSpPr>
          <p:nvPr>
            <p:ph type="subTitle" idx="1"/>
          </p:nvPr>
        </p:nvSpPr>
        <p:spPr>
          <a:xfrm>
            <a:off x="838200" y="2438400"/>
            <a:ext cx="7086600" cy="914400"/>
          </a:xfrm>
        </p:spPr>
        <p:txBody>
          <a:bodyPr rtlCol="0">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a:t>Formatvorlage des Untertitelmasters durch Klicken bearbeiten</a:t>
            </a:r>
            <a:endParaRPr lang="de-DE"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Zwei Bilder mit Beschriftungen">
    <p:spTree>
      <p:nvGrpSpPr>
        <p:cNvPr id="1" name=""/>
        <p:cNvGrpSpPr/>
        <p:nvPr/>
      </p:nvGrpSpPr>
      <p:grpSpPr>
        <a:xfrm>
          <a:off x="0" y="0"/>
          <a:ext cx="0" cy="0"/>
          <a:chOff x="0" y="0"/>
          <a:chExt cx="0" cy="0"/>
        </a:xfrm>
      </p:grpSpPr>
      <p:pic>
        <p:nvPicPr>
          <p:cNvPr id="6" name="Bild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el 1"/>
          <p:cNvSpPr>
            <a:spLocks noGrp="1"/>
          </p:cNvSpPr>
          <p:nvPr>
            <p:ph type="title"/>
          </p:nvPr>
        </p:nvSpPr>
        <p:spPr>
          <a:xfrm>
            <a:off x="1028580" y="5791200"/>
            <a:ext cx="8115419" cy="701674"/>
          </a:xfrm>
        </p:spPr>
        <p:txBody>
          <a:bodyPr vert="horz" lIns="91440" tIns="45720" rIns="91440" bIns="45720" rtlCol="0" anchor="b">
            <a:normAutofit/>
          </a:bodyPr>
          <a:lstStyle>
            <a:lvl1pPr>
              <a:defRPr lang="en-US" sz="2400">
                <a:solidFill>
                  <a:schemeClr val="accent1"/>
                </a:solidFill>
              </a:defRPr>
            </a:lvl1pPr>
          </a:lstStyle>
          <a:p>
            <a:pPr lvl="0" rtl="0"/>
            <a:r>
              <a:rPr lang="de-DE"/>
              <a:t>Titelmasterformat durch Klicken bearbeiten</a:t>
            </a:r>
            <a:endParaRPr lang="de-DE" dirty="0"/>
          </a:p>
        </p:txBody>
      </p:sp>
      <p:sp>
        <p:nvSpPr>
          <p:cNvPr id="7" name="Freihandform 5"/>
          <p:cNvSpPr>
            <a:spLocks/>
          </p:cNvSpPr>
          <p:nvPr/>
        </p:nvSpPr>
        <p:spPr bwMode="gray">
          <a:xfrm>
            <a:off x="762000"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Bildplatzhalter 14" descr="Leerer Platzhalter zum Hinzufügen eines Bilds. Klicken Sie auf den Platzhalter, und wählen Sie das hinzuzufügende Bild aus."/>
          <p:cNvSpPr>
            <a:spLocks noGrp="1"/>
          </p:cNvSpPr>
          <p:nvPr>
            <p:ph type="pic" sz="quarter" idx="13"/>
          </p:nvPr>
        </p:nvSpPr>
        <p:spPr>
          <a:xfrm>
            <a:off x="992435"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a:t>Bild durch Klicken auf Symbol hinzufügen</a:t>
            </a:r>
            <a:endParaRPr lang="de-DE" dirty="0"/>
          </a:p>
        </p:txBody>
      </p:sp>
      <p:sp>
        <p:nvSpPr>
          <p:cNvPr id="17" name="Textplatzhalter 16"/>
          <p:cNvSpPr>
            <a:spLocks noGrp="1"/>
          </p:cNvSpPr>
          <p:nvPr>
            <p:ph type="body" sz="quarter" idx="14"/>
          </p:nvPr>
        </p:nvSpPr>
        <p:spPr>
          <a:xfrm>
            <a:off x="1028581" y="5181600"/>
            <a:ext cx="3566160" cy="493776"/>
          </a:xfrm>
        </p:spPr>
        <p:txBody>
          <a:bodyPr rtlCol="0">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de-DE"/>
              <a:t>Formatvorlagen des Textmasters bearbeiten</a:t>
            </a:r>
          </a:p>
        </p:txBody>
      </p:sp>
      <p:sp>
        <p:nvSpPr>
          <p:cNvPr id="18" name="Freihandform 5"/>
          <p:cNvSpPr>
            <a:spLocks/>
          </p:cNvSpPr>
          <p:nvPr/>
        </p:nvSpPr>
        <p:spPr bwMode="gray">
          <a:xfrm>
            <a:off x="5300133"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Bildplatzhalter 18" descr="Leerer Platzhalter zum Hinzufügen eines Bilds. Klicken Sie auf den Platzhalter, und wählen Sie das hinzuzufügende Bild aus."/>
          <p:cNvSpPr>
            <a:spLocks noGrp="1"/>
          </p:cNvSpPr>
          <p:nvPr>
            <p:ph type="pic" sz="quarter" idx="15"/>
          </p:nvPr>
        </p:nvSpPr>
        <p:spPr>
          <a:xfrm>
            <a:off x="5530568"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a:t>Bild durch Klicken auf Symbol hinzufügen</a:t>
            </a:r>
            <a:endParaRPr lang="de-DE" dirty="0"/>
          </a:p>
        </p:txBody>
      </p:sp>
      <p:sp>
        <p:nvSpPr>
          <p:cNvPr id="20" name="Textplatzhalter 16"/>
          <p:cNvSpPr>
            <a:spLocks noGrp="1"/>
          </p:cNvSpPr>
          <p:nvPr>
            <p:ph type="body" sz="quarter" idx="16"/>
          </p:nvPr>
        </p:nvSpPr>
        <p:spPr>
          <a:xfrm>
            <a:off x="5566714" y="5181600"/>
            <a:ext cx="3566160" cy="493776"/>
          </a:xfrm>
        </p:spPr>
        <p:txBody>
          <a:bodyPr rtlCol="0">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de-DE"/>
              <a:t>Formatvorlagen des Textmasters bearbeiten</a:t>
            </a:r>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rei Bilder mit Beschriftung">
    <p:spTree>
      <p:nvGrpSpPr>
        <p:cNvPr id="1" name=""/>
        <p:cNvGrpSpPr/>
        <p:nvPr/>
      </p:nvGrpSpPr>
      <p:grpSpPr>
        <a:xfrm>
          <a:off x="0" y="0"/>
          <a:ext cx="0" cy="0"/>
          <a:chOff x="0" y="0"/>
          <a:chExt cx="0" cy="0"/>
        </a:xfrm>
      </p:grpSpPr>
      <p:pic>
        <p:nvPicPr>
          <p:cNvPr id="6" name="Bild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el 1"/>
          <p:cNvSpPr>
            <a:spLocks noGrp="1"/>
          </p:cNvSpPr>
          <p:nvPr>
            <p:ph type="title"/>
          </p:nvPr>
        </p:nvSpPr>
        <p:spPr>
          <a:xfrm>
            <a:off x="1028580" y="5305424"/>
            <a:ext cx="8104083" cy="579921"/>
          </a:xfrm>
        </p:spPr>
        <p:txBody>
          <a:bodyPr rtlCol="0">
            <a:normAutofit/>
          </a:bodyPr>
          <a:lstStyle>
            <a:lvl1pPr>
              <a:defRPr sz="2400">
                <a:solidFill>
                  <a:schemeClr val="accent1"/>
                </a:solidFill>
              </a:defRPr>
            </a:lvl1pPr>
          </a:lstStyle>
          <a:p>
            <a:pPr rtl="0"/>
            <a:r>
              <a:rPr lang="de-DE"/>
              <a:t>Titelmasterformat durch Klicken bearbeiten</a:t>
            </a:r>
            <a:endParaRPr lang="de-DE" dirty="0"/>
          </a:p>
        </p:txBody>
      </p:sp>
      <p:sp>
        <p:nvSpPr>
          <p:cNvPr id="7" name="Freihand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Bildplatzhalter 14" descr="Leerer Platzhalter zum Hinzufügen eines Bilds. Klicken Sie auf den Platzhalter, und wählen Sie das hinzuzufügende Bild aus."/>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a:t>Bild durch Klicken auf Symbol hinzufügen</a:t>
            </a:r>
            <a:endParaRPr lang="de-DE" dirty="0"/>
          </a:p>
        </p:txBody>
      </p:sp>
      <p:sp>
        <p:nvSpPr>
          <p:cNvPr id="18" name="Freihand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Bildplatzhalter 18" descr="Leerer Platzhalter zum Hinzufügen eines Bilds. Klicken Sie auf den Platzhalter, und wählen Sie das hinzuzufügende Bild aus."/>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a:t>Bild durch Klicken auf Symbol hinzufügen</a:t>
            </a:r>
            <a:endParaRPr lang="de-DE" dirty="0"/>
          </a:p>
        </p:txBody>
      </p:sp>
      <p:sp>
        <p:nvSpPr>
          <p:cNvPr id="12" name="Freihand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3" name="Bildplatzhalter 12" descr="Leerer Platzhalter zum Hinzufügen eines Bilds. Klicken Sie auf den Platzhalter, und wählen Sie das hinzuzufügende Bild aus."/>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a:t>Bild durch Klicken auf Symbol hinzufügen</a:t>
            </a:r>
            <a:endParaRPr lang="de-DE" dirty="0"/>
          </a:p>
        </p:txBody>
      </p:sp>
      <p:sp>
        <p:nvSpPr>
          <p:cNvPr id="17" name="Textplatzhalter 16"/>
          <p:cNvSpPr>
            <a:spLocks noGrp="1"/>
          </p:cNvSpPr>
          <p:nvPr>
            <p:ph type="body" sz="quarter" idx="14"/>
          </p:nvPr>
        </p:nvSpPr>
        <p:spPr>
          <a:xfrm>
            <a:off x="1028581" y="5919255"/>
            <a:ext cx="8104082" cy="497420"/>
          </a:xfrm>
        </p:spPr>
        <p:txBody>
          <a:bodyPr rtlCol="0">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de-DE"/>
              <a:t>Formatvorlagen des Textmasters bearbeiten</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ünf Bilder">
    <p:spTree>
      <p:nvGrpSpPr>
        <p:cNvPr id="1" name=""/>
        <p:cNvGrpSpPr/>
        <p:nvPr/>
      </p:nvGrpSpPr>
      <p:grpSpPr>
        <a:xfrm>
          <a:off x="0" y="0"/>
          <a:ext cx="0" cy="0"/>
          <a:chOff x="0" y="0"/>
          <a:chExt cx="0" cy="0"/>
        </a:xfrm>
      </p:grpSpPr>
      <p:pic>
        <p:nvPicPr>
          <p:cNvPr id="7" name="Bild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2" name="Titel 1"/>
          <p:cNvSpPr>
            <a:spLocks noGrp="1"/>
          </p:cNvSpPr>
          <p:nvPr>
            <p:ph type="title"/>
          </p:nvPr>
        </p:nvSpPr>
        <p:spPr>
          <a:xfrm>
            <a:off x="9677400" y="365126"/>
            <a:ext cx="2133600" cy="1539874"/>
          </a:xfrm>
        </p:spPr>
        <p:txBody>
          <a:bodyPr vert="horz" lIns="91440" tIns="45720" rIns="91440" bIns="45720" rtlCol="0" anchor="b">
            <a:normAutofit/>
          </a:bodyPr>
          <a:lstStyle>
            <a:lvl1pPr>
              <a:defRPr lang="en-US" sz="2400">
                <a:solidFill>
                  <a:schemeClr val="accent1"/>
                </a:solidFill>
              </a:defRPr>
            </a:lvl1pPr>
          </a:lstStyle>
          <a:p>
            <a:pPr lvl="0" rtl="0"/>
            <a:r>
              <a:rPr lang="de-DE"/>
              <a:t>Titelmasterformat durch Klicken bearbeiten</a:t>
            </a:r>
            <a:endParaRPr lang="de-DE" dirty="0"/>
          </a:p>
        </p:txBody>
      </p:sp>
      <p:sp>
        <p:nvSpPr>
          <p:cNvPr id="8" name="Freihandform 5"/>
          <p:cNvSpPr>
            <a:spLocks/>
          </p:cNvSpPr>
          <p:nvPr/>
        </p:nvSpPr>
        <p:spPr bwMode="gray">
          <a:xfrm>
            <a:off x="4182533" y="265044"/>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9" name="Bildplatzhalter 8" descr="Leerer Platzhalter zum Hinzufügen eines Bilds. Klicken Sie auf den Platzhalter, und wählen Sie das hinzuzufügende Bild aus."/>
          <p:cNvSpPr>
            <a:spLocks noGrp="1"/>
          </p:cNvSpPr>
          <p:nvPr>
            <p:ph type="pic" sz="quarter" idx="13"/>
          </p:nvPr>
        </p:nvSpPr>
        <p:spPr>
          <a:xfrm>
            <a:off x="4424435" y="436315"/>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a:t>Bild durch Klicken auf Symbol hinzufügen</a:t>
            </a:r>
            <a:endParaRPr lang="de-DE" dirty="0"/>
          </a:p>
        </p:txBody>
      </p:sp>
      <p:sp>
        <p:nvSpPr>
          <p:cNvPr id="10" name="Freihandform 5"/>
          <p:cNvSpPr>
            <a:spLocks/>
          </p:cNvSpPr>
          <p:nvPr/>
        </p:nvSpPr>
        <p:spPr bwMode="gray">
          <a:xfrm>
            <a:off x="816188" y="384723"/>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1" name="Bildplatzhalter 10" descr="Leerer Platzhalter zum Hinzufügen eines Bilds. Klicken Sie auf den Platzhalter, und wählen Sie das hinzuzufügende Bild aus."/>
          <p:cNvSpPr>
            <a:spLocks noGrp="1"/>
          </p:cNvSpPr>
          <p:nvPr>
            <p:ph type="pic" sz="quarter" idx="15"/>
          </p:nvPr>
        </p:nvSpPr>
        <p:spPr>
          <a:xfrm>
            <a:off x="1013022" y="538232"/>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a:t>Bild durch Klicken auf Symbol hinzufügen</a:t>
            </a:r>
            <a:endParaRPr lang="de-DE" dirty="0"/>
          </a:p>
        </p:txBody>
      </p:sp>
      <p:sp>
        <p:nvSpPr>
          <p:cNvPr id="12" name="Freihandform 5"/>
          <p:cNvSpPr>
            <a:spLocks/>
          </p:cNvSpPr>
          <p:nvPr/>
        </p:nvSpPr>
        <p:spPr bwMode="gray">
          <a:xfrm>
            <a:off x="816188" y="2478361"/>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3" name="Bildplatzhalter 12" descr="Leerer Platzhalter zum Hinzufügen eines Bilds. Klicken Sie auf den Platzhalter, und wählen Sie das hinzuzufügende Bild aus."/>
          <p:cNvSpPr>
            <a:spLocks noGrp="1"/>
          </p:cNvSpPr>
          <p:nvPr>
            <p:ph type="pic" sz="quarter" idx="16"/>
          </p:nvPr>
        </p:nvSpPr>
        <p:spPr>
          <a:xfrm>
            <a:off x="1013022" y="2631870"/>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a:t>Bild durch Klicken auf Symbol hinzufügen</a:t>
            </a:r>
            <a:endParaRPr lang="de-DE" dirty="0"/>
          </a:p>
        </p:txBody>
      </p:sp>
      <p:sp>
        <p:nvSpPr>
          <p:cNvPr id="14" name="Freihandform 5"/>
          <p:cNvSpPr>
            <a:spLocks/>
          </p:cNvSpPr>
          <p:nvPr/>
        </p:nvSpPr>
        <p:spPr bwMode="gray">
          <a:xfrm>
            <a:off x="816188" y="4571999"/>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Bildplatzhalter 14" descr="Leerer Platzhalter zum Hinzufügen eines Bilds. Klicken Sie auf den Platzhalter, und wählen Sie das hinzuzufügende Bild aus."/>
          <p:cNvSpPr>
            <a:spLocks noGrp="1"/>
          </p:cNvSpPr>
          <p:nvPr>
            <p:ph type="pic" sz="quarter" idx="17"/>
          </p:nvPr>
        </p:nvSpPr>
        <p:spPr>
          <a:xfrm>
            <a:off x="1013022" y="4725508"/>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a:t>Bild durch Klicken auf Symbol hinzufügen</a:t>
            </a:r>
            <a:endParaRPr lang="de-DE" dirty="0"/>
          </a:p>
        </p:txBody>
      </p:sp>
      <p:sp>
        <p:nvSpPr>
          <p:cNvPr id="20" name="Freihandform 5"/>
          <p:cNvSpPr>
            <a:spLocks/>
          </p:cNvSpPr>
          <p:nvPr/>
        </p:nvSpPr>
        <p:spPr bwMode="gray">
          <a:xfrm>
            <a:off x="4182533" y="3448511"/>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21" name="Bildplatzhalter 20" descr="Leerer Platzhalter zum Hinzufügen eines Bilds. Klicken Sie auf den Platzhalter, und wählen Sie das hinzuzufügende Bild aus."/>
          <p:cNvSpPr>
            <a:spLocks noGrp="1"/>
          </p:cNvSpPr>
          <p:nvPr>
            <p:ph type="pic" sz="quarter" idx="18"/>
          </p:nvPr>
        </p:nvSpPr>
        <p:spPr>
          <a:xfrm>
            <a:off x="4424435" y="3619782"/>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a:t>Bild durch Klicken auf Symbol hinzufügen</a:t>
            </a:r>
            <a:endParaRPr lang="de-DE"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Vertikaler Textplatzhalter 2"/>
          <p:cNvSpPr>
            <a:spLocks noGrp="1"/>
          </p:cNvSpPr>
          <p:nvPr>
            <p:ph type="body" orient="vert" idx="1"/>
          </p:nvPr>
        </p:nvSpPr>
        <p:spPr/>
        <p:txBody>
          <a:bodyPr vert="eaVert"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lvl1pPr>
              <a:defRPr/>
            </a:lvl1pPr>
          </a:lstStyle>
          <a:p>
            <a:fld id="{BC612565-8C3E-4BB0-9B70-60F6FC1392F8}" type="datetime1">
              <a:rPr lang="de-DE" smtClean="0"/>
              <a:pPr/>
              <a:t>26.09.2017</a:t>
            </a:fld>
            <a:endParaRPr lang="de-DE" dirty="0"/>
          </a:p>
        </p:txBody>
      </p:sp>
      <p:sp>
        <p:nvSpPr>
          <p:cNvPr id="6" name="Foliennummernplatzhalter 5"/>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365125"/>
            <a:ext cx="1828799" cy="4940300"/>
          </a:xfrm>
        </p:spPr>
        <p:txBody>
          <a:bodyPr vert="eaVert" rtlCol="0"/>
          <a:lstStyle/>
          <a:p>
            <a:pPr rtl="0"/>
            <a:r>
              <a:rPr lang="de-DE"/>
              <a:t>Titelmasterformat durch Klicken bearbeiten</a:t>
            </a:r>
            <a:endParaRPr lang="de-DE" dirty="0"/>
          </a:p>
        </p:txBody>
      </p:sp>
      <p:sp>
        <p:nvSpPr>
          <p:cNvPr id="3" name="Vertikaler Textplatzhalter 2"/>
          <p:cNvSpPr>
            <a:spLocks noGrp="1"/>
          </p:cNvSpPr>
          <p:nvPr>
            <p:ph type="body" orient="vert" idx="1"/>
          </p:nvPr>
        </p:nvSpPr>
        <p:spPr>
          <a:xfrm>
            <a:off x="1524000" y="365125"/>
            <a:ext cx="6858000" cy="4940300"/>
          </a:xfrm>
        </p:spPr>
        <p:txBody>
          <a:bodyPr vert="eaVert"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lvl1pPr>
              <a:defRPr/>
            </a:lvl1pPr>
          </a:lstStyle>
          <a:p>
            <a:fld id="{8E6FEF20-1085-4563-9F37-78094EF387C8}" type="datetime1">
              <a:rPr lang="de-DE" smtClean="0"/>
              <a:pPr/>
              <a:t>26.09.2017</a:t>
            </a:fld>
            <a:endParaRPr lang="de-DE" dirty="0"/>
          </a:p>
        </p:txBody>
      </p:sp>
      <p:sp>
        <p:nvSpPr>
          <p:cNvPr id="6" name="Foliennummernplatzhalter 5"/>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Inhaltsplatzhalter 2"/>
          <p:cNvSpPr>
            <a:spLocks noGrp="1"/>
          </p:cNvSpPr>
          <p:nvPr>
            <p:ph idx="1"/>
          </p:nvPr>
        </p:nvSpPr>
        <p:spPr/>
        <p:txBody>
          <a:bodyPr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lvl1pPr>
              <a:defRPr/>
            </a:lvl1pPr>
          </a:lstStyle>
          <a:p>
            <a:fld id="{78431C69-5D71-463E-93BB-A9749341EBF7}" type="datetime1">
              <a:rPr lang="de-DE" smtClean="0"/>
              <a:pPr/>
              <a:t>26.09.2017</a:t>
            </a:fld>
            <a:endParaRPr lang="de-DE" dirty="0"/>
          </a:p>
        </p:txBody>
      </p:sp>
      <p:sp>
        <p:nvSpPr>
          <p:cNvPr id="6" name="Foliennummernplatzhalter 5"/>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pic>
        <p:nvPicPr>
          <p:cNvPr id="7" name="Bild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2" name="Titel 1"/>
          <p:cNvSpPr>
            <a:spLocks noGrp="1"/>
          </p:cNvSpPr>
          <p:nvPr>
            <p:ph type="title"/>
          </p:nvPr>
        </p:nvSpPr>
        <p:spPr>
          <a:xfrm>
            <a:off x="3352800" y="533400"/>
            <a:ext cx="7315200" cy="1828800"/>
          </a:xfrm>
        </p:spPr>
        <p:txBody>
          <a:bodyPr rtlCol="0" anchor="b">
            <a:normAutofit/>
          </a:bodyPr>
          <a:lstStyle>
            <a:lvl1pPr>
              <a:defRPr sz="4400"/>
            </a:lvl1pPr>
          </a:lstStyle>
          <a:p>
            <a:pPr rtl="0"/>
            <a:r>
              <a:rPr lang="de-DE"/>
              <a:t>Titelmasterformat durch Klicken bearbeiten</a:t>
            </a:r>
            <a:endParaRPr lang="de-DE" dirty="0"/>
          </a:p>
        </p:txBody>
      </p:sp>
      <p:sp>
        <p:nvSpPr>
          <p:cNvPr id="3" name="Textplatzhalter 2"/>
          <p:cNvSpPr>
            <a:spLocks noGrp="1"/>
          </p:cNvSpPr>
          <p:nvPr>
            <p:ph type="body" idx="1"/>
          </p:nvPr>
        </p:nvSpPr>
        <p:spPr>
          <a:xfrm>
            <a:off x="3352800" y="2438400"/>
            <a:ext cx="5486400" cy="914400"/>
          </a:xfrm>
        </p:spPr>
        <p:txBody>
          <a:bodyPr rtlCol="0">
            <a:normAutofit/>
          </a:bodyPr>
          <a:lstStyle>
            <a:lvl1pPr marL="0" indent="0">
              <a:spcBef>
                <a:spcPts val="1200"/>
              </a:spcBef>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a:t>Formatvorlagen des Textmasters bearbeiten</a:t>
            </a:r>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Inhaltsplatzhalter 2"/>
          <p:cNvSpPr>
            <a:spLocks noGrp="1"/>
          </p:cNvSpPr>
          <p:nvPr>
            <p:ph sz="half" idx="1"/>
          </p:nvPr>
        </p:nvSpPr>
        <p:spPr>
          <a:xfrm>
            <a:off x="1524000" y="1825625"/>
            <a:ext cx="4389120" cy="3474720"/>
          </a:xfrm>
        </p:spPr>
        <p:txBody>
          <a:bodyPr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p:cNvSpPr>
            <a:spLocks noGrp="1"/>
          </p:cNvSpPr>
          <p:nvPr>
            <p:ph sz="half" idx="2"/>
          </p:nvPr>
        </p:nvSpPr>
        <p:spPr>
          <a:xfrm>
            <a:off x="6278880" y="1825625"/>
            <a:ext cx="4389120" cy="3474720"/>
          </a:xfrm>
        </p:spPr>
        <p:txBody>
          <a:bodyPr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5" name="Datumsplatzhalter 4"/>
          <p:cNvSpPr>
            <a:spLocks noGrp="1"/>
          </p:cNvSpPr>
          <p:nvPr>
            <p:ph type="dt" sz="half" idx="10"/>
          </p:nvPr>
        </p:nvSpPr>
        <p:spPr/>
        <p:txBody>
          <a:bodyPr rtlCol="0"/>
          <a:lstStyle>
            <a:lvl1pPr>
              <a:defRPr/>
            </a:lvl1pPr>
          </a:lstStyle>
          <a:p>
            <a:fld id="{84A3865F-D31C-40CF-85DC-1933612F9F50}" type="datetime1">
              <a:rPr lang="de-DE" smtClean="0"/>
              <a:pPr/>
              <a:t>26.09.2017</a:t>
            </a:fld>
            <a:endParaRPr lang="de-DE" dirty="0"/>
          </a:p>
        </p:txBody>
      </p:sp>
      <p:sp>
        <p:nvSpPr>
          <p:cNvPr id="7" name="Foliennummernplatzhalter 6"/>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Textplatzhalter 2"/>
          <p:cNvSpPr>
            <a:spLocks noGrp="1"/>
          </p:cNvSpPr>
          <p:nvPr>
            <p:ph type="body" idx="1"/>
          </p:nvPr>
        </p:nvSpPr>
        <p:spPr>
          <a:xfrm>
            <a:off x="152400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Formatvorlagen des Textmasters bearbeiten</a:t>
            </a:r>
          </a:p>
        </p:txBody>
      </p:sp>
      <p:sp>
        <p:nvSpPr>
          <p:cNvPr id="4" name="Inhaltsplatzhalter 3"/>
          <p:cNvSpPr>
            <a:spLocks noGrp="1"/>
          </p:cNvSpPr>
          <p:nvPr>
            <p:ph sz="half" idx="2"/>
          </p:nvPr>
        </p:nvSpPr>
        <p:spPr>
          <a:xfrm>
            <a:off x="1524000" y="2624666"/>
            <a:ext cx="4389120" cy="2675467"/>
          </a:xfrm>
        </p:spPr>
        <p:txBody>
          <a:bodyPr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Textplatzhalter 4"/>
          <p:cNvSpPr>
            <a:spLocks noGrp="1"/>
          </p:cNvSpPr>
          <p:nvPr>
            <p:ph type="body" sz="quarter" idx="3"/>
          </p:nvPr>
        </p:nvSpPr>
        <p:spPr>
          <a:xfrm>
            <a:off x="627888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Formatvorlagen des Textmasters bearbeiten</a:t>
            </a:r>
          </a:p>
        </p:txBody>
      </p:sp>
      <p:sp>
        <p:nvSpPr>
          <p:cNvPr id="6" name="Inhaltsplatzhalter 5"/>
          <p:cNvSpPr>
            <a:spLocks noGrp="1"/>
          </p:cNvSpPr>
          <p:nvPr>
            <p:ph sz="quarter" idx="4"/>
          </p:nvPr>
        </p:nvSpPr>
        <p:spPr>
          <a:xfrm>
            <a:off x="6278880" y="2624666"/>
            <a:ext cx="4389120" cy="2675467"/>
          </a:xfrm>
        </p:spPr>
        <p:txBody>
          <a:bodyPr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8" name="Fußzeilenplatzhalter 7"/>
          <p:cNvSpPr>
            <a:spLocks noGrp="1"/>
          </p:cNvSpPr>
          <p:nvPr>
            <p:ph type="ftr" sz="quarter" idx="11"/>
          </p:nvPr>
        </p:nvSpPr>
        <p:spPr/>
        <p:txBody>
          <a:bodyPr rtlCol="0"/>
          <a:lstStyle/>
          <a:p>
            <a:pPr rtl="0"/>
            <a:r>
              <a:rPr lang="de-DE" dirty="0"/>
              <a:t>Fußzeile hinzufügen</a:t>
            </a:r>
          </a:p>
        </p:txBody>
      </p:sp>
      <p:sp>
        <p:nvSpPr>
          <p:cNvPr id="7" name="Datumsplatzhalter 6"/>
          <p:cNvSpPr>
            <a:spLocks noGrp="1"/>
          </p:cNvSpPr>
          <p:nvPr>
            <p:ph type="dt" sz="half" idx="10"/>
          </p:nvPr>
        </p:nvSpPr>
        <p:spPr/>
        <p:txBody>
          <a:bodyPr rtlCol="0"/>
          <a:lstStyle>
            <a:lvl1pPr>
              <a:defRPr/>
            </a:lvl1pPr>
          </a:lstStyle>
          <a:p>
            <a:fld id="{3A9BB639-7E0E-44C6-82D3-BCCAFBEC8341}" type="datetime1">
              <a:rPr lang="de-DE" smtClean="0"/>
              <a:pPr/>
              <a:t>26.09.2017</a:t>
            </a:fld>
            <a:endParaRPr lang="de-DE" dirty="0"/>
          </a:p>
        </p:txBody>
      </p:sp>
      <p:sp>
        <p:nvSpPr>
          <p:cNvPr id="9" name="Foliennummernplatzhalter 8"/>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4" name="Fußzeilenplatzhalter 3"/>
          <p:cNvSpPr>
            <a:spLocks noGrp="1"/>
          </p:cNvSpPr>
          <p:nvPr>
            <p:ph type="ftr" sz="quarter" idx="11"/>
          </p:nvPr>
        </p:nvSpPr>
        <p:spPr/>
        <p:txBody>
          <a:bodyPr rtlCol="0"/>
          <a:lstStyle/>
          <a:p>
            <a:pPr rtl="0"/>
            <a:r>
              <a:rPr lang="de-DE" dirty="0"/>
              <a:t>Fußzeile hinzufügen</a:t>
            </a:r>
          </a:p>
        </p:txBody>
      </p:sp>
      <p:sp>
        <p:nvSpPr>
          <p:cNvPr id="3" name="Datumsplatzhalter 2"/>
          <p:cNvSpPr>
            <a:spLocks noGrp="1"/>
          </p:cNvSpPr>
          <p:nvPr>
            <p:ph type="dt" sz="half" idx="10"/>
          </p:nvPr>
        </p:nvSpPr>
        <p:spPr/>
        <p:txBody>
          <a:bodyPr rtlCol="0"/>
          <a:lstStyle>
            <a:lvl1pPr>
              <a:defRPr/>
            </a:lvl1pPr>
          </a:lstStyle>
          <a:p>
            <a:fld id="{4323BFEE-AB19-4F09-87C9-3653B56FBCBF}" type="datetime1">
              <a:rPr lang="de-DE" smtClean="0"/>
              <a:pPr/>
              <a:t>26.09.2017</a:t>
            </a:fld>
            <a:endParaRPr lang="de-DE" dirty="0"/>
          </a:p>
        </p:txBody>
      </p:sp>
      <p:sp>
        <p:nvSpPr>
          <p:cNvPr id="5" name="Foliennummernplatzhalter 4"/>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rtlCol="0"/>
          <a:lstStyle/>
          <a:p>
            <a:pPr rtl="0"/>
            <a:r>
              <a:rPr lang="de-DE" dirty="0"/>
              <a:t>Fußzeile hinzufügen</a:t>
            </a:r>
          </a:p>
        </p:txBody>
      </p:sp>
      <p:sp>
        <p:nvSpPr>
          <p:cNvPr id="2" name="Datumsplatzhalter 1"/>
          <p:cNvSpPr>
            <a:spLocks noGrp="1"/>
          </p:cNvSpPr>
          <p:nvPr>
            <p:ph type="dt" sz="half" idx="10"/>
          </p:nvPr>
        </p:nvSpPr>
        <p:spPr/>
        <p:txBody>
          <a:bodyPr rtlCol="0"/>
          <a:lstStyle>
            <a:lvl1pPr>
              <a:defRPr/>
            </a:lvl1pPr>
          </a:lstStyle>
          <a:p>
            <a:fld id="{B2C402D9-CCC7-444D-9FCC-69458C027970}" type="datetime1">
              <a:rPr lang="de-DE" smtClean="0"/>
              <a:pPr/>
              <a:t>26.09.2017</a:t>
            </a:fld>
            <a:endParaRPr lang="de-DE" dirty="0"/>
          </a:p>
        </p:txBody>
      </p:sp>
      <p:sp>
        <p:nvSpPr>
          <p:cNvPr id="4" name="Foliennummernplatzhalter 3"/>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chor="b"/>
          <a:lstStyle>
            <a:lvl1pPr>
              <a:defRPr sz="3200"/>
            </a:lvl1pPr>
          </a:lstStyle>
          <a:p>
            <a:pPr rtl="0"/>
            <a:r>
              <a:rPr lang="de-DE"/>
              <a:t>Titelmasterformat durch Klicken bearbeiten</a:t>
            </a:r>
            <a:endParaRPr lang="de-DE" dirty="0"/>
          </a:p>
        </p:txBody>
      </p:sp>
      <p:sp>
        <p:nvSpPr>
          <p:cNvPr id="3" name="Inhaltsplatzhalter 2"/>
          <p:cNvSpPr>
            <a:spLocks noGrp="1"/>
          </p:cNvSpPr>
          <p:nvPr>
            <p:ph idx="1"/>
          </p:nvPr>
        </p:nvSpPr>
        <p:spPr>
          <a:xfrm>
            <a:off x="4724400" y="1828800"/>
            <a:ext cx="5943600" cy="3476625"/>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p:cNvSpPr>
            <a:spLocks noGrp="1"/>
          </p:cNvSpPr>
          <p:nvPr>
            <p:ph type="body" sz="half" idx="2"/>
          </p:nvPr>
        </p:nvSpPr>
        <p:spPr>
          <a:xfrm>
            <a:off x="1523999" y="1828800"/>
            <a:ext cx="2926080" cy="3476625"/>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Formatvorlagen des Textmasters bearbeiten</a:t>
            </a:r>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5" name="Datumsplatzhalter 4"/>
          <p:cNvSpPr>
            <a:spLocks noGrp="1"/>
          </p:cNvSpPr>
          <p:nvPr>
            <p:ph type="dt" sz="half" idx="10"/>
          </p:nvPr>
        </p:nvSpPr>
        <p:spPr/>
        <p:txBody>
          <a:bodyPr rtlCol="0"/>
          <a:lstStyle>
            <a:lvl1pPr>
              <a:defRPr/>
            </a:lvl1pPr>
          </a:lstStyle>
          <a:p>
            <a:fld id="{948F228C-75B1-452C-ADA6-DC42CBAC84CF}" type="datetime1">
              <a:rPr lang="de-DE" smtClean="0"/>
              <a:pPr/>
              <a:t>26.09.2017</a:t>
            </a:fld>
            <a:endParaRPr lang="de-DE" dirty="0"/>
          </a:p>
        </p:txBody>
      </p:sp>
      <p:sp>
        <p:nvSpPr>
          <p:cNvPr id="7" name="Foliennummernplatzhalter 6"/>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ld mit Beschriftung">
    <p:spTree>
      <p:nvGrpSpPr>
        <p:cNvPr id="1" name=""/>
        <p:cNvGrpSpPr/>
        <p:nvPr/>
      </p:nvGrpSpPr>
      <p:grpSpPr>
        <a:xfrm>
          <a:off x="0" y="0"/>
          <a:ext cx="0" cy="0"/>
          <a:chOff x="0" y="0"/>
          <a:chExt cx="0" cy="0"/>
        </a:xfrm>
      </p:grpSpPr>
      <p:sp>
        <p:nvSpPr>
          <p:cNvPr id="8" name="Freihand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2" name="Titel 1"/>
          <p:cNvSpPr>
            <a:spLocks noGrp="1"/>
          </p:cNvSpPr>
          <p:nvPr>
            <p:ph type="title"/>
          </p:nvPr>
        </p:nvSpPr>
        <p:spPr/>
        <p:txBody>
          <a:bodyPr rtlCol="0" anchor="b"/>
          <a:lstStyle>
            <a:lvl1pPr>
              <a:defRPr sz="3200"/>
            </a:lvl1pPr>
          </a:lstStyle>
          <a:p>
            <a:pPr rtl="0"/>
            <a:r>
              <a:rPr lang="de-DE"/>
              <a:t>Titelmasterformat durch Klicken bearbeiten</a:t>
            </a:r>
            <a:endParaRPr lang="de-DE" dirty="0"/>
          </a:p>
        </p:txBody>
      </p:sp>
      <p:sp>
        <p:nvSpPr>
          <p:cNvPr id="12" name="Bildplatzhalter 11" descr="Leerer Platzhalter zum Hinzufügen eines Bilds. Klicken Sie auf den Platzhalter, und wählen Sie das hinzuzufügende Bild aus."/>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rtlCol="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de-DE" dirty="0"/>
          </a:p>
        </p:txBody>
      </p:sp>
      <p:sp>
        <p:nvSpPr>
          <p:cNvPr id="4" name="Textplatzhalter 3"/>
          <p:cNvSpPr>
            <a:spLocks noGrp="1"/>
          </p:cNvSpPr>
          <p:nvPr>
            <p:ph type="body" sz="half" idx="2"/>
          </p:nvPr>
        </p:nvSpPr>
        <p:spPr>
          <a:xfrm>
            <a:off x="7010400" y="2245995"/>
            <a:ext cx="3657600" cy="219456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Formatvorlagen des Textmasters bearbeiten</a:t>
            </a:r>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5" name="Datumsplatzhalter 4"/>
          <p:cNvSpPr>
            <a:spLocks noGrp="1"/>
          </p:cNvSpPr>
          <p:nvPr>
            <p:ph type="dt" sz="half" idx="10"/>
          </p:nvPr>
        </p:nvSpPr>
        <p:spPr/>
        <p:txBody>
          <a:bodyPr rtlCol="0"/>
          <a:lstStyle>
            <a:lvl1pPr>
              <a:defRPr/>
            </a:lvl1pPr>
          </a:lstStyle>
          <a:p>
            <a:fld id="{6A2337C1-0D92-4108-8C73-9DE114662EE2}" type="datetime1">
              <a:rPr lang="de-DE" smtClean="0"/>
              <a:pPr/>
              <a:t>26.09.2017</a:t>
            </a:fld>
            <a:endParaRPr lang="de-DE" dirty="0"/>
          </a:p>
        </p:txBody>
      </p:sp>
      <p:sp>
        <p:nvSpPr>
          <p:cNvPr id="7" name="Foliennummernplatzhalter 6"/>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elplatzhalt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pPr rtl="0"/>
            <a:r>
              <a:rPr lang="de-DE" dirty="0"/>
              <a:t>Titelmasterformat durch Klicken bearbeiten</a:t>
            </a:r>
          </a:p>
        </p:txBody>
      </p:sp>
      <p:sp>
        <p:nvSpPr>
          <p:cNvPr id="3" name="Textplatzhalt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rtl="0"/>
            <a:r>
              <a:rPr lang="de-DE" dirty="0"/>
              <a:t>Textmasterformat durch Klicken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5" name="Fußzeilenplatzhalt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pPr rtl="0"/>
            <a:r>
              <a:rPr lang="de-DE" dirty="0"/>
              <a:t>Fußzeile hinzufügen</a:t>
            </a:r>
          </a:p>
        </p:txBody>
      </p:sp>
      <p:sp>
        <p:nvSpPr>
          <p:cNvPr id="4" name="Datumsplatzhalt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fld id="{229CF520-9AFC-4B3A-AD4B-FE64ECF3701B}" type="datetime1">
              <a:rPr lang="de-DE" smtClean="0"/>
              <a:pPr/>
              <a:t>26.09.2017</a:t>
            </a:fld>
            <a:endParaRPr lang="de-DE" dirty="0"/>
          </a:p>
        </p:txBody>
      </p:sp>
      <p:sp>
        <p:nvSpPr>
          <p:cNvPr id="6" name="Foliennummernplatzhalt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pPr rtl="0"/>
            <a:fld id="{289D71E3-7D81-4C24-B9D8-6B108755C64C}" type="slidenum">
              <a:rPr lang="de-DE" smtClean="0"/>
              <a:pPr/>
              <a:t>‹Nr.›</a:t>
            </a:fld>
            <a:endParaRPr lang="de-DE"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2" r:id="rId11"/>
    <p:sldLayoutId id="2147483661"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6.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7.bin"/><Relationship Id="rId5" Type="http://schemas.openxmlformats.org/officeDocument/2006/relationships/notesSlide" Target="../notesSlides/notesSlide10.xml"/><Relationship Id="rId4"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2.xml"/><Relationship Id="rId4"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7.xml"/><Relationship Id="rId7" Type="http://schemas.openxmlformats.org/officeDocument/2006/relationships/image" Target="../media/image6.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1.bin"/><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9.xml"/><Relationship Id="rId7" Type="http://schemas.openxmlformats.org/officeDocument/2006/relationships/image" Target="../media/image6.e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2.bin"/><Relationship Id="rId5" Type="http://schemas.openxmlformats.org/officeDocument/2006/relationships/notesSlide" Target="../notesSlides/notesSlide5.xml"/><Relationship Id="rId4"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6.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3.bin"/><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6.emf"/><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oleObject" Target="../embeddings/oleObject4.bin"/><Relationship Id="rId5" Type="http://schemas.openxmlformats.org/officeDocument/2006/relationships/notesSlide" Target="../notesSlides/notesSlide7.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6.e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oleObject" Target="../embeddings/oleObject5.bin"/><Relationship Id="rId5" Type="http://schemas.openxmlformats.org/officeDocument/2006/relationships/notesSlide" Target="../notesSlides/notesSlide8.xml"/><Relationship Id="rId4"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6.emf"/><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oleObject" Target="../embeddings/oleObject6.bin"/><Relationship Id="rId5" Type="http://schemas.openxmlformats.org/officeDocument/2006/relationships/notesSlide" Target="../notesSlides/notesSlide9.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3FFABD67-EFA4-46C3-9F73-390E2CA85C22}"/>
              </a:ext>
            </a:extLst>
          </p:cNvPr>
          <p:cNvGraphicFramePr>
            <a:graphicFrameLocks noChangeAspect="1"/>
          </p:cNvGraphicFramePr>
          <p:nvPr>
            <p:custDataLst>
              <p:tags r:id="rId2"/>
            </p:custDataLst>
            <p:extLst>
              <p:ext uri="{D42A27DB-BD31-4B8C-83A1-F6EECF244321}">
                <p14:modId xmlns:p14="http://schemas.microsoft.com/office/powerpoint/2010/main" val="261952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 name="think-cell Folie" r:id="rId6" imgW="624" imgH="623" progId="TCLayout.ActiveDocument.1">
                  <p:embed/>
                </p:oleObj>
              </mc:Choice>
              <mc:Fallback>
                <p:oleObj name="think-cell Folie" r:id="rId6" imgW="624" imgH="6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DB6A2D9B-5517-4DBF-A205-FEB8F95834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44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ctrTitle"/>
          </p:nvPr>
        </p:nvSpPr>
        <p:spPr/>
        <p:txBody>
          <a:bodyPr rtlCol="0"/>
          <a:lstStyle/>
          <a:p>
            <a:pPr rtl="0"/>
            <a:r>
              <a:rPr lang="de-DE" dirty="0"/>
              <a:t>RECAP SW1 29.09.2017</a:t>
            </a:r>
          </a:p>
        </p:txBody>
      </p:sp>
      <p:sp>
        <p:nvSpPr>
          <p:cNvPr id="3" name="Untertitel 2"/>
          <p:cNvSpPr>
            <a:spLocks noGrp="1"/>
          </p:cNvSpPr>
          <p:nvPr>
            <p:ph type="subTitle" idx="1"/>
          </p:nvPr>
        </p:nvSpPr>
        <p:spPr/>
        <p:txBody>
          <a:bodyPr rtlCol="0"/>
          <a:lstStyle/>
          <a:p>
            <a:pPr rtl="0"/>
            <a:r>
              <a:rPr lang="de-DE" dirty="0"/>
              <a:t>Daniel Zimmermann</a:t>
            </a:r>
          </a:p>
          <a:p>
            <a:pPr rtl="0"/>
            <a:r>
              <a:rPr lang="de-DE" dirty="0"/>
              <a:t>Dario Stalder</a:t>
            </a:r>
          </a:p>
        </p:txBody>
      </p:sp>
    </p:spTree>
    <p:extLst>
      <p:ext uri="{BB962C8B-B14F-4D97-AF65-F5344CB8AC3E}">
        <p14:creationId xmlns:p14="http://schemas.microsoft.com/office/powerpoint/2010/main" val="279804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A4C4BE58-6BB5-44D3-8E51-6D22570DA483}"/>
              </a:ext>
            </a:extLst>
          </p:cNvPr>
          <p:cNvGraphicFramePr>
            <a:graphicFrameLocks noChangeAspect="1"/>
          </p:cNvGraphicFramePr>
          <p:nvPr>
            <p:custDataLst>
              <p:tags r:id="rId2"/>
            </p:custDataLst>
            <p:extLst>
              <p:ext uri="{D42A27DB-BD31-4B8C-83A1-F6EECF244321}">
                <p14:modId xmlns:p14="http://schemas.microsoft.com/office/powerpoint/2010/main" val="3036564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7" name="think-cell Folie" r:id="rId6" imgW="624" imgH="623" progId="TCLayout.ActiveDocument.1">
                  <p:embed/>
                </p:oleObj>
              </mc:Choice>
              <mc:Fallback>
                <p:oleObj name="think-cell Folie" r:id="rId6" imgW="624" imgH="6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708AD227-9621-4FA2-A70B-62306FAC6EC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a:xfrm>
            <a:off x="3071664" y="2636912"/>
            <a:ext cx="5688632" cy="1082674"/>
          </a:xfrm>
        </p:spPr>
        <p:txBody>
          <a:bodyPr rtlCol="0"/>
          <a:lstStyle/>
          <a:p>
            <a:pPr rtl="0"/>
            <a:r>
              <a:rPr lang="de-DE" dirty="0"/>
              <a:t>Sind noch Fragen aufgetaucht?</a:t>
            </a:r>
          </a:p>
        </p:txBody>
      </p:sp>
    </p:spTree>
    <p:extLst>
      <p:ext uri="{BB962C8B-B14F-4D97-AF65-F5344CB8AC3E}">
        <p14:creationId xmlns:p14="http://schemas.microsoft.com/office/powerpoint/2010/main" val="303294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9F15764-8645-417C-A8F5-F40DDE03DEA9}"/>
              </a:ext>
            </a:extLst>
          </p:cNvPr>
          <p:cNvGraphicFramePr>
            <a:graphicFrameLocks noChangeAspect="1"/>
          </p:cNvGraphicFramePr>
          <p:nvPr>
            <p:custDataLst>
              <p:tags r:id="rId2"/>
            </p:custDataLst>
            <p:extLst>
              <p:ext uri="{D42A27DB-BD31-4B8C-83A1-F6EECF244321}">
                <p14:modId xmlns:p14="http://schemas.microsoft.com/office/powerpoint/2010/main" val="29076861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5" name="think-cell Folie" r:id="rId6" imgW="624" imgH="623" progId="TCLayout.ActiveDocument.1">
                  <p:embed/>
                </p:oleObj>
              </mc:Choice>
              <mc:Fallback>
                <p:oleObj name="think-cell Folie" r:id="rId6" imgW="624" imgH="6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12D0C613-B704-4D25-B7C9-BE88395369A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p:txBody>
          <a:bodyPr rtlCol="0"/>
          <a:lstStyle/>
          <a:p>
            <a:pPr rtl="0"/>
            <a:r>
              <a:rPr lang="de-DE" dirty="0"/>
              <a:t>VCS – Version Control Systems</a:t>
            </a:r>
          </a:p>
        </p:txBody>
      </p:sp>
      <p:sp>
        <p:nvSpPr>
          <p:cNvPr id="3" name="Textplatzhalter 2"/>
          <p:cNvSpPr>
            <a:spLocks noGrp="1"/>
          </p:cNvSpPr>
          <p:nvPr>
            <p:ph type="body" sz="half" idx="2"/>
          </p:nvPr>
        </p:nvSpPr>
        <p:spPr>
          <a:xfrm>
            <a:off x="7010400" y="1628800"/>
            <a:ext cx="3657600" cy="2811755"/>
          </a:xfrm>
        </p:spPr>
        <p:txBody>
          <a:bodyPr rtlCol="0"/>
          <a:lstStyle/>
          <a:p>
            <a:pPr rtl="0"/>
            <a:endParaRPr lang="de-DE" dirty="0"/>
          </a:p>
        </p:txBody>
      </p:sp>
      <p:pic>
        <p:nvPicPr>
          <p:cNvPr id="12" name="Grafik 11">
            <a:extLst>
              <a:ext uri="{FF2B5EF4-FFF2-40B4-BE49-F238E27FC236}">
                <a16:creationId xmlns:a16="http://schemas.microsoft.com/office/drawing/2014/main" id="{395D1116-7DB5-45A6-9A95-8469FF770712}"/>
              </a:ext>
            </a:extLst>
          </p:cNvPr>
          <p:cNvPicPr>
            <a:picLocks noChangeAspect="1"/>
          </p:cNvPicPr>
          <p:nvPr/>
        </p:nvPicPr>
        <p:blipFill>
          <a:blip r:embed="rId8"/>
          <a:stretch>
            <a:fillRect/>
          </a:stretch>
        </p:blipFill>
        <p:spPr>
          <a:xfrm>
            <a:off x="1271464" y="2636912"/>
            <a:ext cx="4580852" cy="1593156"/>
          </a:xfrm>
          <a:prstGeom prst="rect">
            <a:avLst/>
          </a:prstGeom>
        </p:spPr>
      </p:pic>
    </p:spTree>
    <p:extLst>
      <p:ext uri="{BB962C8B-B14F-4D97-AF65-F5344CB8AC3E}">
        <p14:creationId xmlns:p14="http://schemas.microsoft.com/office/powerpoint/2010/main" val="233389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3FFABD67-EFA4-46C3-9F73-390E2CA85C22}"/>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9" name="think-cell Folie" r:id="rId6" imgW="624" imgH="623" progId="TCLayout.ActiveDocument.1">
                  <p:embed/>
                </p:oleObj>
              </mc:Choice>
              <mc:Fallback>
                <p:oleObj name="think-cell Folie" r:id="rId6" imgW="624" imgH="623" progId="TCLayout.ActiveDocument.1">
                  <p:embed/>
                  <p:pic>
                    <p:nvPicPr>
                      <p:cNvPr id="4" name="Objekt 3" hidden="1">
                        <a:extLst>
                          <a:ext uri="{FF2B5EF4-FFF2-40B4-BE49-F238E27FC236}">
                            <a16:creationId xmlns:a16="http://schemas.microsoft.com/office/drawing/2014/main" id="{3FFABD67-EFA4-46C3-9F73-390E2CA85C2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DB6A2D9B-5517-4DBF-A205-FEB8F95834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4400" dirty="0">
              <a:latin typeface="Times New Roman" panose="02020603050405020304" pitchFamily="18" charset="0"/>
              <a:ea typeface="+mj-ea"/>
              <a:cs typeface="+mj-cs"/>
              <a:sym typeface="Times New Roman" panose="02020603050405020304" pitchFamily="18" charset="0"/>
            </a:endParaRPr>
          </a:p>
        </p:txBody>
      </p:sp>
      <p:pic>
        <p:nvPicPr>
          <p:cNvPr id="10" name="Grafik 9">
            <a:extLst>
              <a:ext uri="{FF2B5EF4-FFF2-40B4-BE49-F238E27FC236}">
                <a16:creationId xmlns:a16="http://schemas.microsoft.com/office/drawing/2014/main" id="{304E2BF9-8ADD-4A18-AD90-13423319077E}"/>
              </a:ext>
            </a:extLst>
          </p:cNvPr>
          <p:cNvPicPr>
            <a:picLocks noChangeAspect="1"/>
          </p:cNvPicPr>
          <p:nvPr/>
        </p:nvPicPr>
        <p:blipFill>
          <a:blip r:embed="rId8"/>
          <a:stretch>
            <a:fillRect/>
          </a:stretch>
        </p:blipFill>
        <p:spPr>
          <a:xfrm>
            <a:off x="1" y="0"/>
            <a:ext cx="9264352" cy="6846168"/>
          </a:xfrm>
          <a:prstGeom prst="rect">
            <a:avLst/>
          </a:prstGeom>
        </p:spPr>
      </p:pic>
    </p:spTree>
    <p:extLst>
      <p:ext uri="{BB962C8B-B14F-4D97-AF65-F5344CB8AC3E}">
        <p14:creationId xmlns:p14="http://schemas.microsoft.com/office/powerpoint/2010/main" val="44429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Bildplatzhalter 19">
            <a:extLst>
              <a:ext uri="{FF2B5EF4-FFF2-40B4-BE49-F238E27FC236}">
                <a16:creationId xmlns:a16="http://schemas.microsoft.com/office/drawing/2014/main" id="{49EF2987-DCE4-4B0F-B55E-0BB592F0C2C9}"/>
              </a:ext>
            </a:extLst>
          </p:cNvPr>
          <p:cNvPicPr>
            <a:picLocks noGrp="1" noChangeAspect="1"/>
          </p:cNvPicPr>
          <p:nvPr>
            <p:ph type="pic" sz="quarter" idx="13"/>
          </p:nvPr>
        </p:nvPicPr>
        <p:blipFill>
          <a:blip r:embed="rId3"/>
          <a:srcRect l="1502" r="1502"/>
          <a:stretch>
            <a:fillRect/>
          </a:stretch>
        </p:blipFill>
        <p:spPr/>
      </p:pic>
      <p:sp>
        <p:nvSpPr>
          <p:cNvPr id="21" name="Textfeld 20">
            <a:extLst>
              <a:ext uri="{FF2B5EF4-FFF2-40B4-BE49-F238E27FC236}">
                <a16:creationId xmlns:a16="http://schemas.microsoft.com/office/drawing/2014/main" id="{E68A9852-27E5-44B7-B23D-97EC0B7FCF70}"/>
              </a:ext>
            </a:extLst>
          </p:cNvPr>
          <p:cNvSpPr txBox="1"/>
          <p:nvPr/>
        </p:nvSpPr>
        <p:spPr>
          <a:xfrm>
            <a:off x="1271464" y="5589240"/>
            <a:ext cx="5256584" cy="584775"/>
          </a:xfrm>
          <a:prstGeom prst="rect">
            <a:avLst/>
          </a:prstGeom>
          <a:noFill/>
        </p:spPr>
        <p:txBody>
          <a:bodyPr wrap="square" rtlCol="0">
            <a:spAutoFit/>
          </a:bodyPr>
          <a:lstStyle/>
          <a:p>
            <a:r>
              <a:rPr lang="de-CH" sz="3200" dirty="0"/>
              <a:t>GitHub Desktop</a:t>
            </a:r>
            <a:endParaRPr lang="en-GB" sz="3200" dirty="0"/>
          </a:p>
        </p:txBody>
      </p:sp>
      <p:sp>
        <p:nvSpPr>
          <p:cNvPr id="22" name="Textfeld 21">
            <a:extLst>
              <a:ext uri="{FF2B5EF4-FFF2-40B4-BE49-F238E27FC236}">
                <a16:creationId xmlns:a16="http://schemas.microsoft.com/office/drawing/2014/main" id="{A236D6FD-A764-4272-BDF7-541CA8BA879B}"/>
              </a:ext>
            </a:extLst>
          </p:cNvPr>
          <p:cNvSpPr txBox="1"/>
          <p:nvPr/>
        </p:nvSpPr>
        <p:spPr>
          <a:xfrm>
            <a:off x="6096000" y="5589239"/>
            <a:ext cx="5256584" cy="584775"/>
          </a:xfrm>
          <a:prstGeom prst="rect">
            <a:avLst/>
          </a:prstGeom>
          <a:noFill/>
        </p:spPr>
        <p:txBody>
          <a:bodyPr wrap="square" rtlCol="0">
            <a:spAutoFit/>
          </a:bodyPr>
          <a:lstStyle/>
          <a:p>
            <a:r>
              <a:rPr lang="de-CH" sz="3200" dirty="0"/>
              <a:t>Source </a:t>
            </a:r>
            <a:r>
              <a:rPr lang="de-CH" sz="3200" dirty="0" err="1"/>
              <a:t>tree</a:t>
            </a:r>
            <a:endParaRPr lang="en-GB" sz="3200" dirty="0"/>
          </a:p>
        </p:txBody>
      </p:sp>
      <p:sp>
        <p:nvSpPr>
          <p:cNvPr id="27" name="AutoShape 2" descr="Bildergebnis für source tree icon">
            <a:extLst>
              <a:ext uri="{FF2B5EF4-FFF2-40B4-BE49-F238E27FC236}">
                <a16:creationId xmlns:a16="http://schemas.microsoft.com/office/drawing/2014/main" id="{295044DA-4F9E-4B97-A032-7B481D12A695}"/>
              </a:ext>
            </a:extLst>
          </p:cNvPr>
          <p:cNvSpPr>
            <a:spLocks noChangeAspect="1" noChangeArrowheads="1"/>
          </p:cNvSpPr>
          <p:nvPr/>
        </p:nvSpPr>
        <p:spPr bwMode="auto">
          <a:xfrm>
            <a:off x="4648200" y="1595438"/>
            <a:ext cx="2895600" cy="3667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0" name="Grafik 29">
            <a:extLst>
              <a:ext uri="{FF2B5EF4-FFF2-40B4-BE49-F238E27FC236}">
                <a16:creationId xmlns:a16="http://schemas.microsoft.com/office/drawing/2014/main" id="{0B189F1E-8183-438F-8683-F649EA794891}"/>
              </a:ext>
            </a:extLst>
          </p:cNvPr>
          <p:cNvPicPr>
            <a:picLocks noChangeAspect="1"/>
          </p:cNvPicPr>
          <p:nvPr/>
        </p:nvPicPr>
        <p:blipFill>
          <a:blip r:embed="rId4"/>
          <a:stretch>
            <a:fillRect/>
          </a:stretch>
        </p:blipFill>
        <p:spPr>
          <a:xfrm>
            <a:off x="5563310" y="1241945"/>
            <a:ext cx="3492472" cy="3492472"/>
          </a:xfrm>
          <a:prstGeom prst="rect">
            <a:avLst/>
          </a:prstGeom>
        </p:spPr>
      </p:pic>
    </p:spTree>
    <p:extLst>
      <p:ext uri="{BB962C8B-B14F-4D97-AF65-F5344CB8AC3E}">
        <p14:creationId xmlns:p14="http://schemas.microsoft.com/office/powerpoint/2010/main" val="386444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9F15764-8645-417C-A8F5-F40DDE03DEA9}"/>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7" name="think-cell Folie" r:id="rId6" imgW="624" imgH="623" progId="TCLayout.ActiveDocument.1">
                  <p:embed/>
                </p:oleObj>
              </mc:Choice>
              <mc:Fallback>
                <p:oleObj name="think-cell Folie" r:id="rId6" imgW="624" imgH="623" progId="TCLayout.ActiveDocument.1">
                  <p:embed/>
                  <p:pic>
                    <p:nvPicPr>
                      <p:cNvPr id="7" name="Objekt 6" hidden="1">
                        <a:extLst>
                          <a:ext uri="{FF2B5EF4-FFF2-40B4-BE49-F238E27FC236}">
                            <a16:creationId xmlns:a16="http://schemas.microsoft.com/office/drawing/2014/main" id="{79F15764-8645-417C-A8F5-F40DDE03DEA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12D0C613-B704-4D25-B7C9-BE88395369A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p:txBody>
          <a:bodyPr rtlCol="0"/>
          <a:lstStyle/>
          <a:p>
            <a:pPr rtl="0"/>
            <a:r>
              <a:rPr lang="de-DE" dirty="0" err="1"/>
              <a:t>Ignoring</a:t>
            </a:r>
            <a:r>
              <a:rPr lang="de-DE" dirty="0"/>
              <a:t> </a:t>
            </a:r>
            <a:r>
              <a:rPr lang="de-DE" dirty="0" err="1"/>
              <a:t>files</a:t>
            </a:r>
            <a:endParaRPr lang="de-DE" dirty="0"/>
          </a:p>
        </p:txBody>
      </p:sp>
      <p:sp>
        <p:nvSpPr>
          <p:cNvPr id="3" name="Textplatzhalter 2"/>
          <p:cNvSpPr>
            <a:spLocks noGrp="1"/>
          </p:cNvSpPr>
          <p:nvPr>
            <p:ph type="body" sz="half" idx="2"/>
          </p:nvPr>
        </p:nvSpPr>
        <p:spPr>
          <a:xfrm>
            <a:off x="7010400" y="1628800"/>
            <a:ext cx="3657600" cy="2811755"/>
          </a:xfrm>
        </p:spPr>
        <p:txBody>
          <a:bodyPr rtlCol="0"/>
          <a:lstStyle/>
          <a:p>
            <a:pPr marL="285750" indent="-285750" rtl="0">
              <a:buFontTx/>
              <a:buChar char="-"/>
            </a:pPr>
            <a:r>
              <a:rPr lang="de-DE" dirty="0"/>
              <a:t>Zum Projekt .</a:t>
            </a:r>
            <a:r>
              <a:rPr lang="de-DE" dirty="0" err="1"/>
              <a:t>gitignore</a:t>
            </a:r>
            <a:r>
              <a:rPr lang="de-DE" dirty="0"/>
              <a:t> File hinzufügen und erst dann </a:t>
            </a:r>
            <a:r>
              <a:rPr lang="de-DE" dirty="0" err="1"/>
              <a:t>commite</a:t>
            </a:r>
            <a:endParaRPr lang="de-DE" dirty="0"/>
          </a:p>
          <a:p>
            <a:pPr marL="285750" indent="-285750" rtl="0">
              <a:buFontTx/>
              <a:buChar char="-"/>
            </a:pPr>
            <a:r>
              <a:rPr lang="de-DE" dirty="0"/>
              <a:t>Durch das File wird </a:t>
            </a:r>
            <a:r>
              <a:rPr lang="de-DE" dirty="0" err="1"/>
              <a:t>gererierter</a:t>
            </a:r>
            <a:r>
              <a:rPr lang="de-DE" dirty="0"/>
              <a:t> Code und alle Textfiles </a:t>
            </a:r>
            <a:r>
              <a:rPr lang="de-DE" dirty="0" err="1"/>
              <a:t>iognoriert</a:t>
            </a:r>
            <a:r>
              <a:rPr lang="de-DE" dirty="0"/>
              <a:t>, bzw. nicht </a:t>
            </a:r>
            <a:r>
              <a:rPr lang="de-DE" dirty="0" err="1"/>
              <a:t>commited</a:t>
            </a:r>
            <a:r>
              <a:rPr lang="de-DE" dirty="0"/>
              <a:t> </a:t>
            </a:r>
          </a:p>
        </p:txBody>
      </p:sp>
      <p:pic>
        <p:nvPicPr>
          <p:cNvPr id="4" name="Grafik 3">
            <a:extLst>
              <a:ext uri="{FF2B5EF4-FFF2-40B4-BE49-F238E27FC236}">
                <a16:creationId xmlns:a16="http://schemas.microsoft.com/office/drawing/2014/main" id="{7E0AF16A-3775-4453-B5DB-AF939DD52EFF}"/>
              </a:ext>
            </a:extLst>
          </p:cNvPr>
          <p:cNvPicPr>
            <a:picLocks noChangeAspect="1"/>
          </p:cNvPicPr>
          <p:nvPr/>
        </p:nvPicPr>
        <p:blipFill>
          <a:blip r:embed="rId8"/>
          <a:stretch>
            <a:fillRect/>
          </a:stretch>
        </p:blipFill>
        <p:spPr>
          <a:xfrm>
            <a:off x="983432" y="2730440"/>
            <a:ext cx="5184576" cy="1438855"/>
          </a:xfrm>
          <a:prstGeom prst="rect">
            <a:avLst/>
          </a:prstGeom>
        </p:spPr>
      </p:pic>
    </p:spTree>
    <p:extLst>
      <p:ext uri="{BB962C8B-B14F-4D97-AF65-F5344CB8AC3E}">
        <p14:creationId xmlns:p14="http://schemas.microsoft.com/office/powerpoint/2010/main" val="301890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A8BDBCCE-6B85-4CDA-9B56-9F43D2A75F2F}"/>
              </a:ext>
            </a:extLst>
          </p:cNvPr>
          <p:cNvGraphicFramePr>
            <a:graphicFrameLocks noChangeAspect="1"/>
          </p:cNvGraphicFramePr>
          <p:nvPr>
            <p:custDataLst>
              <p:tags r:id="rId2"/>
            </p:custDataLst>
            <p:extLst>
              <p:ext uri="{D42A27DB-BD31-4B8C-83A1-F6EECF244321}">
                <p14:modId xmlns:p14="http://schemas.microsoft.com/office/powerpoint/2010/main" val="3545052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9" name="think-cell Folie" r:id="rId6" imgW="624" imgH="623" progId="TCLayout.ActiveDocument.1">
                  <p:embed/>
                </p:oleObj>
              </mc:Choice>
              <mc:Fallback>
                <p:oleObj name="think-cell Folie" r:id="rId6" imgW="624" imgH="6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7F4FDDED-2FDB-4466-A0A3-EB455EE68E1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44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a:xfrm>
            <a:off x="3431704" y="1700808"/>
            <a:ext cx="7315200" cy="1828800"/>
          </a:xfrm>
        </p:spPr>
        <p:txBody>
          <a:bodyPr rtlCol="0"/>
          <a:lstStyle/>
          <a:p>
            <a:pPr rtl="0"/>
            <a:r>
              <a:rPr lang="de-DE" dirty="0"/>
              <a:t>QUIZ QUESTIONS</a:t>
            </a:r>
          </a:p>
        </p:txBody>
      </p:sp>
    </p:spTree>
    <p:extLst>
      <p:ext uri="{BB962C8B-B14F-4D97-AF65-F5344CB8AC3E}">
        <p14:creationId xmlns:p14="http://schemas.microsoft.com/office/powerpoint/2010/main" val="68434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B98CE904-E53C-4803-82DC-1758881BF8AA}"/>
              </a:ext>
            </a:extLst>
          </p:cNvPr>
          <p:cNvGraphicFramePr>
            <a:graphicFrameLocks noChangeAspect="1"/>
          </p:cNvGraphicFramePr>
          <p:nvPr>
            <p:custDataLst>
              <p:tags r:id="rId2"/>
            </p:custDataLst>
            <p:extLst>
              <p:ext uri="{D42A27DB-BD31-4B8C-83A1-F6EECF244321}">
                <p14:modId xmlns:p14="http://schemas.microsoft.com/office/powerpoint/2010/main" val="5465653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3" name="think-cell Folie" r:id="rId6" imgW="624" imgH="623" progId="TCLayout.ActiveDocument.1">
                  <p:embed/>
                </p:oleObj>
              </mc:Choice>
              <mc:Fallback>
                <p:oleObj name="think-cell Folie" r:id="rId6" imgW="624" imgH="623" progId="TCLayout.ActiveDocument.1">
                  <p:embed/>
                  <p:pic>
                    <p:nvPicPr>
                      <p:cNvPr id="5" name="Objekt 4" hidden="1">
                        <a:extLst>
                          <a:ext uri="{FF2B5EF4-FFF2-40B4-BE49-F238E27FC236}">
                            <a16:creationId xmlns:a16="http://schemas.microsoft.com/office/drawing/2014/main" id="{B98CE904-E53C-4803-82DC-1758881BF8A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01203DCD-D588-46F0-AEEF-C908EA47801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p:txBody>
          <a:bodyPr rtlCol="0"/>
          <a:lstStyle/>
          <a:p>
            <a:pPr rtl="0"/>
            <a:r>
              <a:rPr lang="de-DE" dirty="0"/>
              <a:t>QUIZ QUESTION 1</a:t>
            </a:r>
          </a:p>
        </p:txBody>
      </p:sp>
      <p:sp>
        <p:nvSpPr>
          <p:cNvPr id="3" name="Inhaltsplatzhalter 2"/>
          <p:cNvSpPr>
            <a:spLocks noGrp="1"/>
          </p:cNvSpPr>
          <p:nvPr>
            <p:ph sz="half" idx="1"/>
          </p:nvPr>
        </p:nvSpPr>
        <p:spPr/>
        <p:txBody>
          <a:bodyPr rtlCol="0">
            <a:normAutofit/>
          </a:bodyPr>
          <a:lstStyle/>
          <a:p>
            <a:pPr rtl="0"/>
            <a:r>
              <a:rPr lang="de-DE" b="1" dirty="0"/>
              <a:t>F: Was wird bei einem pessimistischen </a:t>
            </a:r>
            <a:endParaRPr lang="de-DE" dirty="0"/>
          </a:p>
          <a:p>
            <a:pPr rtl="0"/>
            <a:r>
              <a:rPr lang="de-DE" b="1" dirty="0"/>
              <a:t>A:</a:t>
            </a:r>
            <a:r>
              <a:rPr lang="de-DE" dirty="0"/>
              <a:t> Beim </a:t>
            </a:r>
            <a:r>
              <a:rPr lang="de-DE" dirty="0" err="1"/>
              <a:t>Object</a:t>
            </a:r>
            <a:r>
              <a:rPr lang="de-DE" dirty="0"/>
              <a:t>-File handelt es sich um eine binäre Datei. Der Code ist identisch, jedoch </a:t>
            </a:r>
            <a:r>
              <a:rPr lang="de-DE" dirty="0" err="1"/>
              <a:t>Debug</a:t>
            </a:r>
            <a:r>
              <a:rPr lang="de-DE" dirty="0"/>
              <a:t>-Pfade, Zeitstempel etc. sind nicht dieselben, was zu schweren Fehlern führen kann.</a:t>
            </a:r>
          </a:p>
        </p:txBody>
      </p:sp>
      <p:sp>
        <p:nvSpPr>
          <p:cNvPr id="4" name="Inhaltsplatzhalter 3"/>
          <p:cNvSpPr>
            <a:spLocks noGrp="1"/>
          </p:cNvSpPr>
          <p:nvPr>
            <p:ph sz="half" idx="2"/>
          </p:nvPr>
        </p:nvSpPr>
        <p:spPr/>
        <p:txBody>
          <a:bodyPr rtlCol="0"/>
          <a:lstStyle/>
          <a:p>
            <a:pPr marL="0" indent="0" rtl="0">
              <a:buNone/>
            </a:pPr>
            <a:endParaRPr lang="de-DE" dirty="0"/>
          </a:p>
        </p:txBody>
      </p:sp>
    </p:spTree>
    <p:extLst>
      <p:ext uri="{BB962C8B-B14F-4D97-AF65-F5344CB8AC3E}">
        <p14:creationId xmlns:p14="http://schemas.microsoft.com/office/powerpoint/2010/main" val="6117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B98CE904-E53C-4803-82DC-1758881BF8AA}"/>
              </a:ext>
            </a:extLst>
          </p:cNvPr>
          <p:cNvGraphicFramePr>
            <a:graphicFrameLocks noChangeAspect="1"/>
          </p:cNvGraphicFramePr>
          <p:nvPr>
            <p:custDataLst>
              <p:tags r:id="rId2"/>
            </p:custDataLst>
            <p:extLst>
              <p:ext uri="{D42A27DB-BD31-4B8C-83A1-F6EECF244321}">
                <p14:modId xmlns:p14="http://schemas.microsoft.com/office/powerpoint/2010/main" val="1433998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0" name="think-cell Folie" r:id="rId6" imgW="624" imgH="623" progId="TCLayout.ActiveDocument.1">
                  <p:embed/>
                </p:oleObj>
              </mc:Choice>
              <mc:Fallback>
                <p:oleObj name="think-cell Folie" r:id="rId6" imgW="624" imgH="6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01203DCD-D588-46F0-AEEF-C908EA47801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p:txBody>
          <a:bodyPr rtlCol="0"/>
          <a:lstStyle/>
          <a:p>
            <a:pPr rtl="0"/>
            <a:r>
              <a:rPr lang="de-DE" dirty="0"/>
              <a:t>QUIZ QUESTION 2</a:t>
            </a:r>
          </a:p>
        </p:txBody>
      </p:sp>
      <p:sp>
        <p:nvSpPr>
          <p:cNvPr id="3" name="Inhaltsplatzhalter 2"/>
          <p:cNvSpPr>
            <a:spLocks noGrp="1"/>
          </p:cNvSpPr>
          <p:nvPr>
            <p:ph sz="half" idx="1"/>
          </p:nvPr>
        </p:nvSpPr>
        <p:spPr/>
        <p:txBody>
          <a:bodyPr rtlCol="0">
            <a:normAutofit lnSpcReduction="10000"/>
          </a:bodyPr>
          <a:lstStyle/>
          <a:p>
            <a:pPr rtl="0"/>
            <a:r>
              <a:rPr lang="de-DE" b="1" dirty="0"/>
              <a:t>F: Warum stellt man das </a:t>
            </a:r>
            <a:r>
              <a:rPr lang="de-DE" b="1" dirty="0" err="1"/>
              <a:t>Object</a:t>
            </a:r>
            <a:r>
              <a:rPr lang="de-DE" b="1" dirty="0"/>
              <a:t>-File (</a:t>
            </a:r>
            <a:r>
              <a:rPr lang="de-DE" b="1" dirty="0" err="1"/>
              <a:t>z.B</a:t>
            </a:r>
            <a:r>
              <a:rPr lang="de-DE" b="1" dirty="0"/>
              <a:t> main.obj) nicht in ein Verwaltungssystem wie beispielsweise GitHub?</a:t>
            </a:r>
          </a:p>
          <a:p>
            <a:pPr rtl="0"/>
            <a:endParaRPr lang="de-DE" dirty="0"/>
          </a:p>
          <a:p>
            <a:pPr rtl="0"/>
            <a:r>
              <a:rPr lang="de-DE" b="1" dirty="0"/>
              <a:t>A:</a:t>
            </a:r>
            <a:r>
              <a:rPr lang="de-DE" dirty="0"/>
              <a:t> Beim </a:t>
            </a:r>
            <a:r>
              <a:rPr lang="de-DE" dirty="0" err="1"/>
              <a:t>Object</a:t>
            </a:r>
            <a:r>
              <a:rPr lang="de-DE" dirty="0"/>
              <a:t>-File handelt es sich um eine binäre Datei. Der Code ist identisch, jedoch </a:t>
            </a:r>
            <a:r>
              <a:rPr lang="de-DE" dirty="0" err="1"/>
              <a:t>Debug</a:t>
            </a:r>
            <a:r>
              <a:rPr lang="de-DE" dirty="0"/>
              <a:t>-Pfade, Zeitstempel etc. sind nicht dieselben, was zu schweren Fehlern führen kann.</a:t>
            </a:r>
          </a:p>
        </p:txBody>
      </p:sp>
      <p:sp>
        <p:nvSpPr>
          <p:cNvPr id="4" name="Inhaltsplatzhalter 3"/>
          <p:cNvSpPr>
            <a:spLocks noGrp="1"/>
          </p:cNvSpPr>
          <p:nvPr>
            <p:ph sz="half" idx="2"/>
          </p:nvPr>
        </p:nvSpPr>
        <p:spPr/>
        <p:txBody>
          <a:bodyPr rtlCol="0"/>
          <a:lstStyle/>
          <a:p>
            <a:pPr marL="0" indent="0" rtl="0">
              <a:buNone/>
            </a:pPr>
            <a:endParaRPr lang="de-DE" dirty="0"/>
          </a:p>
        </p:txBody>
      </p:sp>
    </p:spTree>
    <p:extLst>
      <p:ext uri="{BB962C8B-B14F-4D97-AF65-F5344CB8AC3E}">
        <p14:creationId xmlns:p14="http://schemas.microsoft.com/office/powerpoint/2010/main" val="135999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B98CE904-E53C-4803-82DC-1758881BF8AA}"/>
              </a:ext>
            </a:extLst>
          </p:cNvPr>
          <p:cNvGraphicFramePr>
            <a:graphicFrameLocks noChangeAspect="1"/>
          </p:cNvGraphicFramePr>
          <p:nvPr>
            <p:custDataLst>
              <p:tags r:id="rId2"/>
            </p:custDataLst>
            <p:extLst>
              <p:ext uri="{D42A27DB-BD31-4B8C-83A1-F6EECF244321}">
                <p14:modId xmlns:p14="http://schemas.microsoft.com/office/powerpoint/2010/main" val="33039134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4" name="think-cell Folie" r:id="rId6" imgW="624" imgH="623" progId="TCLayout.ActiveDocument.1">
                  <p:embed/>
                </p:oleObj>
              </mc:Choice>
              <mc:Fallback>
                <p:oleObj name="think-cell Folie" r:id="rId6" imgW="624" imgH="623" progId="TCLayout.ActiveDocument.1">
                  <p:embed/>
                  <p:pic>
                    <p:nvPicPr>
                      <p:cNvPr id="5" name="Objekt 4" hidden="1">
                        <a:extLst>
                          <a:ext uri="{FF2B5EF4-FFF2-40B4-BE49-F238E27FC236}">
                            <a16:creationId xmlns:a16="http://schemas.microsoft.com/office/drawing/2014/main" id="{B98CE904-E53C-4803-82DC-1758881BF8A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01203DCD-D588-46F0-AEEF-C908EA47801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p:txBody>
          <a:bodyPr rtlCol="0"/>
          <a:lstStyle/>
          <a:p>
            <a:pPr rtl="0"/>
            <a:r>
              <a:rPr lang="de-DE" dirty="0"/>
              <a:t>QUIZ QUESTION 3</a:t>
            </a:r>
          </a:p>
        </p:txBody>
      </p:sp>
      <p:sp>
        <p:nvSpPr>
          <p:cNvPr id="3" name="Inhaltsplatzhalter 2"/>
          <p:cNvSpPr>
            <a:spLocks noGrp="1"/>
          </p:cNvSpPr>
          <p:nvPr>
            <p:ph sz="half" idx="1"/>
          </p:nvPr>
        </p:nvSpPr>
        <p:spPr/>
        <p:txBody>
          <a:bodyPr rtlCol="0">
            <a:normAutofit lnSpcReduction="10000"/>
          </a:bodyPr>
          <a:lstStyle/>
          <a:p>
            <a:pPr rtl="0"/>
            <a:r>
              <a:rPr lang="de-DE" b="1" dirty="0"/>
              <a:t>F: Was könnte der Grund sein, dass, man das  Projekt plötzlich nicht mehr übersetzen kann)</a:t>
            </a:r>
          </a:p>
          <a:p>
            <a:pPr rtl="0"/>
            <a:endParaRPr lang="de-DE" dirty="0"/>
          </a:p>
          <a:p>
            <a:pPr rtl="0"/>
            <a:r>
              <a:rPr lang="de-DE" b="1" dirty="0"/>
              <a:t>A: </a:t>
            </a:r>
            <a:r>
              <a:rPr lang="de-DE" dirty="0"/>
              <a:t>ProcessorExpert.pe Daten schauen, dass es keine Konflikte gibt. </a:t>
            </a:r>
          </a:p>
          <a:p>
            <a:pPr rtl="0"/>
            <a:r>
              <a:rPr lang="de-DE" dirty="0"/>
              <a:t>Ansonsten besser auf alten Stand zurücksetzen, falls es nicht mehr geht</a:t>
            </a:r>
          </a:p>
        </p:txBody>
      </p:sp>
      <p:sp>
        <p:nvSpPr>
          <p:cNvPr id="4" name="Inhaltsplatzhalter 3"/>
          <p:cNvSpPr>
            <a:spLocks noGrp="1"/>
          </p:cNvSpPr>
          <p:nvPr>
            <p:ph sz="half" idx="2"/>
          </p:nvPr>
        </p:nvSpPr>
        <p:spPr/>
        <p:txBody>
          <a:bodyPr rtlCol="0"/>
          <a:lstStyle/>
          <a:p>
            <a:pPr rtl="0"/>
            <a:endParaRPr lang="de-DE" dirty="0"/>
          </a:p>
        </p:txBody>
      </p:sp>
    </p:spTree>
    <p:extLst>
      <p:ext uri="{BB962C8B-B14F-4D97-AF65-F5344CB8AC3E}">
        <p14:creationId xmlns:p14="http://schemas.microsoft.com/office/powerpoint/2010/main" val="1411094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i_m7J4YsS2KjZ3V6OXZp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qd2cb32ZQkqaKVJLtkjeg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qd2cb32ZQkqaKVJLtkjeg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d2cb32ZQkqaKVJLtkjeg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We1Bb6UQqSyzY7tkz4J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SvwoB6vQri361h8Z9IN8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LjSbRRWWRhewStM98COTi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FSvwoB6vQri361h8Z9IN8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LjSbRRWWRhewStM98COTig"/>
</p:tagLst>
</file>

<file path=ppt/theme/theme1.xml><?xml version="1.0" encoding="utf-8"?>
<a:theme xmlns:a="http://schemas.openxmlformats.org/drawingml/2006/main" name="Kinderfreundschaft 16 x 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6686_TF03896101.potx" id="{16227EA4-818B-4499-8E80-40139B89E740}" vid="{C4753B90-BCDF-4A21-9C37-30D24945AC95}"/>
    </a:ext>
  </a:extLst>
</a:theme>
</file>

<file path=ppt/theme/theme2.xml><?xml version="1.0" encoding="utf-8"?>
<a:theme xmlns:a="http://schemas.openxmlformats.org/drawingml/2006/main" name="Office-Design">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15C6C-6BB6-4DB6-B7D6-7F14EAB2CC5C}">
  <ds:schemaRefs>
    <ds:schemaRef ds:uri="http://schemas.microsoft.com/office/2006/documentManagement/types"/>
    <ds:schemaRef ds:uri="http://schemas.openxmlformats.org/package/2006/metadata/core-properties"/>
    <ds:schemaRef ds:uri="http://purl.org/dc/elements/1.1/"/>
    <ds:schemaRef ds:uri="http://www.w3.org/XML/1998/namespace"/>
    <ds:schemaRef ds:uri="40262f94-9f35-4ac3-9a90-690165a166b7"/>
    <ds:schemaRef ds:uri="http://purl.org/dc/dcmitype/"/>
    <ds:schemaRef ds:uri="a4f35948-e619-41b3-aa29-22878b09cfd2"/>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EDF6667-B669-49A4-BBE6-2132BA71C0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Unterrichtspräsentation Kinder auf dem Schulhof (Breitbild)</Template>
  <TotalTime>0</TotalTime>
  <Words>332</Words>
  <Application>Microsoft Office PowerPoint</Application>
  <PresentationFormat>Breitbild</PresentationFormat>
  <Paragraphs>36</Paragraphs>
  <Slides>10</Slides>
  <Notes>10</Notes>
  <HiddenSlides>0</HiddenSlides>
  <MMClips>0</MMClips>
  <ScaleCrop>false</ScaleCrop>
  <HeadingPairs>
    <vt:vector size="8" baseType="variant">
      <vt:variant>
        <vt:lpstr>Verwendete Schriftarten</vt:lpstr>
      </vt:variant>
      <vt:variant>
        <vt:i4>2</vt:i4>
      </vt:variant>
      <vt:variant>
        <vt:lpstr>Design</vt:lpstr>
      </vt:variant>
      <vt:variant>
        <vt:i4>1</vt:i4>
      </vt:variant>
      <vt:variant>
        <vt:lpstr>Eingebettete OLE-Server</vt:lpstr>
      </vt:variant>
      <vt:variant>
        <vt:i4>1</vt:i4>
      </vt:variant>
      <vt:variant>
        <vt:lpstr>Folientitel</vt:lpstr>
      </vt:variant>
      <vt:variant>
        <vt:i4>10</vt:i4>
      </vt:variant>
    </vt:vector>
  </HeadingPairs>
  <TitlesOfParts>
    <vt:vector size="14" baseType="lpstr">
      <vt:lpstr>Arial</vt:lpstr>
      <vt:lpstr>Times New Roman</vt:lpstr>
      <vt:lpstr>Kinderfreundschaft 16 x 9</vt:lpstr>
      <vt:lpstr>think-cell Folie</vt:lpstr>
      <vt:lpstr>RECAP SW1 29.09.2017</vt:lpstr>
      <vt:lpstr>VCS – Version Control Systems</vt:lpstr>
      <vt:lpstr>PowerPoint-Präsentation</vt:lpstr>
      <vt:lpstr>PowerPoint-Präsentation</vt:lpstr>
      <vt:lpstr>Ignoring files</vt:lpstr>
      <vt:lpstr>QUIZ QUESTIONS</vt:lpstr>
      <vt:lpstr>QUIZ QUESTION 1</vt:lpstr>
      <vt:lpstr>QUIZ QUESTION 2</vt:lpstr>
      <vt:lpstr>QUIZ QUESTION 3</vt:lpstr>
      <vt:lpstr>Sind noch Fragen aufgetaucht?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 29.09.2017</dc:title>
  <dc:creator>Dany Zimmermann</dc:creator>
  <cp:keywords/>
  <cp:lastModifiedBy>Dario Stalder</cp:lastModifiedBy>
  <cp:revision>8</cp:revision>
  <dcterms:created xsi:type="dcterms:W3CDTF">2017-09-26T14:54:50Z</dcterms:created>
  <dcterms:modified xsi:type="dcterms:W3CDTF">2017-09-26T16:00:01Z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