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7" r:id="rId5"/>
    <p:sldId id="265" r:id="rId6"/>
    <p:sldId id="266" r:id="rId7"/>
    <p:sldId id="267" r:id="rId8"/>
    <p:sldId id="268" r:id="rId9"/>
    <p:sldId id="258" r:id="rId10"/>
    <p:sldId id="276" r:id="rId11"/>
    <p:sldId id="270" r:id="rId12"/>
    <p:sldId id="275" r:id="rId13"/>
    <p:sldId id="274" r:id="rId14"/>
  </p:sldIdLst>
  <p:sldSz cx="12192000" cy="6858000"/>
  <p:notesSz cx="6858000" cy="9144000"/>
  <p:custDataLst>
    <p:tags r:id="rId17"/>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0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0" d="100"/>
          <a:sy n="90" d="100"/>
        </p:scale>
        <p:origin x="30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BC51FE-A7C0-44C1-B6D7-3493A39A3647}" type="datetime1">
              <a:rPr lang="de-DE" smtClean="0"/>
              <a:t>26.09.2017</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de-DE" smtClean="0"/>
              <a:t>‹Nr.›</a:t>
            </a:fld>
            <a:endParaRPr lang="de-DE"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748BE-5E7C-4DFB-B8B3-EFFA1AD80B2D}" type="datetime1">
              <a:rPr lang="de-DE" smtClean="0"/>
              <a:pPr/>
              <a:t>26.09.2017</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de-DE" smtClean="0"/>
              <a:t>‹Nr.›</a:t>
            </a:fld>
            <a:endParaRPr lang="de-DE"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a:t>
            </a:fld>
            <a:endParaRPr lang="de-DE" dirty="0"/>
          </a:p>
        </p:txBody>
      </p:sp>
    </p:spTree>
    <p:extLst>
      <p:ext uri="{BB962C8B-B14F-4D97-AF65-F5344CB8AC3E}">
        <p14:creationId xmlns:p14="http://schemas.microsoft.com/office/powerpoint/2010/main" val="253302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10</a:t>
            </a:fld>
            <a:endParaRPr lang="de-DE" dirty="0"/>
          </a:p>
        </p:txBody>
      </p:sp>
    </p:spTree>
    <p:extLst>
      <p:ext uri="{BB962C8B-B14F-4D97-AF65-F5344CB8AC3E}">
        <p14:creationId xmlns:p14="http://schemas.microsoft.com/office/powerpoint/2010/main" val="123045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2</a:t>
            </a:fld>
            <a:endParaRPr lang="de-DE" dirty="0"/>
          </a:p>
        </p:txBody>
      </p:sp>
    </p:spTree>
    <p:extLst>
      <p:ext uri="{BB962C8B-B14F-4D97-AF65-F5344CB8AC3E}">
        <p14:creationId xmlns:p14="http://schemas.microsoft.com/office/powerpoint/2010/main" val="388601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3</a:t>
            </a:fld>
            <a:endParaRPr lang="de-DE" dirty="0"/>
          </a:p>
        </p:txBody>
      </p:sp>
    </p:spTree>
    <p:extLst>
      <p:ext uri="{BB962C8B-B14F-4D97-AF65-F5344CB8AC3E}">
        <p14:creationId xmlns:p14="http://schemas.microsoft.com/office/powerpoint/2010/main" val="372700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4</a:t>
            </a:fld>
            <a:endParaRPr lang="de-DE" dirty="0"/>
          </a:p>
        </p:txBody>
      </p:sp>
    </p:spTree>
    <p:extLst>
      <p:ext uri="{BB962C8B-B14F-4D97-AF65-F5344CB8AC3E}">
        <p14:creationId xmlns:p14="http://schemas.microsoft.com/office/powerpoint/2010/main" val="223552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5</a:t>
            </a:fld>
            <a:endParaRPr lang="de-DE" dirty="0"/>
          </a:p>
        </p:txBody>
      </p:sp>
    </p:spTree>
    <p:extLst>
      <p:ext uri="{BB962C8B-B14F-4D97-AF65-F5344CB8AC3E}">
        <p14:creationId xmlns:p14="http://schemas.microsoft.com/office/powerpoint/2010/main" val="5532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6</a:t>
            </a:fld>
            <a:endParaRPr lang="de-DE" dirty="0"/>
          </a:p>
        </p:txBody>
      </p:sp>
    </p:spTree>
    <p:extLst>
      <p:ext uri="{BB962C8B-B14F-4D97-AF65-F5344CB8AC3E}">
        <p14:creationId xmlns:p14="http://schemas.microsoft.com/office/powerpoint/2010/main" val="4097601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7</a:t>
            </a:fld>
            <a:endParaRPr lang="de-DE" dirty="0"/>
          </a:p>
        </p:txBody>
      </p:sp>
    </p:spTree>
    <p:extLst>
      <p:ext uri="{BB962C8B-B14F-4D97-AF65-F5344CB8AC3E}">
        <p14:creationId xmlns:p14="http://schemas.microsoft.com/office/powerpoint/2010/main" val="373796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8</a:t>
            </a:fld>
            <a:endParaRPr lang="de-DE" dirty="0"/>
          </a:p>
        </p:txBody>
      </p:sp>
    </p:spTree>
    <p:extLst>
      <p:ext uri="{BB962C8B-B14F-4D97-AF65-F5344CB8AC3E}">
        <p14:creationId xmlns:p14="http://schemas.microsoft.com/office/powerpoint/2010/main" val="39951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9</a:t>
            </a:fld>
            <a:endParaRPr lang="de-DE" dirty="0"/>
          </a:p>
        </p:txBody>
      </p:sp>
    </p:spTree>
    <p:extLst>
      <p:ext uri="{BB962C8B-B14F-4D97-AF65-F5344CB8AC3E}">
        <p14:creationId xmlns:p14="http://schemas.microsoft.com/office/powerpoint/2010/main" val="389879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Bild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el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de-DE"/>
              <a:t>Titelmasterformat durch Klicken bearbeiten</a:t>
            </a:r>
            <a:endParaRPr lang="de-DE" dirty="0"/>
          </a:p>
        </p:txBody>
      </p:sp>
      <p:sp>
        <p:nvSpPr>
          <p:cNvPr id="3" name="Untertitel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Formatvorlage des Untertitelmasters durch Klicken bearbeiten</a:t>
            </a:r>
            <a:endParaRPr lang="de-DE"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wei Bilder mit Beschriftungen">
    <p:spTree>
      <p:nvGrpSpPr>
        <p:cNvPr id="1" name=""/>
        <p:cNvGrpSpPr/>
        <p:nvPr/>
      </p:nvGrpSpPr>
      <p:grpSpPr>
        <a:xfrm>
          <a:off x="0" y="0"/>
          <a:ext cx="0" cy="0"/>
          <a:chOff x="0" y="0"/>
          <a:chExt cx="0" cy="0"/>
        </a:xfrm>
      </p:grpSpPr>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el 1"/>
          <p:cNvSpPr>
            <a:spLocks noGrp="1"/>
          </p:cNvSpPr>
          <p:nvPr>
            <p:ph type="title"/>
          </p:nvPr>
        </p:nvSpPr>
        <p:spPr>
          <a:xfrm>
            <a:off x="1028580" y="5791200"/>
            <a:ext cx="8115419" cy="701674"/>
          </a:xfrm>
        </p:spPr>
        <p:txBody>
          <a:bodyPr vert="horz" lIns="91440" tIns="45720" rIns="91440" bIns="45720" rtlCol="0" anchor="b">
            <a:normAutofit/>
          </a:bodyPr>
          <a:lstStyle>
            <a:lvl1pPr>
              <a:defRPr lang="en-US" sz="2400">
                <a:solidFill>
                  <a:schemeClr val="accent1"/>
                </a:solidFill>
              </a:defRPr>
            </a:lvl1pPr>
          </a:lstStyle>
          <a:p>
            <a:pPr lvl="0" rtl="0"/>
            <a:r>
              <a:rPr lang="de-DE"/>
              <a:t>Titelmasterformat durch Klicken bearbeiten</a:t>
            </a:r>
            <a:endParaRPr lang="de-DE" dirty="0"/>
          </a:p>
        </p:txBody>
      </p:sp>
      <p:sp>
        <p:nvSpPr>
          <p:cNvPr id="7" name="Freihand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7" name="Textplatzhalter 16"/>
          <p:cNvSpPr>
            <a:spLocks noGrp="1"/>
          </p:cNvSpPr>
          <p:nvPr>
            <p:ph type="body" sz="quarter" idx="14"/>
          </p:nvPr>
        </p:nvSpPr>
        <p:spPr>
          <a:xfrm>
            <a:off x="1028581" y="5181600"/>
            <a:ext cx="3566160" cy="493776"/>
          </a:xfrm>
        </p:spPr>
        <p:txBody>
          <a:bodyPr rtlCol="0">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
        <p:nvSpPr>
          <p:cNvPr id="18" name="Freihand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Bildplatzhalter 18" descr="Leerer Platzhalter zum Hinzufügen eines Bilds. Klicken Sie auf den Platzhalter, und wählen Sie das hinzuzufügende Bild aus."/>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20" name="Textplatzhalter 16"/>
          <p:cNvSpPr>
            <a:spLocks noGrp="1"/>
          </p:cNvSpPr>
          <p:nvPr>
            <p:ph type="body" sz="quarter" idx="16"/>
          </p:nvPr>
        </p:nvSpPr>
        <p:spPr>
          <a:xfrm>
            <a:off x="5566714" y="5181600"/>
            <a:ext cx="3566160" cy="493776"/>
          </a:xfrm>
        </p:spPr>
        <p:txBody>
          <a:bodyPr rtlCol="0">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rei Bilder mit Beschriftung">
    <p:spTree>
      <p:nvGrpSpPr>
        <p:cNvPr id="1" name=""/>
        <p:cNvGrpSpPr/>
        <p:nvPr/>
      </p:nvGrpSpPr>
      <p:grpSpPr>
        <a:xfrm>
          <a:off x="0" y="0"/>
          <a:ext cx="0" cy="0"/>
          <a:chOff x="0" y="0"/>
          <a:chExt cx="0" cy="0"/>
        </a:xfrm>
      </p:grpSpPr>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el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de-DE"/>
              <a:t>Titelmasterformat durch Klicken bearbeiten</a:t>
            </a:r>
            <a:endParaRPr lang="de-DE" dirty="0"/>
          </a:p>
        </p:txBody>
      </p:sp>
      <p:sp>
        <p:nvSpPr>
          <p:cNvPr id="7" name="Freihand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8" name="Freihand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Bildplatzhalter 18" descr="Leerer Platzhalter zum Hinzufügen eines Bilds. Klicken Sie auf den Platzhalter, und wählen Sie das hinzuzufügende Bild aus."/>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2" name="Freihand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Bildplatzhalter 12" descr="Leerer Platzhalter zum Hinzufügen eines Bilds. Klicken Sie auf den Platzhalter, und wählen Sie das hinzuzufügende Bild aus."/>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7" name="Textplatzhalt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ünf Bilder">
    <p:spTree>
      <p:nvGrpSpPr>
        <p:cNvPr id="1" name=""/>
        <p:cNvGrpSpPr/>
        <p:nvPr/>
      </p:nvGrpSpPr>
      <p:grpSpPr>
        <a:xfrm>
          <a:off x="0" y="0"/>
          <a:ext cx="0" cy="0"/>
          <a:chOff x="0" y="0"/>
          <a:chExt cx="0" cy="0"/>
        </a:xfrm>
      </p:grpSpPr>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2" name="Titel 1"/>
          <p:cNvSpPr>
            <a:spLocks noGrp="1"/>
          </p:cNvSpPr>
          <p:nvPr>
            <p:ph type="title"/>
          </p:nvPr>
        </p:nvSpPr>
        <p:spPr>
          <a:xfrm>
            <a:off x="9677400" y="365126"/>
            <a:ext cx="2133600" cy="1539874"/>
          </a:xfrm>
        </p:spPr>
        <p:txBody>
          <a:bodyPr vert="horz" lIns="91440" tIns="45720" rIns="91440" bIns="45720" rtlCol="0" anchor="b">
            <a:normAutofit/>
          </a:bodyPr>
          <a:lstStyle>
            <a:lvl1pPr>
              <a:defRPr lang="en-US" sz="2400">
                <a:solidFill>
                  <a:schemeClr val="accent1"/>
                </a:solidFill>
              </a:defRPr>
            </a:lvl1pPr>
          </a:lstStyle>
          <a:p>
            <a:pPr lvl="0" rtl="0"/>
            <a:r>
              <a:rPr lang="de-DE"/>
              <a:t>Titelmasterformat durch Klicken bearbeiten</a:t>
            </a:r>
            <a:endParaRPr lang="de-DE" dirty="0"/>
          </a:p>
        </p:txBody>
      </p:sp>
      <p:sp>
        <p:nvSpPr>
          <p:cNvPr id="8" name="Freihand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9" name="Bildplatzhalter 8" descr="Leerer Platzhalter zum Hinzufügen eines Bilds. Klicken Sie auf den Platzhalter, und wählen Sie das hinzuzufügende Bild aus."/>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0" name="Freihand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1" name="Bildplatzhalter 10" descr="Leerer Platzhalter zum Hinzufügen eines Bilds. Klicken Sie auf den Platzhalter, und wählen Sie das hinzuzufügende Bild aus."/>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2" name="Freihand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Bildplatzhalter 12" descr="Leerer Platzhalter zum Hinzufügen eines Bilds. Klicken Sie auf den Platzhalter, und wählen Sie das hinzuzufügende Bild aus."/>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4" name="Freihand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20" name="Freihand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21" name="Bildplatzhalter 20" descr="Leerer Platzhalter zum Hinzufügen eines Bilds. Klicken Sie auf den Platzhalter, und wählen Sie das hinzuzufügende Bild aus."/>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p:txBody>
          <a:bodyPr vert="eaVert"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BC612565-8C3E-4BB0-9B70-60F6FC1392F8}"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365125"/>
            <a:ext cx="1828799" cy="4940300"/>
          </a:xfrm>
        </p:spPr>
        <p:txBody>
          <a:bodyPr vert="eaVert"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a:xfrm>
            <a:off x="1524000" y="365125"/>
            <a:ext cx="6858000" cy="4940300"/>
          </a:xfrm>
        </p:spPr>
        <p:txBody>
          <a:bodyPr vert="eaVert"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8E6FEF20-1085-4563-9F37-78094EF387C8}"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idx="1"/>
          </p:nvPr>
        </p:nvSpPr>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78431C69-5D71-463E-93BB-A9749341EBF7}"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pic>
        <p:nvPicPr>
          <p:cNvPr id="7" name="Bild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el 1"/>
          <p:cNvSpPr>
            <a:spLocks noGrp="1"/>
          </p:cNvSpPr>
          <p:nvPr>
            <p:ph type="title"/>
          </p:nvPr>
        </p:nvSpPr>
        <p:spPr>
          <a:xfrm>
            <a:off x="3352800" y="533400"/>
            <a:ext cx="7315200" cy="1828800"/>
          </a:xfrm>
        </p:spPr>
        <p:txBody>
          <a:bodyPr rtlCol="0" anchor="b">
            <a:normAutofit/>
          </a:bodyPr>
          <a:lstStyle>
            <a:lvl1pPr>
              <a:defRPr sz="4400"/>
            </a:lvl1pPr>
          </a:lstStyle>
          <a:p>
            <a:pPr rtl="0"/>
            <a:r>
              <a:rPr lang="de-DE"/>
              <a:t>Titelmasterformat durch Klicken bearbeiten</a:t>
            </a:r>
            <a:endParaRPr lang="de-DE" dirty="0"/>
          </a:p>
        </p:txBody>
      </p:sp>
      <p:sp>
        <p:nvSpPr>
          <p:cNvPr id="3" name="Textplatzhalter 2"/>
          <p:cNvSpPr>
            <a:spLocks noGrp="1"/>
          </p:cNvSpPr>
          <p:nvPr>
            <p:ph type="body" idx="1"/>
          </p:nvPr>
        </p:nvSpPr>
        <p:spPr>
          <a:xfrm>
            <a:off x="3352800" y="2438400"/>
            <a:ext cx="5486400" cy="914400"/>
          </a:xfrm>
        </p:spPr>
        <p:txBody>
          <a:bodyPr rtlCol="0">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a:t>Formatvorlagen des Textmasters bearbeiten</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sz="half" idx="1"/>
          </p:nvPr>
        </p:nvSpPr>
        <p:spPr>
          <a:xfrm>
            <a:off x="1524000" y="1825625"/>
            <a:ext cx="4389120" cy="3474720"/>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278880" y="1825625"/>
            <a:ext cx="4389120" cy="3474720"/>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84A3865F-D31C-40CF-85DC-1933612F9F50}"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Textplatzhalt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Formatvorlagen des Textmasters bearbeiten</a:t>
            </a:r>
          </a:p>
        </p:txBody>
      </p:sp>
      <p:sp>
        <p:nvSpPr>
          <p:cNvPr id="4" name="Inhaltsplatzhalter 3"/>
          <p:cNvSpPr>
            <a:spLocks noGrp="1"/>
          </p:cNvSpPr>
          <p:nvPr>
            <p:ph sz="half" idx="2"/>
          </p:nvPr>
        </p:nvSpPr>
        <p:spPr>
          <a:xfrm>
            <a:off x="1524000" y="2624666"/>
            <a:ext cx="4389120" cy="2675467"/>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Formatvorlagen des Textmasters bearbeiten</a:t>
            </a:r>
          </a:p>
        </p:txBody>
      </p:sp>
      <p:sp>
        <p:nvSpPr>
          <p:cNvPr id="6" name="Inhaltsplatzhalter 5"/>
          <p:cNvSpPr>
            <a:spLocks noGrp="1"/>
          </p:cNvSpPr>
          <p:nvPr>
            <p:ph sz="quarter" idx="4"/>
          </p:nvPr>
        </p:nvSpPr>
        <p:spPr>
          <a:xfrm>
            <a:off x="6278880" y="2624666"/>
            <a:ext cx="4389120" cy="2675467"/>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p>
            <a:pPr rtl="0"/>
            <a:r>
              <a:rPr lang="de-DE" dirty="0"/>
              <a:t>Fußzeile hinzufügen</a:t>
            </a:r>
          </a:p>
        </p:txBody>
      </p:sp>
      <p:sp>
        <p:nvSpPr>
          <p:cNvPr id="7" name="Datumsplatzhalter 6"/>
          <p:cNvSpPr>
            <a:spLocks noGrp="1"/>
          </p:cNvSpPr>
          <p:nvPr>
            <p:ph type="dt" sz="half" idx="10"/>
          </p:nvPr>
        </p:nvSpPr>
        <p:spPr/>
        <p:txBody>
          <a:bodyPr rtlCol="0"/>
          <a:lstStyle>
            <a:lvl1pPr>
              <a:defRPr/>
            </a:lvl1pPr>
          </a:lstStyle>
          <a:p>
            <a:fld id="{3A9BB639-7E0E-44C6-82D3-BCCAFBEC8341}" type="datetime1">
              <a:rPr lang="de-DE" smtClean="0"/>
              <a:pPr/>
              <a:t>26.09.2017</a:t>
            </a:fld>
            <a:endParaRPr lang="de-DE" dirty="0"/>
          </a:p>
        </p:txBody>
      </p:sp>
      <p:sp>
        <p:nvSpPr>
          <p:cNvPr id="9" name="Foliennummernplatzhalter 8"/>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4" name="Fußzeilenplatzhalter 3"/>
          <p:cNvSpPr>
            <a:spLocks noGrp="1"/>
          </p:cNvSpPr>
          <p:nvPr>
            <p:ph type="ftr" sz="quarter" idx="11"/>
          </p:nvPr>
        </p:nvSpPr>
        <p:spPr/>
        <p:txBody>
          <a:bodyPr rtlCol="0"/>
          <a:lstStyle/>
          <a:p>
            <a:pPr rtl="0"/>
            <a:r>
              <a:rPr lang="de-DE" dirty="0"/>
              <a:t>Fußzeile hinzufügen</a:t>
            </a:r>
          </a:p>
        </p:txBody>
      </p:sp>
      <p:sp>
        <p:nvSpPr>
          <p:cNvPr id="3" name="Datumsplatzhalter 2"/>
          <p:cNvSpPr>
            <a:spLocks noGrp="1"/>
          </p:cNvSpPr>
          <p:nvPr>
            <p:ph type="dt" sz="half" idx="10"/>
          </p:nvPr>
        </p:nvSpPr>
        <p:spPr/>
        <p:txBody>
          <a:bodyPr rtlCol="0"/>
          <a:lstStyle>
            <a:lvl1pPr>
              <a:defRPr/>
            </a:lvl1pPr>
          </a:lstStyle>
          <a:p>
            <a:fld id="{4323BFEE-AB19-4F09-87C9-3653B56FBCBF}" type="datetime1">
              <a:rPr lang="de-DE" smtClean="0"/>
              <a:pPr/>
              <a:t>26.09.2017</a:t>
            </a:fld>
            <a:endParaRPr lang="de-DE" dirty="0"/>
          </a:p>
        </p:txBody>
      </p:sp>
      <p:sp>
        <p:nvSpPr>
          <p:cNvPr id="5" name="Foliennummernplatzhalter 4"/>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p>
            <a:pPr rtl="0"/>
            <a:r>
              <a:rPr lang="de-DE" dirty="0"/>
              <a:t>Fußzeile hinzufügen</a:t>
            </a:r>
          </a:p>
        </p:txBody>
      </p:sp>
      <p:sp>
        <p:nvSpPr>
          <p:cNvPr id="2" name="Datumsplatzhalter 1"/>
          <p:cNvSpPr>
            <a:spLocks noGrp="1"/>
          </p:cNvSpPr>
          <p:nvPr>
            <p:ph type="dt" sz="half" idx="10"/>
          </p:nvPr>
        </p:nvSpPr>
        <p:spPr/>
        <p:txBody>
          <a:bodyPr rtlCol="0"/>
          <a:lstStyle>
            <a:lvl1pPr>
              <a:defRPr/>
            </a:lvl1pPr>
          </a:lstStyle>
          <a:p>
            <a:fld id="{B2C402D9-CCC7-444D-9FCC-69458C027970}" type="datetime1">
              <a:rPr lang="de-DE" smtClean="0"/>
              <a:pPr/>
              <a:t>26.09.2017</a:t>
            </a:fld>
            <a:endParaRPr lang="de-DE" dirty="0"/>
          </a:p>
        </p:txBody>
      </p:sp>
      <p:sp>
        <p:nvSpPr>
          <p:cNvPr id="4" name="Foliennummernplatzhalter 3"/>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defRPr sz="3200"/>
            </a:lvl1pPr>
          </a:lstStyle>
          <a:p>
            <a:pPr rtl="0"/>
            <a:r>
              <a:rPr lang="de-DE"/>
              <a:t>Titelmasterformat durch Klicken bearbeiten</a:t>
            </a:r>
            <a:endParaRPr lang="de-DE" dirty="0"/>
          </a:p>
        </p:txBody>
      </p:sp>
      <p:sp>
        <p:nvSpPr>
          <p:cNvPr id="3" name="Inhaltsplatzhalt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Formatvorlagen des Textmasters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948F228C-75B1-452C-ADA6-DC42CBAC84CF}"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Beschriftung">
    <p:spTree>
      <p:nvGrpSpPr>
        <p:cNvPr id="1" name=""/>
        <p:cNvGrpSpPr/>
        <p:nvPr/>
      </p:nvGrpSpPr>
      <p:grpSpPr>
        <a:xfrm>
          <a:off x="0" y="0"/>
          <a:ext cx="0" cy="0"/>
          <a:chOff x="0" y="0"/>
          <a:chExt cx="0" cy="0"/>
        </a:xfrm>
      </p:grpSpPr>
      <p:sp>
        <p:nvSpPr>
          <p:cNvPr id="8" name="Freihand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 name="Titel 1"/>
          <p:cNvSpPr>
            <a:spLocks noGrp="1"/>
          </p:cNvSpPr>
          <p:nvPr>
            <p:ph type="title"/>
          </p:nvPr>
        </p:nvSpPr>
        <p:spPr/>
        <p:txBody>
          <a:bodyPr rtlCol="0" anchor="b"/>
          <a:lstStyle>
            <a:lvl1pPr>
              <a:defRPr sz="3200"/>
            </a:lvl1pPr>
          </a:lstStyle>
          <a:p>
            <a:pPr rtl="0"/>
            <a:r>
              <a:rPr lang="de-DE"/>
              <a:t>Titelmasterformat durch Klicken bearbeiten</a:t>
            </a:r>
            <a:endParaRPr lang="de-DE" dirty="0"/>
          </a:p>
        </p:txBody>
      </p:sp>
      <p:sp>
        <p:nvSpPr>
          <p:cNvPr id="12" name="Bildplatzhalter 11" descr="Leerer Platzhalter zum Hinzufügen eines Bilds. Klicken Sie auf den Platzhalter, und wählen Sie das hinzuzufügende Bild aus."/>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4" name="Textplatzhalt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Formatvorlagen des Textmasters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6A2337C1-0D92-4108-8C73-9DE114662EE2}"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elplatzhalt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5" name="Fußzeilenplatzhalt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de-DE" dirty="0"/>
              <a:t>Fußzeile hinzufügen</a:t>
            </a:r>
          </a:p>
        </p:txBody>
      </p:sp>
      <p:sp>
        <p:nvSpPr>
          <p:cNvPr id="4" name="Datumsplatzhalt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fld id="{229CF520-9AFC-4B3A-AD4B-FE64ECF3701B}" type="datetime1">
              <a:rPr lang="de-DE" smtClean="0"/>
              <a:pPr/>
              <a:t>26.09.2017</a:t>
            </a:fld>
            <a:endParaRPr lang="de-DE" dirty="0"/>
          </a:p>
        </p:txBody>
      </p:sp>
      <p:sp>
        <p:nvSpPr>
          <p:cNvPr id="6" name="Foliennummernplatzhalt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de-DE" smtClean="0"/>
              <a:pPr/>
              <a:t>‹Nr.›</a:t>
            </a:fld>
            <a:endParaRPr lang="de-DE"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0.xml"/><Relationship Id="rId4"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6.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FFABD67-EFA4-46C3-9F73-390E2CA85C22}"/>
              </a:ext>
            </a:extLst>
          </p:cNvPr>
          <p:cNvGraphicFramePr>
            <a:graphicFrameLocks noChangeAspect="1"/>
          </p:cNvGraphicFramePr>
          <p:nvPr>
            <p:custDataLst>
              <p:tags r:id="rId2"/>
            </p:custDataLst>
            <p:extLst>
              <p:ext uri="{D42A27DB-BD31-4B8C-83A1-F6EECF244321}">
                <p14:modId xmlns:p14="http://schemas.microsoft.com/office/powerpoint/2010/main" val="261952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DB6A2D9B-5517-4DBF-A205-FEB8F95834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44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ctrTitle"/>
          </p:nvPr>
        </p:nvSpPr>
        <p:spPr/>
        <p:txBody>
          <a:bodyPr rtlCol="0"/>
          <a:lstStyle/>
          <a:p>
            <a:pPr rtl="0"/>
            <a:r>
              <a:rPr lang="de-DE" dirty="0"/>
              <a:t>RECAP SW1 29.09.2017</a:t>
            </a:r>
          </a:p>
        </p:txBody>
      </p:sp>
      <p:sp>
        <p:nvSpPr>
          <p:cNvPr id="3" name="Untertitel 2"/>
          <p:cNvSpPr>
            <a:spLocks noGrp="1"/>
          </p:cNvSpPr>
          <p:nvPr>
            <p:ph type="subTitle" idx="1"/>
          </p:nvPr>
        </p:nvSpPr>
        <p:spPr/>
        <p:txBody>
          <a:bodyPr rtlCol="0"/>
          <a:lstStyle/>
          <a:p>
            <a:pPr rtl="0"/>
            <a:r>
              <a:rPr lang="de-DE" dirty="0"/>
              <a:t>Daniel Zimmermann</a:t>
            </a:r>
          </a:p>
          <a:p>
            <a:pPr rtl="0"/>
            <a:r>
              <a:rPr lang="de-DE" dirty="0"/>
              <a:t>Dario Stalder</a:t>
            </a:r>
          </a:p>
        </p:txBody>
      </p:sp>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A4C4BE58-6BB5-44D3-8E51-6D22570DA483}"/>
              </a:ext>
            </a:extLst>
          </p:cNvPr>
          <p:cNvGraphicFramePr>
            <a:graphicFrameLocks noChangeAspect="1"/>
          </p:cNvGraphicFramePr>
          <p:nvPr>
            <p:custDataLst>
              <p:tags r:id="rId2"/>
            </p:custDataLst>
            <p:extLst>
              <p:ext uri="{D42A27DB-BD31-4B8C-83A1-F6EECF244321}">
                <p14:modId xmlns:p14="http://schemas.microsoft.com/office/powerpoint/2010/main" val="3036564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708AD227-9621-4FA2-A70B-62306FAC6EC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a:xfrm>
            <a:off x="3071664" y="2636912"/>
            <a:ext cx="5688632" cy="1082674"/>
          </a:xfrm>
        </p:spPr>
        <p:txBody>
          <a:bodyPr rtlCol="0"/>
          <a:lstStyle/>
          <a:p>
            <a:pPr rtl="0"/>
            <a:r>
              <a:rPr lang="de-DE" dirty="0"/>
              <a:t>Sind noch Fragen aufgetaucht?</a:t>
            </a:r>
          </a:p>
        </p:txBody>
      </p:sp>
    </p:spTree>
    <p:extLst>
      <p:ext uri="{BB962C8B-B14F-4D97-AF65-F5344CB8AC3E}">
        <p14:creationId xmlns:p14="http://schemas.microsoft.com/office/powerpoint/2010/main" val="303294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9F15764-8645-417C-A8F5-F40DDE03DEA9}"/>
              </a:ext>
            </a:extLst>
          </p:cNvPr>
          <p:cNvGraphicFramePr>
            <a:graphicFrameLocks noChangeAspect="1"/>
          </p:cNvGraphicFramePr>
          <p:nvPr>
            <p:custDataLst>
              <p:tags r:id="rId2"/>
            </p:custDataLst>
            <p:extLst>
              <p:ext uri="{D42A27DB-BD31-4B8C-83A1-F6EECF244321}">
                <p14:modId xmlns:p14="http://schemas.microsoft.com/office/powerpoint/2010/main" val="2907686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12D0C613-B704-4D25-B7C9-BE8839536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VCS – Version Control Systems</a:t>
            </a:r>
          </a:p>
        </p:txBody>
      </p:sp>
      <p:sp>
        <p:nvSpPr>
          <p:cNvPr id="3" name="Textplatzhalter 2"/>
          <p:cNvSpPr>
            <a:spLocks noGrp="1"/>
          </p:cNvSpPr>
          <p:nvPr>
            <p:ph type="body" sz="half" idx="2"/>
          </p:nvPr>
        </p:nvSpPr>
        <p:spPr>
          <a:xfrm>
            <a:off x="7010400" y="1628800"/>
            <a:ext cx="3657600" cy="2811755"/>
          </a:xfrm>
        </p:spPr>
        <p:txBody>
          <a:bodyPr rtlCol="0"/>
          <a:lstStyle/>
          <a:p>
            <a:pPr rtl="0"/>
            <a:endParaRPr lang="de-DE" dirty="0"/>
          </a:p>
        </p:txBody>
      </p:sp>
      <p:pic>
        <p:nvPicPr>
          <p:cNvPr id="12" name="Grafik 11">
            <a:extLst>
              <a:ext uri="{FF2B5EF4-FFF2-40B4-BE49-F238E27FC236}">
                <a16:creationId xmlns:a16="http://schemas.microsoft.com/office/drawing/2014/main" id="{395D1116-7DB5-45A6-9A95-8469FF770712}"/>
              </a:ext>
            </a:extLst>
          </p:cNvPr>
          <p:cNvPicPr>
            <a:picLocks noChangeAspect="1"/>
          </p:cNvPicPr>
          <p:nvPr/>
        </p:nvPicPr>
        <p:blipFill>
          <a:blip r:embed="rId8"/>
          <a:stretch>
            <a:fillRect/>
          </a:stretch>
        </p:blipFill>
        <p:spPr>
          <a:xfrm>
            <a:off x="1271464" y="2636912"/>
            <a:ext cx="4580852" cy="1593156"/>
          </a:xfrm>
          <a:prstGeom prst="rect">
            <a:avLst/>
          </a:prstGeom>
        </p:spPr>
      </p:pic>
    </p:spTree>
    <p:extLst>
      <p:ext uri="{BB962C8B-B14F-4D97-AF65-F5344CB8AC3E}">
        <p14:creationId xmlns:p14="http://schemas.microsoft.com/office/powerpoint/2010/main" val="2333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rtlCol="0"/>
          <a:lstStyle/>
          <a:p>
            <a:pPr rtl="0"/>
            <a:r>
              <a:rPr lang="de-DE" dirty="0"/>
              <a:t>Zwei Bilder mit Beschriftungen</a:t>
            </a:r>
          </a:p>
        </p:txBody>
      </p:sp>
      <p:pic>
        <p:nvPicPr>
          <p:cNvPr id="6" name="Bildplatzhalter 5" descr="Mädchen mit einer Eiswaffel"/>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165" r="165"/>
          <a:stretch/>
        </p:blipFill>
        <p:spPr/>
      </p:pic>
      <p:sp>
        <p:nvSpPr>
          <p:cNvPr id="4" name="Textplatzhalter 3"/>
          <p:cNvSpPr>
            <a:spLocks noGrp="1"/>
          </p:cNvSpPr>
          <p:nvPr>
            <p:ph type="body" sz="quarter" idx="14"/>
          </p:nvPr>
        </p:nvSpPr>
        <p:spPr/>
        <p:txBody>
          <a:bodyPr rtlCol="0"/>
          <a:lstStyle/>
          <a:p>
            <a:pPr rtl="0"/>
            <a:r>
              <a:rPr lang="de-DE" dirty="0"/>
              <a:t>Beschriftung</a:t>
            </a:r>
          </a:p>
        </p:txBody>
      </p:sp>
      <p:pic>
        <p:nvPicPr>
          <p:cNvPr id="3" name="Bildplatzhalter 2" descr="Fliegende Ballons vor Wolken"/>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l="1502" r="1502"/>
          <a:stretch>
            <a:fillRect/>
          </a:stretch>
        </p:blipFill>
        <p:spPr/>
      </p:pic>
      <p:sp>
        <p:nvSpPr>
          <p:cNvPr id="5" name="Textplatzhalter 4"/>
          <p:cNvSpPr>
            <a:spLocks noGrp="1"/>
          </p:cNvSpPr>
          <p:nvPr>
            <p:ph type="body" sz="quarter" idx="16"/>
          </p:nvPr>
        </p:nvSpPr>
        <p:spPr/>
        <p:txBody>
          <a:bodyPr rtlCol="0"/>
          <a:lstStyle/>
          <a:p>
            <a:pPr rtl="0"/>
            <a:r>
              <a:rPr lang="de-DE" dirty="0"/>
              <a:t>Beschriftung</a:t>
            </a:r>
          </a:p>
        </p:txBody>
      </p:sp>
    </p:spTree>
    <p:extLst>
      <p:ext uri="{BB962C8B-B14F-4D97-AF65-F5344CB8AC3E}">
        <p14:creationId xmlns:p14="http://schemas.microsoft.com/office/powerpoint/2010/main" val="386444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rtlCol="0"/>
          <a:lstStyle/>
          <a:p>
            <a:pPr rtl="0"/>
            <a:r>
              <a:rPr lang="de-DE" dirty="0"/>
              <a:t>Drei Bilder mit Beschriftung</a:t>
            </a:r>
          </a:p>
        </p:txBody>
      </p:sp>
      <p:pic>
        <p:nvPicPr>
          <p:cNvPr id="7" name="Bildplatzhalter 6" descr="Gelber Labrador-Retriever in einem Fluss"/>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p:pic>
      <p:pic>
        <p:nvPicPr>
          <p:cNvPr id="8" name="Bildplatzhalter 7" descr="Zwei junge Mädchen, am Strand stehend"/>
          <p:cNvPicPr>
            <a:picLocks noGrp="1" noChangeAspect="1"/>
          </p:cNvPicPr>
          <p:nvPr>
            <p:ph type="pic" sz="quarter" idx="15"/>
          </p:nvPr>
        </p:nvPicPr>
        <p:blipFill rotWithShape="1">
          <a:blip r:embed="rId4" cstate="print">
            <a:extLst>
              <a:ext uri="{28A0092B-C50C-407E-A947-70E740481C1C}">
                <a14:useLocalDpi xmlns:a14="http://schemas.microsoft.com/office/drawing/2010/main" val="0"/>
              </a:ext>
            </a:extLst>
          </a:blip>
          <a:srcRect/>
          <a:stretch/>
        </p:blipFill>
        <p:spPr/>
      </p:pic>
      <p:pic>
        <p:nvPicPr>
          <p:cNvPr id="9" name="Bildplatzhalter 8" descr="Junges Mädchen mit Seifenblasen"/>
          <p:cNvPicPr>
            <a:picLocks noGrp="1" noChangeAspect="1"/>
          </p:cNvPicPr>
          <p:nvPr>
            <p:ph type="pic" sz="quarter" idx="16"/>
          </p:nvPr>
        </p:nvPicPr>
        <p:blipFill rotWithShape="1">
          <a:blip r:embed="rId5" cstate="print">
            <a:extLst>
              <a:ext uri="{28A0092B-C50C-407E-A947-70E740481C1C}">
                <a14:useLocalDpi xmlns:a14="http://schemas.microsoft.com/office/drawing/2010/main" val="0"/>
              </a:ext>
            </a:extLst>
          </a:blip>
          <a:srcRect/>
          <a:stretch/>
        </p:blipFill>
        <p:spPr/>
      </p:pic>
      <p:sp>
        <p:nvSpPr>
          <p:cNvPr id="4" name="Textplatzhalter 3"/>
          <p:cNvSpPr>
            <a:spLocks noGrp="1"/>
          </p:cNvSpPr>
          <p:nvPr>
            <p:ph type="body" sz="quarter" idx="14"/>
          </p:nvPr>
        </p:nvSpPr>
        <p:spPr/>
        <p:txBody>
          <a:bodyPr rtlCol="0"/>
          <a:lstStyle/>
          <a:p>
            <a:pPr rtl="0"/>
            <a:r>
              <a:rPr lang="de-DE" dirty="0"/>
              <a:t>Beschriftung</a:t>
            </a:r>
          </a:p>
        </p:txBody>
      </p:sp>
    </p:spTree>
    <p:extLst>
      <p:ext uri="{BB962C8B-B14F-4D97-AF65-F5344CB8AC3E}">
        <p14:creationId xmlns:p14="http://schemas.microsoft.com/office/powerpoint/2010/main" val="25605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Fünf Bilder</a:t>
            </a:r>
          </a:p>
        </p:txBody>
      </p:sp>
      <p:pic>
        <p:nvPicPr>
          <p:cNvPr id="10" name="Bildplatzhalter 9" descr="Mädchen , Blaubeeren esse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09" b="109"/>
          <a:stretch>
            <a:fillRect/>
          </a:stretch>
        </p:blipFill>
        <p:spPr/>
      </p:pic>
      <p:pic>
        <p:nvPicPr>
          <p:cNvPr id="7" name="Bildplatzhalter 6" descr="Mädchen und Junge in Regenmänteln"/>
          <p:cNvPicPr>
            <a:picLocks noGrp="1" noChangeAspect="1"/>
          </p:cNvPicPr>
          <p:nvPr>
            <p:ph type="pic" sz="quarter" idx="15"/>
          </p:nvPr>
        </p:nvPicPr>
        <p:blipFill rotWithShape="1">
          <a:blip r:embed="rId4" cstate="print">
            <a:extLst>
              <a:ext uri="{28A0092B-C50C-407E-A947-70E740481C1C}">
                <a14:useLocalDpi xmlns:a14="http://schemas.microsoft.com/office/drawing/2010/main" val="0"/>
              </a:ext>
            </a:extLst>
          </a:blip>
          <a:srcRect t="209" b="209"/>
          <a:stretch/>
        </p:blipFill>
        <p:spPr/>
      </p:pic>
      <p:pic>
        <p:nvPicPr>
          <p:cNvPr id="8" name="Bildplatzhalter 7" descr="Aufgeschnittene Wassermelone"/>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l="143" r="143"/>
          <a:stretch>
            <a:fillRect/>
          </a:stretch>
        </p:blipFill>
        <p:spPr/>
      </p:pic>
      <p:pic>
        <p:nvPicPr>
          <p:cNvPr id="9" name="Bildplatzhalter 8" descr="Junges Mädchen im blauen Regenmantel"/>
          <p:cNvPicPr>
            <a:picLocks noGrp="1" noChangeAspect="1"/>
          </p:cNvPicPr>
          <p:nvPr>
            <p:ph type="pic" sz="quarter" idx="17"/>
          </p:nvPr>
        </p:nvPicPr>
        <p:blipFill rotWithShape="1">
          <a:blip r:embed="rId6" cstate="print">
            <a:extLst>
              <a:ext uri="{28A0092B-C50C-407E-A947-70E740481C1C}">
                <a14:useLocalDpi xmlns:a14="http://schemas.microsoft.com/office/drawing/2010/main" val="0"/>
              </a:ext>
            </a:extLst>
          </a:blip>
          <a:srcRect l="37" r="37"/>
          <a:stretch/>
        </p:blipFill>
        <p:spPr/>
      </p:pic>
      <p:pic>
        <p:nvPicPr>
          <p:cNvPr id="11" name="Bildplatzhalter 10" descr="Kleiner Junge in einer Strickhängematte"/>
          <p:cNvPicPr>
            <a:picLocks noGrp="1" noChangeAspect="1"/>
          </p:cNvPicPr>
          <p:nvPr>
            <p:ph type="pic" sz="quarter" idx="18"/>
          </p:nvPr>
        </p:nvPicPr>
        <p:blipFill rotWithShape="1">
          <a:blip r:embed="rId7" cstate="print">
            <a:extLst>
              <a:ext uri="{28A0092B-C50C-407E-A947-70E740481C1C}">
                <a14:useLocalDpi xmlns:a14="http://schemas.microsoft.com/office/drawing/2010/main" val="0"/>
              </a:ext>
            </a:extLst>
          </a:blip>
          <a:srcRect l="3" r="3"/>
          <a:stretch/>
        </p:blipFill>
        <p:spPr/>
      </p:pic>
    </p:spTree>
    <p:extLst>
      <p:ext uri="{BB962C8B-B14F-4D97-AF65-F5344CB8AC3E}">
        <p14:creationId xmlns:p14="http://schemas.microsoft.com/office/powerpoint/2010/main" val="80796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8BDBCCE-6B85-4CDA-9B56-9F43D2A75F2F}"/>
              </a:ext>
            </a:extLst>
          </p:cNvPr>
          <p:cNvGraphicFramePr>
            <a:graphicFrameLocks noChangeAspect="1"/>
          </p:cNvGraphicFramePr>
          <p:nvPr>
            <p:custDataLst>
              <p:tags r:id="rId2"/>
            </p:custDataLst>
            <p:extLst>
              <p:ext uri="{D42A27DB-BD31-4B8C-83A1-F6EECF244321}">
                <p14:modId xmlns:p14="http://schemas.microsoft.com/office/powerpoint/2010/main" val="3545052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7F4FDDED-2FDB-4466-A0A3-EB455EE68E1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44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a:xfrm>
            <a:off x="3431704" y="1700808"/>
            <a:ext cx="7315200" cy="1828800"/>
          </a:xfrm>
        </p:spPr>
        <p:txBody>
          <a:bodyPr rtlCol="0"/>
          <a:lstStyle/>
          <a:p>
            <a:pPr rtl="0"/>
            <a:r>
              <a:rPr lang="de-DE" dirty="0"/>
              <a:t>QUIZ QUESTIONS</a:t>
            </a:r>
          </a:p>
        </p:txBody>
      </p:sp>
    </p:spTree>
    <p:extLst>
      <p:ext uri="{BB962C8B-B14F-4D97-AF65-F5344CB8AC3E}">
        <p14:creationId xmlns:p14="http://schemas.microsoft.com/office/powerpoint/2010/main" val="6843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546565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Folie" r:id="rId6" imgW="624" imgH="623" progId="TCLayout.ActiveDocument.1">
                  <p:embed/>
                </p:oleObj>
              </mc:Choice>
              <mc:Fallback>
                <p:oleObj name="think-cell Folie" r:id="rId6" imgW="624" imgH="623" progId="TCLayout.ActiveDocument.1">
                  <p:embed/>
                  <p:pic>
                    <p:nvPicPr>
                      <p:cNvPr id="5" name="Objekt 4" hidden="1">
                        <a:extLst>
                          <a:ext uri="{FF2B5EF4-FFF2-40B4-BE49-F238E27FC236}">
                            <a16:creationId xmlns:a16="http://schemas.microsoft.com/office/drawing/2014/main" id="{B98CE904-E53C-4803-82DC-1758881BF8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1</a:t>
            </a:r>
          </a:p>
        </p:txBody>
      </p:sp>
      <p:sp>
        <p:nvSpPr>
          <p:cNvPr id="3" name="Inhaltsplatzhalter 2"/>
          <p:cNvSpPr>
            <a:spLocks noGrp="1"/>
          </p:cNvSpPr>
          <p:nvPr>
            <p:ph sz="half" idx="1"/>
          </p:nvPr>
        </p:nvSpPr>
        <p:spPr/>
        <p:txBody>
          <a:bodyPr rtlCol="0">
            <a:normAutofit/>
          </a:bodyPr>
          <a:lstStyle/>
          <a:p>
            <a:pPr rtl="0"/>
            <a:r>
              <a:rPr lang="de-DE" b="1" dirty="0"/>
              <a:t>F: Was wird bei einem pessimistischen </a:t>
            </a:r>
            <a:endParaRPr lang="de-DE" dirty="0"/>
          </a:p>
          <a:p>
            <a:pPr rtl="0"/>
            <a:r>
              <a:rPr lang="de-DE" b="1" dirty="0"/>
              <a:t>A:</a:t>
            </a:r>
            <a:r>
              <a:rPr lang="de-DE" dirty="0"/>
              <a:t> Beim </a:t>
            </a:r>
            <a:r>
              <a:rPr lang="de-DE" dirty="0" err="1"/>
              <a:t>Object</a:t>
            </a:r>
            <a:r>
              <a:rPr lang="de-DE" dirty="0"/>
              <a:t>-File handelt es sich um eine binäre Datei. Der Code ist identisch, jedoch </a:t>
            </a:r>
            <a:r>
              <a:rPr lang="de-DE" dirty="0" err="1"/>
              <a:t>Debug</a:t>
            </a:r>
            <a:r>
              <a:rPr lang="de-DE" dirty="0"/>
              <a:t>-Pfade, Zeitstempel etc. sind nicht dieselben, was zu schweren Fehlern führen kann.</a:t>
            </a:r>
          </a:p>
        </p:txBody>
      </p:sp>
      <p:sp>
        <p:nvSpPr>
          <p:cNvPr id="4" name="Inhaltsplatzhalter 3"/>
          <p:cNvSpPr>
            <a:spLocks noGrp="1"/>
          </p:cNvSpPr>
          <p:nvPr>
            <p:ph sz="half" idx="2"/>
          </p:nvPr>
        </p:nvSpPr>
        <p:spPr/>
        <p:txBody>
          <a:bodyPr rtlCol="0"/>
          <a:lstStyle/>
          <a:p>
            <a:pPr marL="0" indent="0" rtl="0">
              <a:buNone/>
            </a:pPr>
            <a:endParaRPr lang="de-DE" dirty="0"/>
          </a:p>
        </p:txBody>
      </p:sp>
    </p:spTree>
    <p:extLst>
      <p:ext uri="{BB962C8B-B14F-4D97-AF65-F5344CB8AC3E}">
        <p14:creationId xmlns:p14="http://schemas.microsoft.com/office/powerpoint/2010/main" val="6117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1433998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2</a:t>
            </a:r>
          </a:p>
        </p:txBody>
      </p:sp>
      <p:sp>
        <p:nvSpPr>
          <p:cNvPr id="3" name="Inhaltsplatzhalter 2"/>
          <p:cNvSpPr>
            <a:spLocks noGrp="1"/>
          </p:cNvSpPr>
          <p:nvPr>
            <p:ph sz="half" idx="1"/>
          </p:nvPr>
        </p:nvSpPr>
        <p:spPr/>
        <p:txBody>
          <a:bodyPr rtlCol="0">
            <a:normAutofit lnSpcReduction="10000"/>
          </a:bodyPr>
          <a:lstStyle/>
          <a:p>
            <a:pPr rtl="0"/>
            <a:r>
              <a:rPr lang="de-DE" b="1" dirty="0"/>
              <a:t>F: </a:t>
            </a:r>
            <a:r>
              <a:rPr lang="de-DE" dirty="0"/>
              <a:t>Warum stellt man das </a:t>
            </a:r>
            <a:r>
              <a:rPr lang="de-DE" dirty="0" err="1"/>
              <a:t>Object</a:t>
            </a:r>
            <a:r>
              <a:rPr lang="de-DE" dirty="0"/>
              <a:t>-File (</a:t>
            </a:r>
            <a:r>
              <a:rPr lang="de-DE" dirty="0" err="1"/>
              <a:t>z.B</a:t>
            </a:r>
            <a:r>
              <a:rPr lang="de-DE" dirty="0"/>
              <a:t> main.obj) nicht in ein Verwaltungssystem wie beispielsweise GitHub?</a:t>
            </a:r>
          </a:p>
          <a:p>
            <a:pPr rtl="0"/>
            <a:endParaRPr lang="de-DE" dirty="0"/>
          </a:p>
          <a:p>
            <a:pPr rtl="0"/>
            <a:r>
              <a:rPr lang="de-DE" b="1" dirty="0"/>
              <a:t>A:</a:t>
            </a:r>
            <a:r>
              <a:rPr lang="de-DE" dirty="0"/>
              <a:t> Beim </a:t>
            </a:r>
            <a:r>
              <a:rPr lang="de-DE" dirty="0" err="1"/>
              <a:t>Object</a:t>
            </a:r>
            <a:r>
              <a:rPr lang="de-DE" dirty="0"/>
              <a:t>-File handelt es sich um eine binäre Datei. Der Code ist identisch, jedoch </a:t>
            </a:r>
            <a:r>
              <a:rPr lang="de-DE" dirty="0" err="1"/>
              <a:t>Debug</a:t>
            </a:r>
            <a:r>
              <a:rPr lang="de-DE" dirty="0"/>
              <a:t>-Pfade, Zeitstempel etc. sind nicht dieselben, was zu schweren Fehlern führen kann.</a:t>
            </a:r>
          </a:p>
        </p:txBody>
      </p:sp>
      <p:sp>
        <p:nvSpPr>
          <p:cNvPr id="4" name="Inhaltsplatzhalter 3"/>
          <p:cNvSpPr>
            <a:spLocks noGrp="1"/>
          </p:cNvSpPr>
          <p:nvPr>
            <p:ph sz="half" idx="2"/>
          </p:nvPr>
        </p:nvSpPr>
        <p:spPr/>
        <p:txBody>
          <a:bodyPr rtlCol="0"/>
          <a:lstStyle/>
          <a:p>
            <a:pPr marL="0" indent="0" rtl="0">
              <a:buNone/>
            </a:pPr>
            <a:endParaRPr lang="de-DE" dirty="0"/>
          </a:p>
        </p:txBody>
      </p:sp>
    </p:spTree>
    <p:extLst>
      <p:ext uri="{BB962C8B-B14F-4D97-AF65-F5344CB8AC3E}">
        <p14:creationId xmlns:p14="http://schemas.microsoft.com/office/powerpoint/2010/main" val="13599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3303913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2" name="think-cell Folie" r:id="rId6" imgW="624" imgH="623" progId="TCLayout.ActiveDocument.1">
                  <p:embed/>
                </p:oleObj>
              </mc:Choice>
              <mc:Fallback>
                <p:oleObj name="think-cell Folie" r:id="rId6" imgW="624" imgH="623" progId="TCLayout.ActiveDocument.1">
                  <p:embed/>
                  <p:pic>
                    <p:nvPicPr>
                      <p:cNvPr id="5" name="Objekt 4" hidden="1">
                        <a:extLst>
                          <a:ext uri="{FF2B5EF4-FFF2-40B4-BE49-F238E27FC236}">
                            <a16:creationId xmlns:a16="http://schemas.microsoft.com/office/drawing/2014/main" id="{B98CE904-E53C-4803-82DC-1758881BF8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3</a:t>
            </a:r>
          </a:p>
        </p:txBody>
      </p:sp>
      <p:sp>
        <p:nvSpPr>
          <p:cNvPr id="3" name="Inhaltsplatzhalter 2"/>
          <p:cNvSpPr>
            <a:spLocks noGrp="1"/>
          </p:cNvSpPr>
          <p:nvPr>
            <p:ph sz="half" idx="1"/>
          </p:nvPr>
        </p:nvSpPr>
        <p:spPr/>
        <p:txBody>
          <a:bodyPr rtlCol="0">
            <a:normAutofit lnSpcReduction="10000"/>
          </a:bodyPr>
          <a:lstStyle/>
          <a:p>
            <a:pPr rtl="0"/>
            <a:r>
              <a:rPr lang="de-DE" b="1" dirty="0"/>
              <a:t>F: </a:t>
            </a:r>
            <a:r>
              <a:rPr lang="de-DE" dirty="0"/>
              <a:t>Was könnte der Grund sein, dass, man das  Projekt plötzlich nicht mehr übersetzen kann)</a:t>
            </a:r>
          </a:p>
          <a:p>
            <a:pPr rtl="0"/>
            <a:endParaRPr lang="de-DE" dirty="0"/>
          </a:p>
          <a:p>
            <a:pPr rtl="0"/>
            <a:r>
              <a:rPr lang="de-DE" b="1" dirty="0"/>
              <a:t>A: </a:t>
            </a:r>
            <a:r>
              <a:rPr lang="de-DE" dirty="0"/>
              <a:t>ProcessorExpert.pe Daten schauen, dass es keine Konflikte gibt. </a:t>
            </a:r>
          </a:p>
          <a:p>
            <a:pPr rtl="0"/>
            <a:r>
              <a:rPr lang="de-DE" dirty="0"/>
              <a:t>Ansonsten besser auf alten Stand zurücksetzen, falls es nicht mehr geht</a:t>
            </a:r>
          </a:p>
        </p:txBody>
      </p:sp>
      <p:sp>
        <p:nvSpPr>
          <p:cNvPr id="4" name="Inhaltsplatzhalter 3"/>
          <p:cNvSpPr>
            <a:spLocks noGrp="1"/>
          </p:cNvSpPr>
          <p:nvPr>
            <p:ph sz="half" idx="2"/>
          </p:nvPr>
        </p:nvSpPr>
        <p:spPr/>
        <p:txBody>
          <a:bodyPr rtlCol="0"/>
          <a:lstStyle/>
          <a:p>
            <a:pPr rtl="0"/>
            <a:endParaRPr lang="de-DE" dirty="0"/>
          </a:p>
        </p:txBody>
      </p:sp>
    </p:spTree>
    <p:extLst>
      <p:ext uri="{BB962C8B-B14F-4D97-AF65-F5344CB8AC3E}">
        <p14:creationId xmlns:p14="http://schemas.microsoft.com/office/powerpoint/2010/main" val="141109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KWe1Bb6UQqSyzY7tkz4J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SvwoB6vQri361h8Z9IN8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jSbRRWWRhewStM98COT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i_m7J4YsS2KjZ3V6OXZp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heme/theme1.xml><?xml version="1.0" encoding="utf-8"?>
<a:theme xmlns:a="http://schemas.openxmlformats.org/drawingml/2006/main" name="Kinderfreundschaft 16 x 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6686_TF03896101.potx" id="{16227EA4-818B-4499-8E80-40139B89E740}" vid="{C4753B90-BCDF-4A21-9C37-30D24945AC95}"/>
    </a:ext>
  </a:extLst>
</a:theme>
</file>

<file path=ppt/theme/theme2.xml><?xml version="1.0" encoding="utf-8"?>
<a:theme xmlns:a="http://schemas.openxmlformats.org/drawingml/2006/main" name="Office-Design">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2.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15C6C-6BB6-4DB6-B7D6-7F14EAB2CC5C}">
  <ds:schemaRefs>
    <ds:schemaRef ds:uri="http://schemas.microsoft.com/office/2006/documentManagement/types"/>
    <ds:schemaRef ds:uri="http://schemas.openxmlformats.org/package/2006/metadata/core-properties"/>
    <ds:schemaRef ds:uri="http://purl.org/dc/elements/1.1/"/>
    <ds:schemaRef ds:uri="http://www.w3.org/XML/1998/namespace"/>
    <ds:schemaRef ds:uri="40262f94-9f35-4ac3-9a90-690165a166b7"/>
    <ds:schemaRef ds:uri="http://purl.org/dc/dcmitype/"/>
    <ds:schemaRef ds:uri="a4f35948-e619-41b3-aa29-22878b09cfd2"/>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Unterrichtspräsentation Kinder auf dem Schulhof (Breitbild)</Template>
  <TotalTime>0</TotalTime>
  <Words>354</Words>
  <Application>Microsoft Office PowerPoint</Application>
  <PresentationFormat>Breitbild</PresentationFormat>
  <Paragraphs>38</Paragraphs>
  <Slides>10</Slides>
  <Notes>10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10</vt:i4>
      </vt:variant>
    </vt:vector>
  </HeadingPairs>
  <TitlesOfParts>
    <vt:vector size="14" baseType="lpstr">
      <vt:lpstr>Arial</vt:lpstr>
      <vt:lpstr>Times New Roman</vt:lpstr>
      <vt:lpstr>Kinderfreundschaft 16 x 9</vt:lpstr>
      <vt:lpstr>think-cell Folie</vt:lpstr>
      <vt:lpstr>RECAP SW1 29.09.2017</vt:lpstr>
      <vt:lpstr>VCS – Version Control Systems</vt:lpstr>
      <vt:lpstr>Zwei Bilder mit Beschriftungen</vt:lpstr>
      <vt:lpstr>Drei Bilder mit Beschriftung</vt:lpstr>
      <vt:lpstr>Fünf Bilder</vt:lpstr>
      <vt:lpstr>QUIZ QUESTIONS</vt:lpstr>
      <vt:lpstr>QUIZ QUESTION 1</vt:lpstr>
      <vt:lpstr>QUIZ QUESTION 2</vt:lpstr>
      <vt:lpstr>QUIZ QUESTION 3</vt:lpstr>
      <vt:lpstr>Sind noch Fragen aufgetaucht?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 29.09.2017</dc:title>
  <dc:creator>Dany Zimmermann</dc:creator>
  <cp:keywords/>
  <cp:lastModifiedBy>Dany Zimmermann</cp:lastModifiedBy>
  <cp:revision>5</cp:revision>
  <dcterms:created xsi:type="dcterms:W3CDTF">2017-09-26T14:54:50Z</dcterms:created>
  <dcterms:modified xsi:type="dcterms:W3CDTF">2017-09-26T15:37:38Z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