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1ACA4-44A8-15E4-FBB0-ABFEF260B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0ABE9A-907E-2567-BF5E-F554F6D98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F1D49-C3A7-E9BD-FAE5-8A3E7DD8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8773-DAE6-484F-B0DF-073FAF5F95E7}" type="datetimeFigureOut">
              <a:rPr lang="es-MX" smtClean="0"/>
              <a:t>27/01/2024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C34FA4-1F91-B9BD-199B-F752BC23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15A1AE-C23E-3E95-C1BD-2EB83211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B5B5-9AA3-4B54-841E-6AB5E8F73C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824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785D4-3F7A-36DA-9896-6605C0C5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BC6080-A736-AE64-2741-A517DBF16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13D0D1-59BE-9AE4-63B1-0158C665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8773-DAE6-484F-B0DF-073FAF5F95E7}" type="datetimeFigureOut">
              <a:rPr lang="es-MX" smtClean="0"/>
              <a:t>27/01/2024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7A3C9F-AC08-CCD9-9E69-5DAB5C91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08E54E-8AF6-DAEE-74FF-4939BB83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B5B5-9AA3-4B54-841E-6AB5E8F73C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963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6D7C3B-C791-53C9-2C21-1E86F81BA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07EBF4-D710-D234-82FC-1E1561077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82E5B8-A45A-666D-AB47-2F24C9F3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8773-DAE6-484F-B0DF-073FAF5F95E7}" type="datetimeFigureOut">
              <a:rPr lang="es-MX" smtClean="0"/>
              <a:t>27/01/2024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C14048-7D4A-2678-E492-EA17B90C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4674C5-BC71-41FB-9514-CD70DA4D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B5B5-9AA3-4B54-841E-6AB5E8F73C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213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2847D-DD81-FE6B-E464-E1923573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750116-8020-D405-AC20-B1A74D6BD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7B8552-368F-AB98-951B-00478020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8773-DAE6-484F-B0DF-073FAF5F95E7}" type="datetimeFigureOut">
              <a:rPr lang="es-MX" smtClean="0"/>
              <a:t>27/01/2024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09982A-74F1-D465-2B66-8FDBA8D1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530BCA-D2BE-A0CC-A39B-D1DB889A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B5B5-9AA3-4B54-841E-6AB5E8F73C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400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9659D-20BF-A418-6D94-C57DDFAF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C4C65F-200A-0DAC-3D02-D34E1298B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3B4DDB-BAAD-1F7F-1D37-731320BE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8773-DAE6-484F-B0DF-073FAF5F95E7}" type="datetimeFigureOut">
              <a:rPr lang="es-MX" smtClean="0"/>
              <a:t>27/01/2024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9A95A7-F2E7-C748-D931-BD5B12B3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F570F2-DB27-11E5-9687-828D43E6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B5B5-9AA3-4B54-841E-6AB5E8F73C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535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0AA86-8195-F755-453A-2100B718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E5DABB-9C29-9F58-3B06-FC4B97A16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740EB8-9CCB-B492-67B3-7524ADCFA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5D9FC1-B0D1-E77B-AE6F-9A874A74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8773-DAE6-484F-B0DF-073FAF5F95E7}" type="datetimeFigureOut">
              <a:rPr lang="es-MX" smtClean="0"/>
              <a:t>27/01/2024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E2FC26-A052-B96E-326D-7A72FD47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FC2C61-034A-4300-8177-64C657AE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B5B5-9AA3-4B54-841E-6AB5E8F73C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22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FF374-56C5-8110-4393-917625790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65E0CD-FBB0-E0C8-88BC-802A82B62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865631-F5E9-498F-19BC-F7588A121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2C7F04C-0E9A-108C-F0DF-7224E3635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C9F165B-2C4B-4F07-09C0-B6614A5DA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6F2E7BA-70D1-651C-6D9A-E59FCE03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8773-DAE6-484F-B0DF-073FAF5F95E7}" type="datetimeFigureOut">
              <a:rPr lang="es-MX" smtClean="0"/>
              <a:t>27/01/2024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FC0AC2-E838-383C-BC5D-AA721488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E66CFC-5B60-4CDD-F6A6-E63AFF92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B5B5-9AA3-4B54-841E-6AB5E8F73C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22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CE804-047C-639A-D463-2C6D3DE6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0D1C0E-1F8F-AF57-D5AA-B05C33B52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8773-DAE6-484F-B0DF-073FAF5F95E7}" type="datetimeFigureOut">
              <a:rPr lang="es-MX" smtClean="0"/>
              <a:t>27/01/2024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032BD11-E2D3-E83E-D2F3-C2AA8DC9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00FE3C-E78B-6BCD-C126-F1885822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B5B5-9AA3-4B54-841E-6AB5E8F73C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334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810231-5503-3ADE-2613-30B937C9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8773-DAE6-484F-B0DF-073FAF5F95E7}" type="datetimeFigureOut">
              <a:rPr lang="es-MX" smtClean="0"/>
              <a:t>27/01/2024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A3D962-713B-3785-3C48-8061D4D5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8CD2DA-026B-B853-6D32-01EED89B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B5B5-9AA3-4B54-841E-6AB5E8F73C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346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6F712-34B7-0E2E-21B7-19E87D99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41E1DD-FE81-A014-AD61-661B98A4F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CA6A4E-1E26-37C3-2D12-72D72664E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EDEEC4-7076-5906-9C7E-751959B6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8773-DAE6-484F-B0DF-073FAF5F95E7}" type="datetimeFigureOut">
              <a:rPr lang="es-MX" smtClean="0"/>
              <a:t>27/01/2024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81C294-80A6-E4A9-6B00-0AC2EF21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D0B3AD-F512-A887-3221-CB1C2443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B5B5-9AA3-4B54-841E-6AB5E8F73C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402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B98CF-7ADA-D822-ED14-A1E72C4E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22B2F5-4A7B-6951-A160-A48DFA9B8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A884F5-1B11-15DF-3045-C936434F2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2F6347-FE19-0917-E869-A6E58CDD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8773-DAE6-484F-B0DF-073FAF5F95E7}" type="datetimeFigureOut">
              <a:rPr lang="es-MX" smtClean="0"/>
              <a:t>27/01/2024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FB20A8-F045-1275-A5C8-80C91A1D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3C1239-CC1A-95E7-5590-EC6247D2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B5B5-9AA3-4B54-841E-6AB5E8F73C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618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F838970-FC57-FB4E-AC08-1732405C5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A402AF-BA39-7281-CB56-C70244067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066ABA-9397-F004-DA34-4BADBDAFB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88773-DAE6-484F-B0DF-073FAF5F95E7}" type="datetimeFigureOut">
              <a:rPr lang="es-MX" smtClean="0"/>
              <a:t>27/01/2024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34441A-A9CC-6D88-442E-C2424E444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D4306F-351E-8DF2-160F-C522961AC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6B5B5-9AA3-4B54-841E-6AB5E8F73C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551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841B52E-27A3-6608-6B44-85C4811E443B}"/>
              </a:ext>
            </a:extLst>
          </p:cNvPr>
          <p:cNvSpPr/>
          <p:nvPr/>
        </p:nvSpPr>
        <p:spPr>
          <a:xfrm>
            <a:off x="7101447" y="2629252"/>
            <a:ext cx="3823726" cy="1149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4000">
                <a:srgbClr val="FFFF00">
                  <a:alpha val="81000"/>
                </a:srgbClr>
              </a:gs>
              <a:gs pos="65000">
                <a:srgbClr val="00B050">
                  <a:alpha val="81000"/>
                </a:srgbClr>
              </a:gs>
              <a:gs pos="100000">
                <a:srgbClr val="00B050"/>
              </a:gs>
            </a:gsLst>
            <a:lin ang="135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C7AF6D2-8539-F578-5871-BC7107E02B04}"/>
              </a:ext>
            </a:extLst>
          </p:cNvPr>
          <p:cNvSpPr txBox="1"/>
          <p:nvPr/>
        </p:nvSpPr>
        <p:spPr>
          <a:xfrm>
            <a:off x="7370108" y="2714977"/>
            <a:ext cx="3383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>
                <a:latin typeface="Algerian" panose="04020705040A02060702" pitchFamily="82" charset="0"/>
              </a:rPr>
              <a:t>COELSTOI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1C63B0-7F7F-BDBD-29A0-0ABD1210B04A}"/>
              </a:ext>
            </a:extLst>
          </p:cNvPr>
          <p:cNvSpPr txBox="1"/>
          <p:nvPr/>
        </p:nvSpPr>
        <p:spPr>
          <a:xfrm>
            <a:off x="6156630" y="3864123"/>
            <a:ext cx="596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Comparte tu opinión sobre tus libros favoritos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70E6E07-4964-DDD8-D6D9-4E387A70F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863" b="89457" l="7508" r="90575">
                        <a14:foregroundMark x1="8307" y1="13738" x2="65335" y2="13738"/>
                        <a14:foregroundMark x1="77955" y1="34185" x2="90575" y2="859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8" y="1415176"/>
            <a:ext cx="5900034" cy="2950017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309C455B-5C42-CC18-DDC1-2499CBB42A1E}"/>
              </a:ext>
            </a:extLst>
          </p:cNvPr>
          <p:cNvSpPr/>
          <p:nvPr/>
        </p:nvSpPr>
        <p:spPr>
          <a:xfrm>
            <a:off x="604207" y="1921811"/>
            <a:ext cx="3533918" cy="20631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4000">
                <a:srgbClr val="FFFF00">
                  <a:alpha val="81000"/>
                </a:srgbClr>
              </a:gs>
              <a:gs pos="65000">
                <a:srgbClr val="00B050">
                  <a:alpha val="81000"/>
                </a:srgbClr>
              </a:gs>
              <a:gs pos="100000">
                <a:srgbClr val="00B050"/>
              </a:gs>
            </a:gsLst>
            <a:lin ang="135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0DDBA14-B0D9-A5B7-1F53-49845BDD60AB}"/>
              </a:ext>
            </a:extLst>
          </p:cNvPr>
          <p:cNvSpPr/>
          <p:nvPr/>
        </p:nvSpPr>
        <p:spPr>
          <a:xfrm>
            <a:off x="4614604" y="2437227"/>
            <a:ext cx="951900" cy="14516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4000">
                <a:srgbClr val="FFFF00">
                  <a:alpha val="81000"/>
                </a:srgbClr>
              </a:gs>
              <a:gs pos="65000">
                <a:srgbClr val="00B050">
                  <a:alpha val="81000"/>
                </a:srgbClr>
              </a:gs>
              <a:gs pos="100000">
                <a:srgbClr val="00B050"/>
              </a:gs>
            </a:gsLst>
            <a:lin ang="135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88CB5BC6-2247-0D9D-C70F-F35B7062F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1797" l="5599" r="95573">
                        <a14:foregroundMark x1="13021" y1="63477" x2="31380" y2="65039"/>
                        <a14:foregroundMark x1="5859" y1="81250" x2="5859" y2="81250"/>
                        <a14:foregroundMark x1="20182" y1="70703" x2="9896" y2="72070"/>
                        <a14:foregroundMark x1="9635" y1="91797" x2="51693" y2="88477"/>
                        <a14:foregroundMark x1="57943" y1="85352" x2="88281" y2="82227"/>
                        <a14:foregroundMark x1="55990" y1="90234" x2="55990" y2="90234"/>
                        <a14:foregroundMark x1="74219" y1="73242" x2="95573" y2="89258"/>
                        <a14:foregroundMark x1="84245" y1="78711" x2="84245" y2="78711"/>
                        <a14:foregroundMark x1="84245" y1="78711" x2="91927" y2="82617"/>
                        <a14:foregroundMark x1="56641" y1="53125" x2="37240" y2="68750"/>
                        <a14:foregroundMark x1="46875" y1="61328" x2="45964" y2="59961"/>
                        <a14:foregroundMark x1="45703" y1="69531" x2="45703" y2="69531"/>
                        <a14:foregroundMark x1="53255" y1="66406" x2="53255" y2="66406"/>
                        <a14:foregroundMark x1="50651" y1="74023" x2="50651" y2="74023"/>
                        <a14:foregroundMark x1="37630" y1="81250" x2="37630" y2="81250"/>
                        <a14:foregroundMark x1="47917" y1="81445" x2="47917" y2="81445"/>
                        <a14:foregroundMark x1="47917" y1="81445" x2="49870" y2="79102"/>
                        <a14:foregroundMark x1="56901" y1="90625" x2="56510" y2="88867"/>
                        <a14:foregroundMark x1="72786" y1="62500" x2="72786" y2="68555"/>
                        <a14:foregroundMark x1="76693" y1="73438" x2="79167" y2="74805"/>
                        <a14:foregroundMark x1="18880" y1="58594" x2="14323" y2="556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40" y="1460574"/>
            <a:ext cx="3094733" cy="206315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D2B46B30-8C71-9D68-DD90-48A9C1F9B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1797" l="5599" r="95573">
                        <a14:foregroundMark x1="13021" y1="63477" x2="31380" y2="65039"/>
                        <a14:foregroundMark x1="5859" y1="81250" x2="5859" y2="81250"/>
                        <a14:foregroundMark x1="20182" y1="70703" x2="9896" y2="72070"/>
                        <a14:foregroundMark x1="9635" y1="91797" x2="51693" y2="88477"/>
                        <a14:foregroundMark x1="57943" y1="85352" x2="88281" y2="82227"/>
                        <a14:foregroundMark x1="55990" y1="90234" x2="55990" y2="90234"/>
                        <a14:foregroundMark x1="74219" y1="73242" x2="95573" y2="89258"/>
                        <a14:foregroundMark x1="84245" y1="78711" x2="84245" y2="78711"/>
                        <a14:foregroundMark x1="84245" y1="78711" x2="91927" y2="82617"/>
                        <a14:foregroundMark x1="56641" y1="53125" x2="37240" y2="68750"/>
                        <a14:foregroundMark x1="46875" y1="61328" x2="45964" y2="59961"/>
                        <a14:foregroundMark x1="45703" y1="69531" x2="45703" y2="69531"/>
                        <a14:foregroundMark x1="53255" y1="66406" x2="53255" y2="66406"/>
                        <a14:foregroundMark x1="50651" y1="74023" x2="50651" y2="74023"/>
                        <a14:foregroundMark x1="37630" y1="81250" x2="37630" y2="81250"/>
                        <a14:foregroundMark x1="47917" y1="81445" x2="47917" y2="81445"/>
                        <a14:foregroundMark x1="47917" y1="81445" x2="49870" y2="79102"/>
                        <a14:foregroundMark x1="56901" y1="90625" x2="56510" y2="88867"/>
                        <a14:foregroundMark x1="72786" y1="62500" x2="72786" y2="68555"/>
                        <a14:foregroundMark x1="76693" y1="73438" x2="79167" y2="74805"/>
                        <a14:foregroundMark x1="18880" y1="58594" x2="14323" y2="556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76" y="2433740"/>
            <a:ext cx="967121" cy="99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5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B6AAB61-FCC8-D8EE-8B65-F0F886F5C761}"/>
              </a:ext>
            </a:extLst>
          </p:cNvPr>
          <p:cNvSpPr/>
          <p:nvPr/>
        </p:nvSpPr>
        <p:spPr>
          <a:xfrm>
            <a:off x="-1" y="1"/>
            <a:ext cx="4105835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4000">
                <a:srgbClr val="FFFF00">
                  <a:alpha val="81000"/>
                </a:srgbClr>
              </a:gs>
              <a:gs pos="65000">
                <a:srgbClr val="00B050">
                  <a:alpha val="81000"/>
                </a:srgbClr>
              </a:gs>
              <a:gs pos="100000">
                <a:srgbClr val="00B050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470278-ED0E-B6DD-4884-E5E5D46AF03F}"/>
              </a:ext>
            </a:extLst>
          </p:cNvPr>
          <p:cNvSpPr txBox="1"/>
          <p:nvPr/>
        </p:nvSpPr>
        <p:spPr>
          <a:xfrm>
            <a:off x="932329" y="3075057"/>
            <a:ext cx="2537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Algerian" panose="04020705040A02060702" pitchFamily="82" charset="0"/>
              </a:rPr>
              <a:t>OBJETIVO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249EDFC-4D98-DD90-113B-DB4678AA7FAC}"/>
              </a:ext>
            </a:extLst>
          </p:cNvPr>
          <p:cNvSpPr txBox="1"/>
          <p:nvPr/>
        </p:nvSpPr>
        <p:spPr>
          <a:xfrm>
            <a:off x="6571129" y="995082"/>
            <a:ext cx="40251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Coelstoi ofrece:</a:t>
            </a:r>
          </a:p>
          <a:p>
            <a:endParaRPr lang="es-MX" dirty="0"/>
          </a:p>
          <a:p>
            <a:r>
              <a:rPr lang="es-MX" dirty="0"/>
              <a:t>Reseñas de usuarios sobre algún libro leído por ellos mismos.</a:t>
            </a:r>
          </a:p>
          <a:p>
            <a:endParaRPr lang="es-MX" dirty="0"/>
          </a:p>
          <a:p>
            <a:r>
              <a:rPr lang="es-MX" dirty="0"/>
              <a:t>Información adicional sobre los escritores de dichos libros.</a:t>
            </a:r>
          </a:p>
          <a:p>
            <a:endParaRPr lang="es-MX" dirty="0"/>
          </a:p>
          <a:p>
            <a:r>
              <a:rPr lang="es-MX" dirty="0"/>
              <a:t>Además de información de su autor se mostrara información adicional sobre los libros como genero y año de publicación.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A76C1C9-6507-579F-88F7-212A167170B0}"/>
              </a:ext>
            </a:extLst>
          </p:cNvPr>
          <p:cNvSpPr/>
          <p:nvPr/>
        </p:nvSpPr>
        <p:spPr>
          <a:xfrm>
            <a:off x="6279778" y="1559859"/>
            <a:ext cx="291351" cy="3137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4000">
                <a:srgbClr val="FFFF00">
                  <a:alpha val="81000"/>
                </a:srgbClr>
              </a:gs>
              <a:gs pos="65000">
                <a:srgbClr val="00B050">
                  <a:alpha val="81000"/>
                </a:srgbClr>
              </a:gs>
              <a:gs pos="100000">
                <a:srgbClr val="00B050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433B493-9305-FB3C-B139-9B411B44C14B}"/>
              </a:ext>
            </a:extLst>
          </p:cNvPr>
          <p:cNvSpPr/>
          <p:nvPr/>
        </p:nvSpPr>
        <p:spPr>
          <a:xfrm>
            <a:off x="6279778" y="2389477"/>
            <a:ext cx="291351" cy="3137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4000">
                <a:srgbClr val="FFFF00">
                  <a:alpha val="81000"/>
                </a:srgbClr>
              </a:gs>
              <a:gs pos="65000">
                <a:srgbClr val="00B050">
                  <a:alpha val="81000"/>
                </a:srgbClr>
              </a:gs>
              <a:gs pos="100000">
                <a:srgbClr val="00B050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765515-B684-F735-8896-0BF8A72FF6B8}"/>
              </a:ext>
            </a:extLst>
          </p:cNvPr>
          <p:cNvSpPr/>
          <p:nvPr/>
        </p:nvSpPr>
        <p:spPr>
          <a:xfrm>
            <a:off x="6279778" y="3219095"/>
            <a:ext cx="291351" cy="3137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4000">
                <a:srgbClr val="FFFF00">
                  <a:alpha val="81000"/>
                </a:srgbClr>
              </a:gs>
              <a:gs pos="65000">
                <a:srgbClr val="00B050">
                  <a:alpha val="81000"/>
                </a:srgbClr>
              </a:gs>
              <a:gs pos="100000">
                <a:srgbClr val="00B050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132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734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52</Words>
  <Application>Microsoft Office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Algerian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Rios</dc:creator>
  <cp:lastModifiedBy>Fernando Rios</cp:lastModifiedBy>
  <cp:revision>20</cp:revision>
  <dcterms:created xsi:type="dcterms:W3CDTF">2024-01-27T21:25:40Z</dcterms:created>
  <dcterms:modified xsi:type="dcterms:W3CDTF">2024-01-28T01:19:31Z</dcterms:modified>
</cp:coreProperties>
</file>