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Dario Toscano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O46002096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Il mio progetto da la possibilità di poter visualizzare dei giocatori del Calcio Catania, potere vedere  le loro caratteristiche e poter salvare la fotografia nei preferiti. Inoltre è possibile cercare il nome di un  giocatore attraverso una barra di ricerca.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492E845-FAE9-4D09-89DE-C63DAD5E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8" y="10138"/>
            <a:ext cx="6554788" cy="183004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BDE9A6-2C1D-4697-90CD-EE7DC6750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7" y="1850317"/>
            <a:ext cx="6554787" cy="1830041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01E688-E654-4175-A1AF-5F083F62D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6" y="3690496"/>
            <a:ext cx="6554787" cy="267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HTML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9572A5-62E0-40A8-A9E1-7CA9F68A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283370"/>
            <a:ext cx="5586942" cy="270966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A89ADC-2F79-4419-9F6A-3BF14E892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639941"/>
            <a:ext cx="5586942" cy="2807437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D8042A9-DFE9-451F-9463-50E0691E1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639941"/>
            <a:ext cx="5586942" cy="28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Script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538FAC-9784-4A94-BC91-A87B79EE1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29" y="95044"/>
            <a:ext cx="4079357" cy="308631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9F02E8-38DF-4295-AA84-D889144A3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15" y="3315854"/>
            <a:ext cx="3875320" cy="345561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6CBB04-E0C4-4BA3-AA98-E5EBCA6AC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33" y="3315854"/>
            <a:ext cx="391935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A5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108273-68FC-4432-9B77-4489244E7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39763"/>
            <a:ext cx="4554538" cy="3724275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250D00-E4F4-40E3-B657-33A0D76A5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4432300"/>
            <a:ext cx="4554538" cy="178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43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7338CB-CEB9-47DA-B4FC-86131AF2A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639763"/>
            <a:ext cx="5167313" cy="2811463"/>
          </a:xfrm>
          <a:prstGeom prst="rect">
            <a:avLst/>
          </a:prstGeom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767CE6-D264-4FA9-ABB9-C493435F6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3519488"/>
            <a:ext cx="5167313" cy="26987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Contenuti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43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Contenuti</a:t>
            </a:r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93FC6B-6167-4A3A-B077-9E2C2E939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59" y="2081024"/>
            <a:ext cx="6543041" cy="2695951"/>
          </a:xfrm>
        </p:spPr>
      </p:pic>
    </p:spTree>
    <p:extLst>
      <p:ext uri="{BB962C8B-B14F-4D97-AF65-F5344CB8AC3E}">
        <p14:creationId xmlns:p14="http://schemas.microsoft.com/office/powerpoint/2010/main" val="290297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MHW2</vt:lpstr>
      <vt:lpstr>Descrizione del progetto</vt:lpstr>
      <vt:lpstr>Layout complessivo HTML+CSS</vt:lpstr>
      <vt:lpstr>HTML</vt:lpstr>
      <vt:lpstr>Script</vt:lpstr>
      <vt:lpstr>Script</vt:lpstr>
      <vt:lpstr>Contenuti</vt:lpstr>
      <vt:lpstr>Contenuti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DARIO TOSCANO</cp:lastModifiedBy>
  <cp:revision>4</cp:revision>
  <dcterms:created xsi:type="dcterms:W3CDTF">2021-03-24T16:57:46Z</dcterms:created>
  <dcterms:modified xsi:type="dcterms:W3CDTF">2021-04-12T20:24:39Z</dcterms:modified>
</cp:coreProperties>
</file>