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48" d="100"/>
          <a:sy n="48" d="100"/>
        </p:scale>
        <p:origin x="97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088E-FD4C-49C4-AFF4-005B6262BD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B9D362-124B-4B84-A33E-DE8F736F19C0}">
      <dgm:prSet phldrT="[Texto]"/>
      <dgm:spPr/>
      <dgm:t>
        <a:bodyPr/>
        <a:lstStyle/>
        <a:p>
          <a:r>
            <a:rPr lang="en-US" dirty="0"/>
            <a:t>Risk</a:t>
          </a:r>
          <a:endParaRPr lang="es-MX" dirty="0"/>
        </a:p>
      </dgm:t>
    </dgm:pt>
    <dgm:pt modelId="{11264F8B-B538-4E9E-AC8F-2AB2F097C998}" type="parTrans" cxnId="{83019765-B7E5-4715-AD0D-C6A28D437196}">
      <dgm:prSet/>
      <dgm:spPr/>
      <dgm:t>
        <a:bodyPr/>
        <a:lstStyle/>
        <a:p>
          <a:endParaRPr lang="es-MX"/>
        </a:p>
      </dgm:t>
    </dgm:pt>
    <dgm:pt modelId="{953E77A4-2E24-4137-B398-B67D915F9FEF}" type="sibTrans" cxnId="{83019765-B7E5-4715-AD0D-C6A28D437196}">
      <dgm:prSet/>
      <dgm:spPr/>
      <dgm:t>
        <a:bodyPr/>
        <a:lstStyle/>
        <a:p>
          <a:endParaRPr lang="es-MX"/>
        </a:p>
      </dgm:t>
    </dgm:pt>
    <dgm:pt modelId="{B6D9F0E5-7014-4B4D-81E8-A0F2917508F3}">
      <dgm:prSet phldrT="[Texto]"/>
      <dgm:spPr/>
      <dgm:t>
        <a:bodyPr/>
        <a:lstStyle/>
        <a:p>
          <a:r>
            <a:rPr lang="en-US" dirty="0"/>
            <a:t>Reward</a:t>
          </a:r>
          <a:endParaRPr lang="es-MX" dirty="0"/>
        </a:p>
      </dgm:t>
    </dgm:pt>
    <dgm:pt modelId="{BEC65AA3-BB43-4B59-8A97-885EBCB55D1D}" type="parTrans" cxnId="{667C7B7B-6FB0-43EF-A27F-CB8AAAE209D4}">
      <dgm:prSet/>
      <dgm:spPr/>
      <dgm:t>
        <a:bodyPr/>
        <a:lstStyle/>
        <a:p>
          <a:endParaRPr lang="es-MX"/>
        </a:p>
      </dgm:t>
    </dgm:pt>
    <dgm:pt modelId="{8DE819DB-9D48-446D-9A9B-EAE89F14651F}" type="sibTrans" cxnId="{667C7B7B-6FB0-43EF-A27F-CB8AAAE209D4}">
      <dgm:prSet/>
      <dgm:spPr/>
      <dgm:t>
        <a:bodyPr/>
        <a:lstStyle/>
        <a:p>
          <a:endParaRPr lang="es-MX"/>
        </a:p>
      </dgm:t>
    </dgm:pt>
    <dgm:pt modelId="{FF8136DF-2D59-4F8A-834F-15CDE163A91B}" type="pres">
      <dgm:prSet presAssocID="{B09F088E-FD4C-49C4-AFF4-005B6262BDDC}" presName="Name0" presStyleCnt="0">
        <dgm:presLayoutVars>
          <dgm:dir/>
          <dgm:resizeHandles val="exact"/>
        </dgm:presLayoutVars>
      </dgm:prSet>
      <dgm:spPr/>
    </dgm:pt>
    <dgm:pt modelId="{91EAD672-7C30-4847-AB61-B956BBBBD6CE}" type="pres">
      <dgm:prSet presAssocID="{14B9D362-124B-4B84-A33E-DE8F736F19C0}" presName="node" presStyleLbl="node1" presStyleIdx="0" presStyleCnt="2">
        <dgm:presLayoutVars>
          <dgm:bulletEnabled val="1"/>
        </dgm:presLayoutVars>
      </dgm:prSet>
      <dgm:spPr/>
    </dgm:pt>
    <dgm:pt modelId="{1B2232FC-2F7B-40F9-B8F2-24BC11E685A2}" type="pres">
      <dgm:prSet presAssocID="{953E77A4-2E24-4137-B398-B67D915F9FEF}" presName="sibTrans" presStyleLbl="sibTrans2D1" presStyleIdx="0" presStyleCnt="1"/>
      <dgm:spPr/>
    </dgm:pt>
    <dgm:pt modelId="{ED54D96D-1CB2-4E94-AEFA-CEC4F7E5AE36}" type="pres">
      <dgm:prSet presAssocID="{953E77A4-2E24-4137-B398-B67D915F9FEF}" presName="connectorText" presStyleLbl="sibTrans2D1" presStyleIdx="0" presStyleCnt="1"/>
      <dgm:spPr/>
    </dgm:pt>
    <dgm:pt modelId="{F8EA289C-9A03-42DD-BEB9-461C0DF9A08D}" type="pres">
      <dgm:prSet presAssocID="{B6D9F0E5-7014-4B4D-81E8-A0F2917508F3}" presName="node" presStyleLbl="node1" presStyleIdx="1" presStyleCnt="2">
        <dgm:presLayoutVars>
          <dgm:bulletEnabled val="1"/>
        </dgm:presLayoutVars>
      </dgm:prSet>
      <dgm:spPr/>
    </dgm:pt>
  </dgm:ptLst>
  <dgm:cxnLst>
    <dgm:cxn modelId="{2FEF7803-8150-4CCA-970C-8C19EB9FF4FD}" type="presOf" srcId="{B09F088E-FD4C-49C4-AFF4-005B6262BDDC}" destId="{FF8136DF-2D59-4F8A-834F-15CDE163A91B}" srcOrd="0" destOrd="0" presId="urn:microsoft.com/office/officeart/2005/8/layout/process1"/>
    <dgm:cxn modelId="{29F9033E-7443-4986-8E11-C42D227A7399}" type="presOf" srcId="{953E77A4-2E24-4137-B398-B67D915F9FEF}" destId="{1B2232FC-2F7B-40F9-B8F2-24BC11E685A2}" srcOrd="0" destOrd="0" presId="urn:microsoft.com/office/officeart/2005/8/layout/process1"/>
    <dgm:cxn modelId="{83019765-B7E5-4715-AD0D-C6A28D437196}" srcId="{B09F088E-FD4C-49C4-AFF4-005B6262BDDC}" destId="{14B9D362-124B-4B84-A33E-DE8F736F19C0}" srcOrd="0" destOrd="0" parTransId="{11264F8B-B538-4E9E-AC8F-2AB2F097C998}" sibTransId="{953E77A4-2E24-4137-B398-B67D915F9FEF}"/>
    <dgm:cxn modelId="{AACB326E-0C33-4AB7-BC43-BC165480262C}" type="presOf" srcId="{B6D9F0E5-7014-4B4D-81E8-A0F2917508F3}" destId="{F8EA289C-9A03-42DD-BEB9-461C0DF9A08D}" srcOrd="0" destOrd="0" presId="urn:microsoft.com/office/officeart/2005/8/layout/process1"/>
    <dgm:cxn modelId="{F5807151-D759-4C22-AE0C-182EAEEB03BA}" type="presOf" srcId="{953E77A4-2E24-4137-B398-B67D915F9FEF}" destId="{ED54D96D-1CB2-4E94-AEFA-CEC4F7E5AE36}" srcOrd="1" destOrd="0" presId="urn:microsoft.com/office/officeart/2005/8/layout/process1"/>
    <dgm:cxn modelId="{667C7B7B-6FB0-43EF-A27F-CB8AAAE209D4}" srcId="{B09F088E-FD4C-49C4-AFF4-005B6262BDDC}" destId="{B6D9F0E5-7014-4B4D-81E8-A0F2917508F3}" srcOrd="1" destOrd="0" parTransId="{BEC65AA3-BB43-4B59-8A97-885EBCB55D1D}" sibTransId="{8DE819DB-9D48-446D-9A9B-EAE89F14651F}"/>
    <dgm:cxn modelId="{069325FB-501B-49EF-B6D3-5C4F7242DB52}" type="presOf" srcId="{14B9D362-124B-4B84-A33E-DE8F736F19C0}" destId="{91EAD672-7C30-4847-AB61-B956BBBBD6CE}" srcOrd="0" destOrd="0" presId="urn:microsoft.com/office/officeart/2005/8/layout/process1"/>
    <dgm:cxn modelId="{89B43CEB-2162-40A4-BE51-B257C3183787}" type="presParOf" srcId="{FF8136DF-2D59-4F8A-834F-15CDE163A91B}" destId="{91EAD672-7C30-4847-AB61-B956BBBBD6CE}" srcOrd="0" destOrd="0" presId="urn:microsoft.com/office/officeart/2005/8/layout/process1"/>
    <dgm:cxn modelId="{7E2D91E6-2B7B-4D2F-B538-A309A8CABF4D}" type="presParOf" srcId="{FF8136DF-2D59-4F8A-834F-15CDE163A91B}" destId="{1B2232FC-2F7B-40F9-B8F2-24BC11E685A2}" srcOrd="1" destOrd="0" presId="urn:microsoft.com/office/officeart/2005/8/layout/process1"/>
    <dgm:cxn modelId="{6114CD45-855F-44FE-9D39-E105B6F1466B}" type="presParOf" srcId="{1B2232FC-2F7B-40F9-B8F2-24BC11E685A2}" destId="{ED54D96D-1CB2-4E94-AEFA-CEC4F7E5AE36}" srcOrd="0" destOrd="0" presId="urn:microsoft.com/office/officeart/2005/8/layout/process1"/>
    <dgm:cxn modelId="{A86BE75C-8407-43C8-B0B1-1BB3C70BBD97}" type="presParOf" srcId="{FF8136DF-2D59-4F8A-834F-15CDE163A91B}" destId="{F8EA289C-9A03-42DD-BEB9-461C0DF9A08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0ABBAB-9C7F-0F46-81C7-201F6456351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</dgm:pt>
    <dgm:pt modelId="{5F45054B-2E9F-9B41-9D84-089EECC63AAB}">
      <dgm:prSet phldrT="[Text]"/>
      <dgm:spPr/>
      <dgm:t>
        <a:bodyPr/>
        <a:lstStyle/>
        <a:p>
          <a:r>
            <a:rPr lang="en-US" dirty="0"/>
            <a:t>Gamble Choice 1</a:t>
          </a:r>
        </a:p>
      </dgm:t>
    </dgm:pt>
    <dgm:pt modelId="{1A0B0BAE-7618-6943-AEB0-7F169947D286}" type="parTrans" cxnId="{63D44E24-9637-7D4B-92AD-1B328180BE3A}">
      <dgm:prSet/>
      <dgm:spPr/>
      <dgm:t>
        <a:bodyPr/>
        <a:lstStyle/>
        <a:p>
          <a:endParaRPr lang="en-US"/>
        </a:p>
      </dgm:t>
    </dgm:pt>
    <dgm:pt modelId="{2D4F8B66-6B39-C941-BD26-F59C922F03FA}" type="sibTrans" cxnId="{63D44E24-9637-7D4B-92AD-1B328180BE3A}">
      <dgm:prSet/>
      <dgm:spPr/>
      <dgm:t>
        <a:bodyPr/>
        <a:lstStyle/>
        <a:p>
          <a:endParaRPr lang="en-US"/>
        </a:p>
      </dgm:t>
    </dgm:pt>
    <dgm:pt modelId="{121471A5-77F2-FB46-B535-F5D7B96BD362}">
      <dgm:prSet phldrT="[Text]"/>
      <dgm:spPr/>
      <dgm:t>
        <a:bodyPr/>
        <a:lstStyle/>
        <a:p>
          <a:r>
            <a:rPr lang="en-US" dirty="0"/>
            <a:t>12 Realizations with Preselected choices</a:t>
          </a:r>
        </a:p>
      </dgm:t>
    </dgm:pt>
    <dgm:pt modelId="{98E8A297-E64E-A24F-953D-A9E46FE592A3}" type="parTrans" cxnId="{41932B70-8DA1-474D-9AE4-C97B10086DD6}">
      <dgm:prSet/>
      <dgm:spPr/>
      <dgm:t>
        <a:bodyPr/>
        <a:lstStyle/>
        <a:p>
          <a:endParaRPr lang="en-US"/>
        </a:p>
      </dgm:t>
    </dgm:pt>
    <dgm:pt modelId="{E0B573D6-B9C1-524F-B04D-61C29FF07744}" type="sibTrans" cxnId="{41932B70-8DA1-474D-9AE4-C97B10086DD6}">
      <dgm:prSet/>
      <dgm:spPr/>
      <dgm:t>
        <a:bodyPr/>
        <a:lstStyle/>
        <a:p>
          <a:endParaRPr lang="en-US"/>
        </a:p>
      </dgm:t>
    </dgm:pt>
    <dgm:pt modelId="{20933090-6B99-FC46-8F3E-7AF0343611A6}">
      <dgm:prSet phldrT="[Text]"/>
      <dgm:spPr/>
      <dgm:t>
        <a:bodyPr/>
        <a:lstStyle/>
        <a:p>
          <a:r>
            <a:rPr lang="en-US" dirty="0"/>
            <a:t>Gamble Choice 2</a:t>
          </a:r>
        </a:p>
      </dgm:t>
    </dgm:pt>
    <dgm:pt modelId="{36FF8A32-BB87-814A-93F6-61115C171924}" type="parTrans" cxnId="{527D821B-005D-BD44-939B-A7CE64388F5F}">
      <dgm:prSet/>
      <dgm:spPr/>
      <dgm:t>
        <a:bodyPr/>
        <a:lstStyle/>
        <a:p>
          <a:endParaRPr lang="en-US"/>
        </a:p>
      </dgm:t>
    </dgm:pt>
    <dgm:pt modelId="{D105FAB5-2B8D-8340-BA02-067DC591982D}" type="sibTrans" cxnId="{527D821B-005D-BD44-939B-A7CE64388F5F}">
      <dgm:prSet/>
      <dgm:spPr/>
      <dgm:t>
        <a:bodyPr/>
        <a:lstStyle/>
        <a:p>
          <a:endParaRPr lang="en-US"/>
        </a:p>
      </dgm:t>
    </dgm:pt>
    <dgm:pt modelId="{E3D6DEED-DA98-E14D-A973-06BF7ACAA662}">
      <dgm:prSet phldrT="[Text]"/>
      <dgm:spPr/>
      <dgm:t>
        <a:bodyPr/>
        <a:lstStyle/>
        <a:p>
          <a:r>
            <a:rPr lang="en-US" dirty="0"/>
            <a:t>Exit Survey</a:t>
          </a:r>
        </a:p>
      </dgm:t>
    </dgm:pt>
    <dgm:pt modelId="{AD89CC64-32DA-6546-B19E-AC6FD694667A}" type="parTrans" cxnId="{5277999D-DA2D-944C-A662-1CD6C59DD868}">
      <dgm:prSet/>
      <dgm:spPr/>
      <dgm:t>
        <a:bodyPr/>
        <a:lstStyle/>
        <a:p>
          <a:endParaRPr lang="en-US"/>
        </a:p>
      </dgm:t>
    </dgm:pt>
    <dgm:pt modelId="{7B615262-3CD6-9442-A88C-F59453370BCC}" type="sibTrans" cxnId="{5277999D-DA2D-944C-A662-1CD6C59DD868}">
      <dgm:prSet/>
      <dgm:spPr/>
      <dgm:t>
        <a:bodyPr/>
        <a:lstStyle/>
        <a:p>
          <a:endParaRPr lang="en-US"/>
        </a:p>
      </dgm:t>
    </dgm:pt>
    <dgm:pt modelId="{19268293-A1CA-B34D-895C-87B6020FD408}">
      <dgm:prSet phldrT="[Text]"/>
      <dgm:spPr/>
      <dgm:t>
        <a:bodyPr/>
        <a:lstStyle/>
        <a:p>
          <a:r>
            <a:rPr lang="en-US" dirty="0"/>
            <a:t>12 Realizations with Free choices</a:t>
          </a:r>
        </a:p>
      </dgm:t>
    </dgm:pt>
    <dgm:pt modelId="{EA67D229-4FB3-7948-A685-E6D96FE47143}" type="parTrans" cxnId="{C5F6875E-DC01-D84C-90C5-6F0209D25BB5}">
      <dgm:prSet/>
      <dgm:spPr/>
      <dgm:t>
        <a:bodyPr/>
        <a:lstStyle/>
        <a:p>
          <a:endParaRPr lang="en-US"/>
        </a:p>
      </dgm:t>
    </dgm:pt>
    <dgm:pt modelId="{D04CE8B3-9425-0240-B00A-9BED484E249C}" type="sibTrans" cxnId="{C5F6875E-DC01-D84C-90C5-6F0209D25BB5}">
      <dgm:prSet/>
      <dgm:spPr/>
      <dgm:t>
        <a:bodyPr/>
        <a:lstStyle/>
        <a:p>
          <a:endParaRPr lang="en-US"/>
        </a:p>
      </dgm:t>
    </dgm:pt>
    <dgm:pt modelId="{5B1915D0-1517-7541-AED2-1F6461B3694F}" type="pres">
      <dgm:prSet presAssocID="{9F0ABBAB-9C7F-0F46-81C7-201F64563517}" presName="outerComposite" presStyleCnt="0">
        <dgm:presLayoutVars>
          <dgm:chMax val="5"/>
          <dgm:dir/>
          <dgm:resizeHandles val="exact"/>
        </dgm:presLayoutVars>
      </dgm:prSet>
      <dgm:spPr/>
    </dgm:pt>
    <dgm:pt modelId="{07AA6493-F8AC-0845-859C-FAE8B9E83607}" type="pres">
      <dgm:prSet presAssocID="{9F0ABBAB-9C7F-0F46-81C7-201F64563517}" presName="dummyMaxCanvas" presStyleCnt="0">
        <dgm:presLayoutVars/>
      </dgm:prSet>
      <dgm:spPr/>
    </dgm:pt>
    <dgm:pt modelId="{24CD9F0B-38BF-404F-A350-1A5348D7FC1B}" type="pres">
      <dgm:prSet presAssocID="{9F0ABBAB-9C7F-0F46-81C7-201F64563517}" presName="FiveNodes_1" presStyleLbl="node1" presStyleIdx="0" presStyleCnt="5">
        <dgm:presLayoutVars>
          <dgm:bulletEnabled val="1"/>
        </dgm:presLayoutVars>
      </dgm:prSet>
      <dgm:spPr/>
    </dgm:pt>
    <dgm:pt modelId="{0C3C2A45-C8E4-BC49-9872-CB6983913FE1}" type="pres">
      <dgm:prSet presAssocID="{9F0ABBAB-9C7F-0F46-81C7-201F64563517}" presName="FiveNodes_2" presStyleLbl="node1" presStyleIdx="1" presStyleCnt="5">
        <dgm:presLayoutVars>
          <dgm:bulletEnabled val="1"/>
        </dgm:presLayoutVars>
      </dgm:prSet>
      <dgm:spPr/>
    </dgm:pt>
    <dgm:pt modelId="{8D3F6847-47E9-144E-A50C-9BDC26830DD8}" type="pres">
      <dgm:prSet presAssocID="{9F0ABBAB-9C7F-0F46-81C7-201F64563517}" presName="FiveNodes_3" presStyleLbl="node1" presStyleIdx="2" presStyleCnt="5">
        <dgm:presLayoutVars>
          <dgm:bulletEnabled val="1"/>
        </dgm:presLayoutVars>
      </dgm:prSet>
      <dgm:spPr/>
    </dgm:pt>
    <dgm:pt modelId="{038A9C58-AB33-A145-8475-2637C53EB17B}" type="pres">
      <dgm:prSet presAssocID="{9F0ABBAB-9C7F-0F46-81C7-201F64563517}" presName="FiveNodes_4" presStyleLbl="node1" presStyleIdx="3" presStyleCnt="5">
        <dgm:presLayoutVars>
          <dgm:bulletEnabled val="1"/>
        </dgm:presLayoutVars>
      </dgm:prSet>
      <dgm:spPr/>
    </dgm:pt>
    <dgm:pt modelId="{F27DAD61-C00A-A54C-BD8E-15773939404E}" type="pres">
      <dgm:prSet presAssocID="{9F0ABBAB-9C7F-0F46-81C7-201F64563517}" presName="FiveNodes_5" presStyleLbl="node1" presStyleIdx="4" presStyleCnt="5">
        <dgm:presLayoutVars>
          <dgm:bulletEnabled val="1"/>
        </dgm:presLayoutVars>
      </dgm:prSet>
      <dgm:spPr/>
    </dgm:pt>
    <dgm:pt modelId="{C544F9A2-7E78-4544-901F-867563602473}" type="pres">
      <dgm:prSet presAssocID="{9F0ABBAB-9C7F-0F46-81C7-201F64563517}" presName="FiveConn_1-2" presStyleLbl="fgAccFollowNode1" presStyleIdx="0" presStyleCnt="4">
        <dgm:presLayoutVars>
          <dgm:bulletEnabled val="1"/>
        </dgm:presLayoutVars>
      </dgm:prSet>
      <dgm:spPr/>
    </dgm:pt>
    <dgm:pt modelId="{05BB6C29-8E2D-F04D-A00D-6C3B7868DCC6}" type="pres">
      <dgm:prSet presAssocID="{9F0ABBAB-9C7F-0F46-81C7-201F64563517}" presName="FiveConn_2-3" presStyleLbl="fgAccFollowNode1" presStyleIdx="1" presStyleCnt="4">
        <dgm:presLayoutVars>
          <dgm:bulletEnabled val="1"/>
        </dgm:presLayoutVars>
      </dgm:prSet>
      <dgm:spPr/>
    </dgm:pt>
    <dgm:pt modelId="{1FCDB6F3-D865-3343-9346-AE01B31B0CE8}" type="pres">
      <dgm:prSet presAssocID="{9F0ABBAB-9C7F-0F46-81C7-201F64563517}" presName="FiveConn_3-4" presStyleLbl="fgAccFollowNode1" presStyleIdx="2" presStyleCnt="4">
        <dgm:presLayoutVars>
          <dgm:bulletEnabled val="1"/>
        </dgm:presLayoutVars>
      </dgm:prSet>
      <dgm:spPr/>
    </dgm:pt>
    <dgm:pt modelId="{5AF8EBF9-18A7-BD46-AE05-F05B7D933A9D}" type="pres">
      <dgm:prSet presAssocID="{9F0ABBAB-9C7F-0F46-81C7-201F64563517}" presName="FiveConn_4-5" presStyleLbl="fgAccFollowNode1" presStyleIdx="3" presStyleCnt="4">
        <dgm:presLayoutVars>
          <dgm:bulletEnabled val="1"/>
        </dgm:presLayoutVars>
      </dgm:prSet>
      <dgm:spPr/>
    </dgm:pt>
    <dgm:pt modelId="{D8C7E070-5D6E-A744-AF7F-B6BD119E5B02}" type="pres">
      <dgm:prSet presAssocID="{9F0ABBAB-9C7F-0F46-81C7-201F64563517}" presName="FiveNodes_1_text" presStyleLbl="node1" presStyleIdx="4" presStyleCnt="5">
        <dgm:presLayoutVars>
          <dgm:bulletEnabled val="1"/>
        </dgm:presLayoutVars>
      </dgm:prSet>
      <dgm:spPr/>
    </dgm:pt>
    <dgm:pt modelId="{71AFE8FD-1BC6-B84D-8A85-135C9A790BF2}" type="pres">
      <dgm:prSet presAssocID="{9F0ABBAB-9C7F-0F46-81C7-201F64563517}" presName="FiveNodes_2_text" presStyleLbl="node1" presStyleIdx="4" presStyleCnt="5">
        <dgm:presLayoutVars>
          <dgm:bulletEnabled val="1"/>
        </dgm:presLayoutVars>
      </dgm:prSet>
      <dgm:spPr/>
    </dgm:pt>
    <dgm:pt modelId="{0A4ECBEF-B89E-6E46-8143-26DC071ADE67}" type="pres">
      <dgm:prSet presAssocID="{9F0ABBAB-9C7F-0F46-81C7-201F64563517}" presName="FiveNodes_3_text" presStyleLbl="node1" presStyleIdx="4" presStyleCnt="5">
        <dgm:presLayoutVars>
          <dgm:bulletEnabled val="1"/>
        </dgm:presLayoutVars>
      </dgm:prSet>
      <dgm:spPr/>
    </dgm:pt>
    <dgm:pt modelId="{5F1EA2A5-783B-E940-8CCB-B22FE04C6BFB}" type="pres">
      <dgm:prSet presAssocID="{9F0ABBAB-9C7F-0F46-81C7-201F64563517}" presName="FiveNodes_4_text" presStyleLbl="node1" presStyleIdx="4" presStyleCnt="5">
        <dgm:presLayoutVars>
          <dgm:bulletEnabled val="1"/>
        </dgm:presLayoutVars>
      </dgm:prSet>
      <dgm:spPr/>
    </dgm:pt>
    <dgm:pt modelId="{46F900F3-04D8-5D4D-AA0F-B500C34018ED}" type="pres">
      <dgm:prSet presAssocID="{9F0ABBAB-9C7F-0F46-81C7-201F6456351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CB5EE0B-C21C-A042-B5B2-4DE96A91A5CA}" type="presOf" srcId="{19268293-A1CA-B34D-895C-87B6020FD408}" destId="{0A4ECBEF-B89E-6E46-8143-26DC071ADE67}" srcOrd="1" destOrd="0" presId="urn:microsoft.com/office/officeart/2005/8/layout/vProcess5"/>
    <dgm:cxn modelId="{E78F0B17-1F29-7B4A-8447-778827431DC1}" type="presOf" srcId="{121471A5-77F2-FB46-B535-F5D7B96BD362}" destId="{71AFE8FD-1BC6-B84D-8A85-135C9A790BF2}" srcOrd="1" destOrd="0" presId="urn:microsoft.com/office/officeart/2005/8/layout/vProcess5"/>
    <dgm:cxn modelId="{527D821B-005D-BD44-939B-A7CE64388F5F}" srcId="{9F0ABBAB-9C7F-0F46-81C7-201F64563517}" destId="{20933090-6B99-FC46-8F3E-7AF0343611A6}" srcOrd="3" destOrd="0" parTransId="{36FF8A32-BB87-814A-93F6-61115C171924}" sibTransId="{D105FAB5-2B8D-8340-BA02-067DC591982D}"/>
    <dgm:cxn modelId="{63D44E24-9637-7D4B-92AD-1B328180BE3A}" srcId="{9F0ABBAB-9C7F-0F46-81C7-201F64563517}" destId="{5F45054B-2E9F-9B41-9D84-089EECC63AAB}" srcOrd="0" destOrd="0" parTransId="{1A0B0BAE-7618-6943-AEB0-7F169947D286}" sibTransId="{2D4F8B66-6B39-C941-BD26-F59C922F03FA}"/>
    <dgm:cxn modelId="{B11CF12E-0E18-5647-960C-A81607BDF077}" type="presOf" srcId="{20933090-6B99-FC46-8F3E-7AF0343611A6}" destId="{5F1EA2A5-783B-E940-8CCB-B22FE04C6BFB}" srcOrd="1" destOrd="0" presId="urn:microsoft.com/office/officeart/2005/8/layout/vProcess5"/>
    <dgm:cxn modelId="{C5F6875E-DC01-D84C-90C5-6F0209D25BB5}" srcId="{9F0ABBAB-9C7F-0F46-81C7-201F64563517}" destId="{19268293-A1CA-B34D-895C-87B6020FD408}" srcOrd="2" destOrd="0" parTransId="{EA67D229-4FB3-7948-A685-E6D96FE47143}" sibTransId="{D04CE8B3-9425-0240-B00A-9BED484E249C}"/>
    <dgm:cxn modelId="{C4004641-B885-6B4D-838F-A366298F997D}" type="presOf" srcId="{9F0ABBAB-9C7F-0F46-81C7-201F64563517}" destId="{5B1915D0-1517-7541-AED2-1F6461B3694F}" srcOrd="0" destOrd="0" presId="urn:microsoft.com/office/officeart/2005/8/layout/vProcess5"/>
    <dgm:cxn modelId="{7616FA61-D125-1C4A-A5B0-B80BABFB1D36}" type="presOf" srcId="{E3D6DEED-DA98-E14D-A973-06BF7ACAA662}" destId="{46F900F3-04D8-5D4D-AA0F-B500C34018ED}" srcOrd="1" destOrd="0" presId="urn:microsoft.com/office/officeart/2005/8/layout/vProcess5"/>
    <dgm:cxn modelId="{41932B70-8DA1-474D-9AE4-C97B10086DD6}" srcId="{9F0ABBAB-9C7F-0F46-81C7-201F64563517}" destId="{121471A5-77F2-FB46-B535-F5D7B96BD362}" srcOrd="1" destOrd="0" parTransId="{98E8A297-E64E-A24F-953D-A9E46FE592A3}" sibTransId="{E0B573D6-B9C1-524F-B04D-61C29FF07744}"/>
    <dgm:cxn modelId="{4A518682-C9BE-574A-8B17-9C07E2AB7A7C}" type="presOf" srcId="{D105FAB5-2B8D-8340-BA02-067DC591982D}" destId="{5AF8EBF9-18A7-BD46-AE05-F05B7D933A9D}" srcOrd="0" destOrd="0" presId="urn:microsoft.com/office/officeart/2005/8/layout/vProcess5"/>
    <dgm:cxn modelId="{5277999D-DA2D-944C-A662-1CD6C59DD868}" srcId="{9F0ABBAB-9C7F-0F46-81C7-201F64563517}" destId="{E3D6DEED-DA98-E14D-A973-06BF7ACAA662}" srcOrd="4" destOrd="0" parTransId="{AD89CC64-32DA-6546-B19E-AC6FD694667A}" sibTransId="{7B615262-3CD6-9442-A88C-F59453370BCC}"/>
    <dgm:cxn modelId="{8A7698A1-742F-1F47-AEE4-9582D858DD7B}" type="presOf" srcId="{121471A5-77F2-FB46-B535-F5D7B96BD362}" destId="{0C3C2A45-C8E4-BC49-9872-CB6983913FE1}" srcOrd="0" destOrd="0" presId="urn:microsoft.com/office/officeart/2005/8/layout/vProcess5"/>
    <dgm:cxn modelId="{B88012A4-CDEB-AC44-94CC-5055DD1DBD66}" type="presOf" srcId="{19268293-A1CA-B34D-895C-87B6020FD408}" destId="{8D3F6847-47E9-144E-A50C-9BDC26830DD8}" srcOrd="0" destOrd="0" presId="urn:microsoft.com/office/officeart/2005/8/layout/vProcess5"/>
    <dgm:cxn modelId="{D75417A5-DF77-4D49-94D0-3E38F8160CB2}" type="presOf" srcId="{D04CE8B3-9425-0240-B00A-9BED484E249C}" destId="{1FCDB6F3-D865-3343-9346-AE01B31B0CE8}" srcOrd="0" destOrd="0" presId="urn:microsoft.com/office/officeart/2005/8/layout/vProcess5"/>
    <dgm:cxn modelId="{E57A78A8-13C9-4346-8EEA-28F46BD4AFA7}" type="presOf" srcId="{E0B573D6-B9C1-524F-B04D-61C29FF07744}" destId="{05BB6C29-8E2D-F04D-A00D-6C3B7868DCC6}" srcOrd="0" destOrd="0" presId="urn:microsoft.com/office/officeart/2005/8/layout/vProcess5"/>
    <dgm:cxn modelId="{9793E3B9-9C5F-CB47-9D84-566171170564}" type="presOf" srcId="{5F45054B-2E9F-9B41-9D84-089EECC63AAB}" destId="{24CD9F0B-38BF-404F-A350-1A5348D7FC1B}" srcOrd="0" destOrd="0" presId="urn:microsoft.com/office/officeart/2005/8/layout/vProcess5"/>
    <dgm:cxn modelId="{AF66B3C3-3F9D-3146-842E-77B940D8362D}" type="presOf" srcId="{E3D6DEED-DA98-E14D-A973-06BF7ACAA662}" destId="{F27DAD61-C00A-A54C-BD8E-15773939404E}" srcOrd="0" destOrd="0" presId="urn:microsoft.com/office/officeart/2005/8/layout/vProcess5"/>
    <dgm:cxn modelId="{95E36FD7-6D8C-044C-AC63-BBB5DE109D8D}" type="presOf" srcId="{20933090-6B99-FC46-8F3E-7AF0343611A6}" destId="{038A9C58-AB33-A145-8475-2637C53EB17B}" srcOrd="0" destOrd="0" presId="urn:microsoft.com/office/officeart/2005/8/layout/vProcess5"/>
    <dgm:cxn modelId="{3A0D79EC-468F-1A4C-986B-EAA64DB32033}" type="presOf" srcId="{2D4F8B66-6B39-C941-BD26-F59C922F03FA}" destId="{C544F9A2-7E78-4544-901F-867563602473}" srcOrd="0" destOrd="0" presId="urn:microsoft.com/office/officeart/2005/8/layout/vProcess5"/>
    <dgm:cxn modelId="{3DC273F5-9F52-8142-885A-96CF084EF2A8}" type="presOf" srcId="{5F45054B-2E9F-9B41-9D84-089EECC63AAB}" destId="{D8C7E070-5D6E-A744-AF7F-B6BD119E5B02}" srcOrd="1" destOrd="0" presId="urn:microsoft.com/office/officeart/2005/8/layout/vProcess5"/>
    <dgm:cxn modelId="{3AF7D1B1-43B8-5D4E-BE51-5516DC8AD246}" type="presParOf" srcId="{5B1915D0-1517-7541-AED2-1F6461B3694F}" destId="{07AA6493-F8AC-0845-859C-FAE8B9E83607}" srcOrd="0" destOrd="0" presId="urn:microsoft.com/office/officeart/2005/8/layout/vProcess5"/>
    <dgm:cxn modelId="{40C4E3BC-EA78-3244-AED4-2320EBC7940D}" type="presParOf" srcId="{5B1915D0-1517-7541-AED2-1F6461B3694F}" destId="{24CD9F0B-38BF-404F-A350-1A5348D7FC1B}" srcOrd="1" destOrd="0" presId="urn:microsoft.com/office/officeart/2005/8/layout/vProcess5"/>
    <dgm:cxn modelId="{D05C9EB4-ED5F-4947-AD24-3D8C1347B938}" type="presParOf" srcId="{5B1915D0-1517-7541-AED2-1F6461B3694F}" destId="{0C3C2A45-C8E4-BC49-9872-CB6983913FE1}" srcOrd="2" destOrd="0" presId="urn:microsoft.com/office/officeart/2005/8/layout/vProcess5"/>
    <dgm:cxn modelId="{3C9FBE03-F155-BA44-9073-22B1097AAC83}" type="presParOf" srcId="{5B1915D0-1517-7541-AED2-1F6461B3694F}" destId="{8D3F6847-47E9-144E-A50C-9BDC26830DD8}" srcOrd="3" destOrd="0" presId="urn:microsoft.com/office/officeart/2005/8/layout/vProcess5"/>
    <dgm:cxn modelId="{30F92924-55E4-F140-9B9B-21E4B25E51DE}" type="presParOf" srcId="{5B1915D0-1517-7541-AED2-1F6461B3694F}" destId="{038A9C58-AB33-A145-8475-2637C53EB17B}" srcOrd="4" destOrd="0" presId="urn:microsoft.com/office/officeart/2005/8/layout/vProcess5"/>
    <dgm:cxn modelId="{A0F459D2-824E-6047-B457-587D7D59B269}" type="presParOf" srcId="{5B1915D0-1517-7541-AED2-1F6461B3694F}" destId="{F27DAD61-C00A-A54C-BD8E-15773939404E}" srcOrd="5" destOrd="0" presId="urn:microsoft.com/office/officeart/2005/8/layout/vProcess5"/>
    <dgm:cxn modelId="{343840ED-301F-DA41-9DCA-27F33743BA92}" type="presParOf" srcId="{5B1915D0-1517-7541-AED2-1F6461B3694F}" destId="{C544F9A2-7E78-4544-901F-867563602473}" srcOrd="6" destOrd="0" presId="urn:microsoft.com/office/officeart/2005/8/layout/vProcess5"/>
    <dgm:cxn modelId="{6E3ED029-8AC1-7C4F-9050-85A7ECD74F0A}" type="presParOf" srcId="{5B1915D0-1517-7541-AED2-1F6461B3694F}" destId="{05BB6C29-8E2D-F04D-A00D-6C3B7868DCC6}" srcOrd="7" destOrd="0" presId="urn:microsoft.com/office/officeart/2005/8/layout/vProcess5"/>
    <dgm:cxn modelId="{0CA14512-CFA0-5C49-A594-BDCAB87AD71C}" type="presParOf" srcId="{5B1915D0-1517-7541-AED2-1F6461B3694F}" destId="{1FCDB6F3-D865-3343-9346-AE01B31B0CE8}" srcOrd="8" destOrd="0" presId="urn:microsoft.com/office/officeart/2005/8/layout/vProcess5"/>
    <dgm:cxn modelId="{5E9243A8-D72D-9C44-8AB1-ADDD8C5852D9}" type="presParOf" srcId="{5B1915D0-1517-7541-AED2-1F6461B3694F}" destId="{5AF8EBF9-18A7-BD46-AE05-F05B7D933A9D}" srcOrd="9" destOrd="0" presId="urn:microsoft.com/office/officeart/2005/8/layout/vProcess5"/>
    <dgm:cxn modelId="{F23EAC9E-6416-8845-A28C-450975319FBB}" type="presParOf" srcId="{5B1915D0-1517-7541-AED2-1F6461B3694F}" destId="{D8C7E070-5D6E-A744-AF7F-B6BD119E5B02}" srcOrd="10" destOrd="0" presId="urn:microsoft.com/office/officeart/2005/8/layout/vProcess5"/>
    <dgm:cxn modelId="{70946A77-965C-BD46-B540-622C3CEE7EB4}" type="presParOf" srcId="{5B1915D0-1517-7541-AED2-1F6461B3694F}" destId="{71AFE8FD-1BC6-B84D-8A85-135C9A790BF2}" srcOrd="11" destOrd="0" presId="urn:microsoft.com/office/officeart/2005/8/layout/vProcess5"/>
    <dgm:cxn modelId="{D13D2870-76D9-5B43-B10F-B0B742DF8B45}" type="presParOf" srcId="{5B1915D0-1517-7541-AED2-1F6461B3694F}" destId="{0A4ECBEF-B89E-6E46-8143-26DC071ADE67}" srcOrd="12" destOrd="0" presId="urn:microsoft.com/office/officeart/2005/8/layout/vProcess5"/>
    <dgm:cxn modelId="{B0D1E91D-57DF-4C48-A3CA-416111EC1396}" type="presParOf" srcId="{5B1915D0-1517-7541-AED2-1F6461B3694F}" destId="{5F1EA2A5-783B-E940-8CCB-B22FE04C6BFB}" srcOrd="13" destOrd="0" presId="urn:microsoft.com/office/officeart/2005/8/layout/vProcess5"/>
    <dgm:cxn modelId="{1445A752-E546-364D-8B6E-085FB159DB85}" type="presParOf" srcId="{5B1915D0-1517-7541-AED2-1F6461B3694F}" destId="{46F900F3-04D8-5D4D-AA0F-B500C34018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D672-7C30-4847-AB61-B956BBBBD6CE}">
      <dsp:nvSpPr>
        <dsp:cNvPr id="0" name=""/>
        <dsp:cNvSpPr/>
      </dsp:nvSpPr>
      <dsp:spPr>
        <a:xfrm>
          <a:off x="930" y="814709"/>
          <a:ext cx="1983599" cy="1190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Risk</a:t>
          </a:r>
          <a:endParaRPr lang="es-MX" sz="4100" kern="1200" dirty="0"/>
        </a:p>
      </dsp:txBody>
      <dsp:txXfrm>
        <a:off x="35789" y="849568"/>
        <a:ext cx="1913881" cy="1120441"/>
      </dsp:txXfrm>
    </dsp:sp>
    <dsp:sp modelId="{1B2232FC-2F7B-40F9-B8F2-24BC11E685A2}">
      <dsp:nvSpPr>
        <dsp:cNvPr id="0" name=""/>
        <dsp:cNvSpPr/>
      </dsp:nvSpPr>
      <dsp:spPr>
        <a:xfrm>
          <a:off x="2182890" y="1163823"/>
          <a:ext cx="420523" cy="491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>
        <a:off x="2182890" y="1262209"/>
        <a:ext cx="294366" cy="295160"/>
      </dsp:txXfrm>
    </dsp:sp>
    <dsp:sp modelId="{F8EA289C-9A03-42DD-BEB9-461C0DF9A08D}">
      <dsp:nvSpPr>
        <dsp:cNvPr id="0" name=""/>
        <dsp:cNvSpPr/>
      </dsp:nvSpPr>
      <dsp:spPr>
        <a:xfrm>
          <a:off x="2777969" y="814709"/>
          <a:ext cx="1983599" cy="1190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Reward</a:t>
          </a:r>
          <a:endParaRPr lang="es-MX" sz="4100" kern="1200" dirty="0"/>
        </a:p>
      </dsp:txBody>
      <dsp:txXfrm>
        <a:off x="2812828" y="849568"/>
        <a:ext cx="1913881" cy="1120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D9F0B-38BF-404F-A350-1A5348D7FC1B}">
      <dsp:nvSpPr>
        <dsp:cNvPr id="0" name=""/>
        <dsp:cNvSpPr/>
      </dsp:nvSpPr>
      <dsp:spPr>
        <a:xfrm>
          <a:off x="0" y="0"/>
          <a:ext cx="5040585" cy="1037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Gamble Choice 1</a:t>
          </a:r>
        </a:p>
      </dsp:txBody>
      <dsp:txXfrm>
        <a:off x="30389" y="30389"/>
        <a:ext cx="3799603" cy="976763"/>
      </dsp:txXfrm>
    </dsp:sp>
    <dsp:sp modelId="{0C3C2A45-C8E4-BC49-9872-CB6983913FE1}">
      <dsp:nvSpPr>
        <dsp:cNvPr id="0" name=""/>
        <dsp:cNvSpPr/>
      </dsp:nvSpPr>
      <dsp:spPr>
        <a:xfrm>
          <a:off x="376407" y="1181644"/>
          <a:ext cx="5040585" cy="1037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12 Realizations with Preselected choices</a:t>
          </a:r>
        </a:p>
      </dsp:txBody>
      <dsp:txXfrm>
        <a:off x="406796" y="1212033"/>
        <a:ext cx="3928998" cy="976763"/>
      </dsp:txXfrm>
    </dsp:sp>
    <dsp:sp modelId="{8D3F6847-47E9-144E-A50C-9BDC26830DD8}">
      <dsp:nvSpPr>
        <dsp:cNvPr id="0" name=""/>
        <dsp:cNvSpPr/>
      </dsp:nvSpPr>
      <dsp:spPr>
        <a:xfrm>
          <a:off x="752814" y="2363289"/>
          <a:ext cx="5040585" cy="1037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12 Realizations with Free choices</a:t>
          </a:r>
        </a:p>
      </dsp:txBody>
      <dsp:txXfrm>
        <a:off x="783203" y="2393678"/>
        <a:ext cx="3928998" cy="976763"/>
      </dsp:txXfrm>
    </dsp:sp>
    <dsp:sp modelId="{038A9C58-AB33-A145-8475-2637C53EB17B}">
      <dsp:nvSpPr>
        <dsp:cNvPr id="0" name=""/>
        <dsp:cNvSpPr/>
      </dsp:nvSpPr>
      <dsp:spPr>
        <a:xfrm>
          <a:off x="1129222" y="3544934"/>
          <a:ext cx="5040585" cy="1037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Gamble Choice 2</a:t>
          </a:r>
        </a:p>
      </dsp:txBody>
      <dsp:txXfrm>
        <a:off x="1159611" y="3575323"/>
        <a:ext cx="3928998" cy="976763"/>
      </dsp:txXfrm>
    </dsp:sp>
    <dsp:sp modelId="{F27DAD61-C00A-A54C-BD8E-15773939404E}">
      <dsp:nvSpPr>
        <dsp:cNvPr id="0" name=""/>
        <dsp:cNvSpPr/>
      </dsp:nvSpPr>
      <dsp:spPr>
        <a:xfrm>
          <a:off x="1505629" y="4726579"/>
          <a:ext cx="5040585" cy="1037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Exit Survey</a:t>
          </a:r>
        </a:p>
      </dsp:txBody>
      <dsp:txXfrm>
        <a:off x="1536018" y="4756968"/>
        <a:ext cx="3928998" cy="976763"/>
      </dsp:txXfrm>
    </dsp:sp>
    <dsp:sp modelId="{C544F9A2-7E78-4544-901F-867563602473}">
      <dsp:nvSpPr>
        <dsp:cNvPr id="0" name=""/>
        <dsp:cNvSpPr/>
      </dsp:nvSpPr>
      <dsp:spPr>
        <a:xfrm>
          <a:off x="4366183" y="757981"/>
          <a:ext cx="674402" cy="674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517923" y="757981"/>
        <a:ext cx="370922" cy="507488"/>
      </dsp:txXfrm>
    </dsp:sp>
    <dsp:sp modelId="{05BB6C29-8E2D-F04D-A00D-6C3B7868DCC6}">
      <dsp:nvSpPr>
        <dsp:cNvPr id="0" name=""/>
        <dsp:cNvSpPr/>
      </dsp:nvSpPr>
      <dsp:spPr>
        <a:xfrm>
          <a:off x="4742590" y="1939626"/>
          <a:ext cx="674402" cy="674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894330" y="1939626"/>
        <a:ext cx="370922" cy="507488"/>
      </dsp:txXfrm>
    </dsp:sp>
    <dsp:sp modelId="{1FCDB6F3-D865-3343-9346-AE01B31B0CE8}">
      <dsp:nvSpPr>
        <dsp:cNvPr id="0" name=""/>
        <dsp:cNvSpPr/>
      </dsp:nvSpPr>
      <dsp:spPr>
        <a:xfrm>
          <a:off x="5118998" y="3103979"/>
          <a:ext cx="674402" cy="674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270738" y="3103979"/>
        <a:ext cx="370922" cy="507488"/>
      </dsp:txXfrm>
    </dsp:sp>
    <dsp:sp modelId="{5AF8EBF9-18A7-BD46-AE05-F05B7D933A9D}">
      <dsp:nvSpPr>
        <dsp:cNvPr id="0" name=""/>
        <dsp:cNvSpPr/>
      </dsp:nvSpPr>
      <dsp:spPr>
        <a:xfrm>
          <a:off x="5495405" y="4297152"/>
          <a:ext cx="674402" cy="674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647145" y="4297152"/>
        <a:ext cx="370922" cy="507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7789-64F4-5E4F-8264-4F34BEE7E3E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F86D-7395-1544-BFC5-43FD8B8A98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4F86D-7395-1544-BFC5-43FD8B8A98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7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96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5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3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CC2000-158F-FA44-A51B-A55AB4322AC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8D2B0C-3F90-E446-8211-EDBDB89FA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jpg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B467-5CD3-F048-82F0-99F40DB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s-MX" dirty="0" err="1"/>
              <a:t>Experience</a:t>
            </a:r>
            <a:r>
              <a:rPr lang="en-US" dirty="0"/>
              <a:t> the Risks</a:t>
            </a:r>
          </a:p>
        </p:txBody>
      </p:sp>
      <p:pic>
        <p:nvPicPr>
          <p:cNvPr id="7" name="Marcador de contenido 6" descr="Un hombre esquiando en el agua&#10;&#10;Descripción generada automáticamente con confianza baja">
            <a:extLst>
              <a:ext uri="{FF2B5EF4-FFF2-40B4-BE49-F238E27FC236}">
                <a16:creationId xmlns:a16="http://schemas.microsoft.com/office/drawing/2014/main" id="{85FB4DD9-8E1E-485D-8C43-C0B25A17D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48" y="2472513"/>
            <a:ext cx="4229368" cy="28195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B0BA56-0B59-42A6-B7D9-76AD5DE40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08506"/>
              </p:ext>
            </p:extLst>
          </p:nvPr>
        </p:nvGraphicFramePr>
        <p:xfrm>
          <a:off x="6096000" y="2317747"/>
          <a:ext cx="4762500" cy="2819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70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6616-79BC-9C42-A84E-EE311F92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Procedure</a:t>
            </a:r>
          </a:p>
        </p:txBody>
      </p:sp>
      <p:pic>
        <p:nvPicPr>
          <p:cNvPr id="16" name="Picture 15" descr="Two dice rolling in mid-air">
            <a:extLst>
              <a:ext uri="{FF2B5EF4-FFF2-40B4-BE49-F238E27FC236}">
                <a16:creationId xmlns:a16="http://schemas.microsoft.com/office/drawing/2014/main" id="{7ECBF01C-AD4B-DA4F-8F3E-0F2886B84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65" t="42828" r="34946" b="19596"/>
          <a:stretch/>
        </p:blipFill>
        <p:spPr>
          <a:xfrm>
            <a:off x="1549907" y="1682346"/>
            <a:ext cx="2022763" cy="1689673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47271D2-55FD-47AD-84FF-CF0C4709F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2" y="3484820"/>
            <a:ext cx="4890347" cy="2750820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3ADB3EF-4E35-4EFC-BF54-E827D0BA4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041989"/>
              </p:ext>
            </p:extLst>
          </p:nvPr>
        </p:nvGraphicFramePr>
        <p:xfrm>
          <a:off x="4959984" y="622360"/>
          <a:ext cx="6546215" cy="576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1841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78A-9D29-3B47-8A35-F6C03E8D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2011E4-8902-0140-9CA4-904ED75DE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610" y="2141538"/>
            <a:ext cx="5913804" cy="3649662"/>
          </a:xfrm>
        </p:spPr>
      </p:pic>
    </p:spTree>
    <p:extLst>
      <p:ext uri="{BB962C8B-B14F-4D97-AF65-F5344CB8AC3E}">
        <p14:creationId xmlns:p14="http://schemas.microsoft.com/office/powerpoint/2010/main" val="3085014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{134F71D1-A150-9646-B1D4-9D74333FB0FC}tf10001058</Template>
  <TotalTime>289</TotalTime>
  <Words>26</Words>
  <Application>Microsoft Office PowerPoint</Application>
  <PresentationFormat>Panorámica</PresentationFormat>
  <Paragraphs>11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Experience the Risks</vt:lpstr>
      <vt:lpstr>Procedure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the Risks</dc:title>
  <dc:creator>Dario Trujano Ochoa</dc:creator>
  <cp:lastModifiedBy>Dario Trujano Ochoa</cp:lastModifiedBy>
  <cp:revision>5</cp:revision>
  <dcterms:created xsi:type="dcterms:W3CDTF">2022-03-31T03:50:32Z</dcterms:created>
  <dcterms:modified xsi:type="dcterms:W3CDTF">2022-03-31T18:58:04Z</dcterms:modified>
</cp:coreProperties>
</file>