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74"/>
  </p:normalViewPr>
  <p:slideViewPr>
    <p:cSldViewPr snapToGrid="0">
      <p:cViewPr varScale="1">
        <p:scale>
          <a:sx n="124" d="100"/>
          <a:sy n="124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6B64F-2456-91AD-53FE-E255C57F6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it-I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4F82C0-3D81-8BF0-F2F4-3A6F9A965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it-I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B070F1-BD1D-4045-0074-A3EFA70F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1A2-BE0E-E94D-8844-FB6149BB13B1}" type="datetimeFigureOut">
              <a:rPr lang="it-IT" smtClean="0"/>
              <a:t>12/12/22</a:t>
            </a:fld>
            <a:endParaRPr lang="it-I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3D6BB3-B9D5-8CC9-6625-A806EC72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3AD094-FD9C-E26C-520A-C57A55CB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327-EF09-A147-B558-85D74504F9A4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75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D845B-D61D-41E6-F2DE-21FC1264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C734AA-C5C4-F91D-DD3F-BF3CEC09F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it-I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FF334-CCEF-AE58-BA5F-58072020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1A2-BE0E-E94D-8844-FB6149BB13B1}" type="datetimeFigureOut">
              <a:rPr lang="it-IT" smtClean="0"/>
              <a:t>12/12/22</a:t>
            </a:fld>
            <a:endParaRPr lang="it-I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D715C7-F2B8-A7C0-B114-9C3BA286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E1F217-1F39-47E2-C706-EFFD59A6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327-EF09-A147-B558-85D74504F9A4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12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F26518-EF96-C9B4-2081-95BFA50EB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8AD767-DE41-7CB1-CFAC-92F4349B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it-I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8737B9-8429-4344-EA95-DE21B4AF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1A2-BE0E-E94D-8844-FB6149BB13B1}" type="datetimeFigureOut">
              <a:rPr lang="it-IT" smtClean="0"/>
              <a:t>12/12/22</a:t>
            </a:fld>
            <a:endParaRPr lang="it-I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EF91BB-65D9-B507-4F72-A14AE6A8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D244F-F372-3A44-C6EE-8F1D38FB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327-EF09-A147-B558-85D74504F9A4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37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67067-DC17-6DC7-8A6F-2ADCFB1B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2D03F-2B63-5B0E-513E-4EAD2CCA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it-I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22013-EECE-78F0-E3B1-C230D141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1A2-BE0E-E94D-8844-FB6149BB13B1}" type="datetimeFigureOut">
              <a:rPr lang="it-IT" smtClean="0"/>
              <a:t>12/12/22</a:t>
            </a:fld>
            <a:endParaRPr lang="it-I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D19575-DFF2-20E4-3EAA-12FF2AC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82CD1F-73DE-3255-0751-BAB9F026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327-EF09-A147-B558-85D74504F9A4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42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6628C-8710-83F7-F407-BD194A94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034A09-9F63-5AEC-AB80-55EC34246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92802-3487-F3F2-D090-0205F813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1A2-BE0E-E94D-8844-FB6149BB13B1}" type="datetimeFigureOut">
              <a:rPr lang="it-IT" smtClean="0"/>
              <a:t>12/12/22</a:t>
            </a:fld>
            <a:endParaRPr lang="it-I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3783DB-DF50-B61B-66AF-0A103B08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E6E6EB-3D78-0B83-D004-F16140F7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327-EF09-A147-B558-85D74504F9A4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31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EEC93-ACA4-DCF5-F203-F41199C9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8AB22-9B30-1178-E4C9-A49DDFA5E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it-I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A743F0-853E-ADB2-41B5-0BD1F65C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it-I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C38FF6-73D5-46FF-6D4A-CA21F4C0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1A2-BE0E-E94D-8844-FB6149BB13B1}" type="datetimeFigureOut">
              <a:rPr lang="it-IT" smtClean="0"/>
              <a:t>12/12/22</a:t>
            </a:fld>
            <a:endParaRPr lang="it-I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C8B270-2CC8-649C-A13F-5E4254BC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48652E-E385-296F-CD3A-9B51F21F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327-EF09-A147-B558-85D74504F9A4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38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3B611-AFC9-39DE-A85A-5F1C59C2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18A3E-A4DF-5432-7B2F-88C33131F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2C950A-7812-9FE9-2073-E73CFBC91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it-I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34828E-A0CD-2F92-92BB-DEED36EBA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2BEF36-5A03-5E9D-3AF8-3B005FDF3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it-I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24F60F-65A7-9003-D0C9-F0AD4749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1A2-BE0E-E94D-8844-FB6149BB13B1}" type="datetimeFigureOut">
              <a:rPr lang="it-IT" smtClean="0"/>
              <a:t>12/12/22</a:t>
            </a:fld>
            <a:endParaRPr lang="it-I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F12A60-A8D7-DFE3-F7EC-94089FFB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CA07E3-06D0-E54D-CE60-ACBED0FA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327-EF09-A147-B558-85D74504F9A4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31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81B3F-1BA1-C61C-C156-95D589BA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it-I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6553D4-958E-B4DA-80BB-3FE84DC0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1A2-BE0E-E94D-8844-FB6149BB13B1}" type="datetimeFigureOut">
              <a:rPr lang="it-IT" smtClean="0"/>
              <a:t>12/12/22</a:t>
            </a:fld>
            <a:endParaRPr lang="it-I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D69D51-8D3F-AC89-7B6B-831941B2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D6AE14-72BE-BF8C-64E3-1D453662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327-EF09-A147-B558-85D74504F9A4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6B4ECF-935D-472A-B4F8-E5A90FAD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1A2-BE0E-E94D-8844-FB6149BB13B1}" type="datetimeFigureOut">
              <a:rPr lang="it-IT" smtClean="0"/>
              <a:t>12/12/22</a:t>
            </a:fld>
            <a:endParaRPr lang="it-I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9C0FB8-9BAF-F345-2E6C-B14A9FDE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BA4B3C-7954-8D99-26B7-C5C7C7FA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327-EF09-A147-B558-85D74504F9A4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38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0A263-B2A9-3646-E3E7-7ACBEBC6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4F4D1-FECE-1A45-26DB-1C8F9855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it-I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215FD1-0F48-999A-740E-B042FF2F5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F7B330-0C57-0ED0-2E08-819B0516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1A2-BE0E-E94D-8844-FB6149BB13B1}" type="datetimeFigureOut">
              <a:rPr lang="it-IT" smtClean="0"/>
              <a:t>12/12/22</a:t>
            </a:fld>
            <a:endParaRPr lang="it-I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100C12-CFCD-0A22-C212-57BC4690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E32CDC-809B-53ED-21AD-D3AED2CA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327-EF09-A147-B558-85D74504F9A4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60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42712-FB05-FADB-FC22-2550A1B4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it-I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1B377A-9B6A-DD58-653E-890E3B5D8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29D4C8-BFD8-83DA-4174-01B8A28A2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66616A-B648-285C-08FC-FFA8E57E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1A2-BE0E-E94D-8844-FB6149BB13B1}" type="datetimeFigureOut">
              <a:rPr lang="it-IT" smtClean="0"/>
              <a:t>12/12/22</a:t>
            </a:fld>
            <a:endParaRPr lang="it-I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B96738-3611-CFF4-21FB-015F4E25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77B6FF-3CDA-B00F-D784-DD5CC02B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327-EF09-A147-B558-85D74504F9A4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38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8580D4-EF91-A22A-96B8-4CB78B8D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1F42F9-5952-03D1-FC3B-A4217ABBB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it-I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52A38-A0DF-091C-ACA4-4063DC771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061A2-BE0E-E94D-8844-FB6149BB13B1}" type="datetimeFigureOut">
              <a:rPr lang="it-IT" smtClean="0"/>
              <a:t>12/12/22</a:t>
            </a:fld>
            <a:endParaRPr lang="it-I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E375A8-CCE8-C0CB-D6C0-8C4288CC9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6D1A1-717F-E87C-9CB4-DAA3433B4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E4327-EF09-A147-B558-85D74504F9A4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8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84A0F8C-8E16-40B9-BBD8-C2D973B1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21838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DA1E917-268A-363D-B639-95ED0E56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838" y="0"/>
            <a:ext cx="3400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24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4</cp:revision>
  <dcterms:created xsi:type="dcterms:W3CDTF">2022-12-07T09:05:07Z</dcterms:created>
  <dcterms:modified xsi:type="dcterms:W3CDTF">2022-12-12T09:11:22Z</dcterms:modified>
</cp:coreProperties>
</file>