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6" r:id="rId11"/>
    <p:sldId id="267" r:id="rId12"/>
    <p:sldId id="269" r:id="rId13"/>
    <p:sldId id="270" r:id="rId14"/>
    <p:sldId id="271" r:id="rId15"/>
    <p:sldId id="272" r:id="rId16"/>
    <p:sldId id="265" r:id="rId17"/>
    <p:sldId id="268" r:id="rId18"/>
    <p:sldId id="274" r:id="rId19"/>
    <p:sldId id="273" r:id="rId20"/>
    <p:sldId id="275" r:id="rId21"/>
    <p:sldId id="276" r:id="rId22"/>
    <p:sldId id="277" r:id="rId23"/>
    <p:sldId id="278" r:id="rId24"/>
    <p:sldId id="279" r:id="rId25"/>
    <p:sldId id="280" r:id="rId26"/>
    <p:sldId id="281" r:id="rId27"/>
    <p:sldId id="283" r:id="rId28"/>
    <p:sldId id="284" r:id="rId29"/>
    <p:sldId id="282"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03704C-5634-F767-D8E4-DF53AD7CD4E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9B7492A-77AA-B718-E7CA-CB1D99B91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A31D833-F1EA-4E46-CE21-5A4F6DEDDC70}"/>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422825DE-EFD8-5033-60CE-764557D708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D123CF1-D156-E342-D05E-25C252230C03}"/>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173536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8D23E4-A760-DC73-F3AF-4B91B68B584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5CB0D76-B7CE-A527-032E-343FE9CD77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655230-9E42-A882-4B97-013DD2EAB61A}"/>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7D58468B-D2A1-790D-DE6B-2B36FB8978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8337E0-A0FB-C1EA-AC79-113F99066EA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30150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104E3D-2539-90FD-C88A-0523C9B4920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C8FF1F6-786C-EE67-444D-0F5D4A06BF3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212131A-BCC7-6989-3125-3614966B01B9}"/>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6B5AF100-27A8-5FB3-2E1F-9329C15E195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9F68C0-BCAA-DE46-5912-0874F745386C}"/>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21814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5DC59-6509-0143-75A9-95E32B2A7D0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373F4B-AC46-0D66-EC12-9F3B367C5F9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DFB52A-7811-9A82-5B39-A1ECEEA58F24}"/>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C7E8E8FF-2742-C8B0-E114-BD7AD4E5C42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D07790-3262-C7B4-85C4-70A27FA1D6F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2914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17967A-1125-4314-EF08-8B567BFC67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D7818BC-D8EE-0F6E-DCA6-2B58A4AD5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27E77B2-D68D-D6BC-FFC8-A35B9728BE1E}"/>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3EFE2878-91FC-9D0E-52D1-1A22B9CF35B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99BC097-0C31-7419-8B87-5590ED446AA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72637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DCF7F-5161-0BC9-C71D-1FC732735D9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253FAC2-921F-A47D-FCB5-BD2D164AD88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FBEEF09-5260-2A7E-D103-4641280236D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35BF65-7372-C033-508E-C126D8D2FCCE}"/>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6" name="Segnaposto piè di pagina 5">
            <a:extLst>
              <a:ext uri="{FF2B5EF4-FFF2-40B4-BE49-F238E27FC236}">
                <a16:creationId xmlns:a16="http://schemas.microsoft.com/office/drawing/2014/main" id="{C57E3830-CFED-CE3B-85A7-D23CEFAEFD5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72BA5C-5F9A-915A-8A8E-B6A6F00A984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0749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3E4CB2-5E47-C20F-2E27-925D583421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691B1BD-4741-250C-C01A-FE2C335029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4DDD9A-765B-FF9C-F3E6-720226FD126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F60F696-8E9A-94F9-C0F1-E1CA6E6D5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27B9523-1C67-36A4-9704-A7A071BB87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FF5F8A2-04CC-CC33-8BC3-731C83AE4BD2}"/>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8" name="Segnaposto piè di pagina 7">
            <a:extLst>
              <a:ext uri="{FF2B5EF4-FFF2-40B4-BE49-F238E27FC236}">
                <a16:creationId xmlns:a16="http://schemas.microsoft.com/office/drawing/2014/main" id="{9810AFC9-B18C-233C-CF04-2EC58DE54F4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E8BB9E3-EB98-A8A7-FD6C-6CC4B6A262F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25792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F65D-EF86-EB6D-32BD-5ED1F94BD6B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B5959BC-4D2A-112E-4929-26C4391E54C8}"/>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4" name="Segnaposto piè di pagina 3">
            <a:extLst>
              <a:ext uri="{FF2B5EF4-FFF2-40B4-BE49-F238E27FC236}">
                <a16:creationId xmlns:a16="http://schemas.microsoft.com/office/drawing/2014/main" id="{D6B5F1F0-821C-DF4C-6223-ACE1E7400E2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EBD0B8D-1C40-EB5E-97DD-9FFA49BA3CD1}"/>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03455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EEA0716-8BB8-F6A4-B0D0-DEEDA9C0AF34}"/>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3" name="Segnaposto piè di pagina 2">
            <a:extLst>
              <a:ext uri="{FF2B5EF4-FFF2-40B4-BE49-F238E27FC236}">
                <a16:creationId xmlns:a16="http://schemas.microsoft.com/office/drawing/2014/main" id="{B257EA61-27FF-4C7F-33B2-0922131DC65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DBB37AA-2F21-AE88-F014-F49BD8C981A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66753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CE2A5-B5FB-82A1-BE01-679C49F35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B7EBF8-4D86-7EAD-23D0-DED5AEE9E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C9A57F9-FB2D-C5F7-CE27-717159C1C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E044DF-661E-B695-7472-849F5A406C42}"/>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6" name="Segnaposto piè di pagina 5">
            <a:extLst>
              <a:ext uri="{FF2B5EF4-FFF2-40B4-BE49-F238E27FC236}">
                <a16:creationId xmlns:a16="http://schemas.microsoft.com/office/drawing/2014/main" id="{594790DA-70E8-1170-8F80-B68751AC1C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B49F811-354D-B685-50AF-90B08BC8AC26}"/>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33571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BF90A4-2E27-D765-F08A-5003DD9F1A8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6F8379B-D545-B8AA-CEA7-3A021FE77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73AFB03-5442-A991-9042-C2424449F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22571E-2CD9-30E0-F1FB-C85C2F300646}"/>
              </a:ext>
            </a:extLst>
          </p:cNvPr>
          <p:cNvSpPr>
            <a:spLocks noGrp="1"/>
          </p:cNvSpPr>
          <p:nvPr>
            <p:ph type="dt" sz="half" idx="10"/>
          </p:nvPr>
        </p:nvSpPr>
        <p:spPr/>
        <p:txBody>
          <a:bodyPr/>
          <a:lstStyle/>
          <a:p>
            <a:fld id="{A62E2D1A-D667-4884-9B2C-6977881BC215}" type="datetimeFigureOut">
              <a:rPr lang="it-IT" smtClean="0"/>
              <a:t>13/06/2022</a:t>
            </a:fld>
            <a:endParaRPr lang="it-IT"/>
          </a:p>
        </p:txBody>
      </p:sp>
      <p:sp>
        <p:nvSpPr>
          <p:cNvPr id="6" name="Segnaposto piè di pagina 5">
            <a:extLst>
              <a:ext uri="{FF2B5EF4-FFF2-40B4-BE49-F238E27FC236}">
                <a16:creationId xmlns:a16="http://schemas.microsoft.com/office/drawing/2014/main" id="{4345BBC5-1B97-6E93-9F98-D30D29F38B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09991F-2ADB-25A2-9D65-1FAD3E70BBE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16596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47E85BA-C353-1D14-6E84-4E8FCAEBB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D615A11-CB65-B0A6-9D53-365F250CD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523020-161C-027D-0D17-6AB3A015C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E2D1A-D667-4884-9B2C-6977881BC215}" type="datetimeFigureOut">
              <a:rPr lang="it-IT" smtClean="0"/>
              <a:t>13/06/2022</a:t>
            </a:fld>
            <a:endParaRPr lang="it-IT"/>
          </a:p>
        </p:txBody>
      </p:sp>
      <p:sp>
        <p:nvSpPr>
          <p:cNvPr id="5" name="Segnaposto piè di pagina 4">
            <a:extLst>
              <a:ext uri="{FF2B5EF4-FFF2-40B4-BE49-F238E27FC236}">
                <a16:creationId xmlns:a16="http://schemas.microsoft.com/office/drawing/2014/main" id="{D05DC3EC-6C21-A3CF-4D1D-83F315D87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EA90466-6691-07AC-FDF7-4B4A585FD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8D605-11C1-4897-90D5-9A7E7F7E1D03}" type="slidenum">
              <a:rPr lang="it-IT" smtClean="0"/>
              <a:t>‹N›</a:t>
            </a:fld>
            <a:endParaRPr lang="it-IT"/>
          </a:p>
        </p:txBody>
      </p:sp>
    </p:spTree>
    <p:extLst>
      <p:ext uri="{BB962C8B-B14F-4D97-AF65-F5344CB8AC3E}">
        <p14:creationId xmlns:p14="http://schemas.microsoft.com/office/powerpoint/2010/main" val="366951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722FC-E426-56CD-CA8D-38A7D9318E42}"/>
              </a:ext>
            </a:extLst>
          </p:cNvPr>
          <p:cNvSpPr>
            <a:spLocks noGrp="1"/>
          </p:cNvSpPr>
          <p:nvPr>
            <p:ph type="ctrTitle"/>
          </p:nvPr>
        </p:nvSpPr>
        <p:spPr/>
        <p:txBody>
          <a:bodyPr>
            <a:normAutofit fontScale="90000"/>
          </a:bodyPr>
          <a:lstStyle/>
          <a:p>
            <a:r>
              <a:rPr lang="it-IT" b="1" dirty="0"/>
              <a:t>Progetto di tecnologie informatiche per il web</a:t>
            </a:r>
            <a:br>
              <a:rPr lang="it-IT" b="1" dirty="0"/>
            </a:br>
            <a:r>
              <a:rPr lang="it-IT" b="1" dirty="0" err="1"/>
              <a:t>a.a</a:t>
            </a:r>
            <a:r>
              <a:rPr lang="it-IT" b="1" dirty="0"/>
              <a:t>. 2022/2023</a:t>
            </a:r>
          </a:p>
        </p:txBody>
      </p:sp>
      <p:sp>
        <p:nvSpPr>
          <p:cNvPr id="3" name="Sottotitolo 2">
            <a:extLst>
              <a:ext uri="{FF2B5EF4-FFF2-40B4-BE49-F238E27FC236}">
                <a16:creationId xmlns:a16="http://schemas.microsoft.com/office/drawing/2014/main" id="{59F0C63D-C803-341B-A7EB-021C36CEBD45}"/>
              </a:ext>
            </a:extLst>
          </p:cNvPr>
          <p:cNvSpPr>
            <a:spLocks noGrp="1"/>
          </p:cNvSpPr>
          <p:nvPr>
            <p:ph type="subTitle" idx="1"/>
          </p:nvPr>
        </p:nvSpPr>
        <p:spPr/>
        <p:txBody>
          <a:bodyPr>
            <a:normAutofit/>
          </a:bodyPr>
          <a:lstStyle/>
          <a:p>
            <a:r>
              <a:rPr lang="it-IT" sz="2800" dirty="0">
                <a:solidFill>
                  <a:srgbClr val="FF0000"/>
                </a:solidFill>
              </a:rPr>
              <a:t>Progetto numero 5: riunioni online</a:t>
            </a:r>
            <a:endParaRPr lang="it-IT" sz="2800" dirty="0">
              <a:solidFill>
                <a:schemeClr val="bg2">
                  <a:lumMod val="75000"/>
                </a:schemeClr>
              </a:solidFill>
            </a:endParaRPr>
          </a:p>
          <a:p>
            <a:r>
              <a:rPr lang="it-IT" dirty="0">
                <a:solidFill>
                  <a:schemeClr val="tx1">
                    <a:lumMod val="50000"/>
                    <a:lumOff val="50000"/>
                  </a:schemeClr>
                </a:solidFill>
              </a:rPr>
              <a:t>Dario d’Abate</a:t>
            </a:r>
          </a:p>
          <a:p>
            <a:r>
              <a:rPr lang="it-IT" dirty="0">
                <a:solidFill>
                  <a:schemeClr val="tx1">
                    <a:lumMod val="50000"/>
                    <a:lumOff val="50000"/>
                  </a:schemeClr>
                </a:solidFill>
              </a:rPr>
              <a:t>Marianna Dragonetti</a:t>
            </a:r>
          </a:p>
        </p:txBody>
      </p:sp>
    </p:spTree>
    <p:extLst>
      <p:ext uri="{BB962C8B-B14F-4D97-AF65-F5344CB8AC3E}">
        <p14:creationId xmlns:p14="http://schemas.microsoft.com/office/powerpoint/2010/main" val="184483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16B63-1808-7F4E-6DFF-D1D93127E3D9}"/>
              </a:ext>
            </a:extLst>
          </p:cNvPr>
          <p:cNvSpPr>
            <a:spLocks noGrp="1"/>
          </p:cNvSpPr>
          <p:nvPr>
            <p:ph type="title"/>
          </p:nvPr>
        </p:nvSpPr>
        <p:spPr/>
        <p:txBody>
          <a:bodyPr>
            <a:normAutofit/>
          </a:bodyPr>
          <a:lstStyle/>
          <a:p>
            <a:pPr algn="ctr"/>
            <a:r>
              <a:rPr lang="it-IT" sz="3600" b="1" dirty="0"/>
              <a:t>Evento: registrazione utente</a:t>
            </a:r>
          </a:p>
        </p:txBody>
      </p:sp>
      <p:sp>
        <p:nvSpPr>
          <p:cNvPr id="4" name="CasellaDiTesto 3">
            <a:extLst>
              <a:ext uri="{FF2B5EF4-FFF2-40B4-BE49-F238E27FC236}">
                <a16:creationId xmlns:a16="http://schemas.microsoft.com/office/drawing/2014/main" id="{BBED7ADF-09D7-7C0C-FD40-4EC499DA0DDC}"/>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46E92547-D1DF-B0D1-3DD8-38DBBF4F8C67}"/>
              </a:ext>
            </a:extLst>
          </p:cNvPr>
          <p:cNvSpPr/>
          <p:nvPr/>
        </p:nvSpPr>
        <p:spPr>
          <a:xfrm>
            <a:off x="3242379" y="1614435"/>
            <a:ext cx="153750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B622D3C0-1CE5-67C5-45B4-338BBA132593}"/>
              </a:ext>
            </a:extLst>
          </p:cNvPr>
          <p:cNvCxnSpPr>
            <a:cxnSpLocks/>
          </p:cNvCxnSpPr>
          <p:nvPr/>
        </p:nvCxnSpPr>
        <p:spPr>
          <a:xfrm>
            <a:off x="4019593" y="1895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AB24F2A6-6730-3625-01C1-AF146AE67CAE}"/>
              </a:ext>
            </a:extLst>
          </p:cNvPr>
          <p:cNvCxnSpPr/>
          <p:nvPr/>
        </p:nvCxnSpPr>
        <p:spPr>
          <a:xfrm>
            <a:off x="3004085" y="2551837"/>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E966CC07-5D60-9FB2-FFAF-9208FD29F13A}"/>
              </a:ext>
            </a:extLst>
          </p:cNvPr>
          <p:cNvSpPr txBox="1"/>
          <p:nvPr/>
        </p:nvSpPr>
        <p:spPr>
          <a:xfrm>
            <a:off x="2950281" y="2207756"/>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5F9C1A29-44A7-FC15-5881-462C0A3B16BD}"/>
              </a:ext>
            </a:extLst>
          </p:cNvPr>
          <p:cNvSpPr/>
          <p:nvPr/>
        </p:nvSpPr>
        <p:spPr>
          <a:xfrm>
            <a:off x="3884667" y="2297140"/>
            <a:ext cx="306600" cy="3722093"/>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A040A158-D546-D3FD-043E-A056E0A6B4C1}"/>
              </a:ext>
            </a:extLst>
          </p:cNvPr>
          <p:cNvCxnSpPr>
            <a:cxnSpLocks/>
          </p:cNvCxnSpPr>
          <p:nvPr/>
        </p:nvCxnSpPr>
        <p:spPr>
          <a:xfrm>
            <a:off x="6091100" y="1898277"/>
            <a:ext cx="0" cy="450551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E0E1BFE4-0F9D-A41B-3EDE-770B64AC3528}"/>
              </a:ext>
            </a:extLst>
          </p:cNvPr>
          <p:cNvCxnSpPr>
            <a:cxnSpLocks/>
          </p:cNvCxnSpPr>
          <p:nvPr/>
        </p:nvCxnSpPr>
        <p:spPr>
          <a:xfrm>
            <a:off x="4225360" y="2545724"/>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7326C1D6-A3CD-47FD-F4D1-A1427E0F4C8B}"/>
              </a:ext>
            </a:extLst>
          </p:cNvPr>
          <p:cNvSpPr txBox="1"/>
          <p:nvPr/>
        </p:nvSpPr>
        <p:spPr>
          <a:xfrm>
            <a:off x="4432773" y="4586261"/>
            <a:ext cx="1386521" cy="602587"/>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registeredUsers.contains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C05AA252-A452-BE83-1393-B5D9EE8A23E5}"/>
              </a:ext>
            </a:extLst>
          </p:cNvPr>
          <p:cNvSpPr/>
          <p:nvPr/>
        </p:nvSpPr>
        <p:spPr>
          <a:xfrm>
            <a:off x="5943600" y="2289974"/>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84;p37">
            <a:extLst>
              <a:ext uri="{FF2B5EF4-FFF2-40B4-BE49-F238E27FC236}">
                <a16:creationId xmlns:a16="http://schemas.microsoft.com/office/drawing/2014/main" id="{B533AE81-0877-7546-B180-C4DD8BF55A97}"/>
              </a:ext>
            </a:extLst>
          </p:cNvPr>
          <p:cNvSpPr txBox="1"/>
          <p:nvPr/>
        </p:nvSpPr>
        <p:spPr>
          <a:xfrm>
            <a:off x="4409589" y="2048824"/>
            <a:ext cx="1553032" cy="276900"/>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[pwd != rpt_pwd] </a:t>
            </a:r>
          </a:p>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21" name="Google Shape;290;p37">
            <a:extLst>
              <a:ext uri="{FF2B5EF4-FFF2-40B4-BE49-F238E27FC236}">
                <a16:creationId xmlns:a16="http://schemas.microsoft.com/office/drawing/2014/main" id="{92C097B5-8351-4D4F-292E-A67BEC623F8B}"/>
              </a:ext>
            </a:extLst>
          </p:cNvPr>
          <p:cNvSpPr/>
          <p:nvPr/>
        </p:nvSpPr>
        <p:spPr>
          <a:xfrm>
            <a:off x="7676013" y="1609248"/>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DF4FAC76-AD65-4B6F-42DD-450C5049F5E1}"/>
              </a:ext>
            </a:extLst>
          </p:cNvPr>
          <p:cNvCxnSpPr>
            <a:cxnSpLocks/>
            <a:stCxn id="21" idx="2"/>
          </p:cNvCxnSpPr>
          <p:nvPr/>
        </p:nvCxnSpPr>
        <p:spPr>
          <a:xfrm>
            <a:off x="8321219" y="1895148"/>
            <a:ext cx="0" cy="457033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BB60D3A8-9654-5F5D-0FAD-0F8E0D70AE83}"/>
              </a:ext>
            </a:extLst>
          </p:cNvPr>
          <p:cNvSpPr/>
          <p:nvPr/>
        </p:nvSpPr>
        <p:spPr>
          <a:xfrm>
            <a:off x="8168819" y="3533679"/>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99D70CCB-73D2-5FB7-63AF-84E88642A61C}"/>
              </a:ext>
            </a:extLst>
          </p:cNvPr>
          <p:cNvCxnSpPr>
            <a:cxnSpLocks/>
          </p:cNvCxnSpPr>
          <p:nvPr/>
        </p:nvCxnSpPr>
        <p:spPr>
          <a:xfrm>
            <a:off x="4212636" y="3721399"/>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96DB56DD-BFA1-1CB1-D1CD-2B9DA7DC2213}"/>
              </a:ext>
            </a:extLst>
          </p:cNvPr>
          <p:cNvSpPr txBox="1"/>
          <p:nvPr/>
        </p:nvSpPr>
        <p:spPr>
          <a:xfrm>
            <a:off x="1909256" y="2833969"/>
            <a:ext cx="1832278"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/CheckRegistration</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username</a:t>
            </a:r>
          </a:p>
          <a:p>
            <a:pPr>
              <a:buClr>
                <a:srgbClr val="000000"/>
              </a:buClr>
              <a:buFont typeface="Arial"/>
              <a:buNone/>
            </a:pPr>
            <a:r>
              <a:rPr lang="it-IT" sz="1400" kern="0" dirty="0">
                <a:solidFill>
                  <a:srgbClr val="000000"/>
                </a:solidFill>
                <a:latin typeface="Arial"/>
                <a:cs typeface="Arial"/>
                <a:sym typeface="Arial"/>
              </a:rPr>
              <a:t>mail</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ea typeface="Calibri"/>
                <a:cs typeface="Calibri"/>
                <a:sym typeface="Calibri"/>
              </a:rPr>
              <a:t>password</a:t>
            </a:r>
          </a:p>
          <a:p>
            <a:pPr>
              <a:buClr>
                <a:srgbClr val="000000"/>
              </a:buClr>
              <a:buFont typeface="Arial"/>
              <a:buNone/>
            </a:pPr>
            <a:r>
              <a:rPr lang="it-IT" sz="1400" kern="0" dirty="0" err="1">
                <a:solidFill>
                  <a:srgbClr val="000000"/>
                </a:solidFill>
                <a:latin typeface="Arial"/>
                <a:cs typeface="Arial"/>
                <a:sym typeface="Arial"/>
              </a:rPr>
              <a:t>repeat_password</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loginPage.html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57C20A0A-01BD-7E74-B047-63C61555B481}"/>
              </a:ext>
            </a:extLst>
          </p:cNvPr>
          <p:cNvSpPr txBox="1"/>
          <p:nvPr/>
        </p:nvSpPr>
        <p:spPr>
          <a:xfrm>
            <a:off x="4186032" y="3237182"/>
            <a:ext cx="2117400" cy="60897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[pwd== rpt_pwd] </a:t>
            </a:r>
          </a:p>
          <a:p>
            <a:pPr algn="ctr">
              <a:buClr>
                <a:srgbClr val="000000"/>
              </a:buClr>
              <a:buFont typeface="Arial"/>
              <a:buNone/>
            </a:pPr>
            <a:r>
              <a:rPr lang="es-419" sz="1400" kern="0" dirty="0">
                <a:solidFill>
                  <a:srgbClr val="000000"/>
                </a:solidFill>
                <a:ea typeface="Calibri"/>
                <a:cs typeface="Calibri"/>
                <a:sym typeface="Calibri"/>
              </a:rPr>
              <a:t>findAllUsers()</a:t>
            </a:r>
          </a:p>
          <a:p>
            <a:pPr algn="ctr">
              <a:buClr>
                <a:srgbClr val="000000"/>
              </a:buClr>
              <a:buFont typeface="Arial"/>
              <a:buNone/>
            </a:pPr>
            <a:endParaRPr sz="1400" kern="0" dirty="0">
              <a:solidFill>
                <a:srgbClr val="000000"/>
              </a:solidFill>
              <a:ea typeface="Calibri"/>
              <a:cs typeface="Calibri"/>
              <a:sym typeface="Calibri"/>
            </a:endParaRPr>
          </a:p>
        </p:txBody>
      </p:sp>
      <p:sp>
        <p:nvSpPr>
          <p:cNvPr id="38" name="Google Shape;290;p37">
            <a:extLst>
              <a:ext uri="{FF2B5EF4-FFF2-40B4-BE49-F238E27FC236}">
                <a16:creationId xmlns:a16="http://schemas.microsoft.com/office/drawing/2014/main" id="{31D63D5D-7042-2670-E210-BF288D0EC565}"/>
              </a:ext>
            </a:extLst>
          </p:cNvPr>
          <p:cNvSpPr/>
          <p:nvPr/>
        </p:nvSpPr>
        <p:spPr>
          <a:xfrm>
            <a:off x="5357373" y="1589415"/>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9" name="Google Shape;300;p37">
            <a:extLst>
              <a:ext uri="{FF2B5EF4-FFF2-40B4-BE49-F238E27FC236}">
                <a16:creationId xmlns:a16="http://schemas.microsoft.com/office/drawing/2014/main" id="{81C46E90-20B1-C62F-A68D-09A0AFB65BB6}"/>
              </a:ext>
            </a:extLst>
          </p:cNvPr>
          <p:cNvCxnSpPr>
            <a:cxnSpLocks/>
          </p:cNvCxnSpPr>
          <p:nvPr/>
        </p:nvCxnSpPr>
        <p:spPr>
          <a:xfrm flipH="1">
            <a:off x="4186032" y="4082945"/>
            <a:ext cx="398278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41" name="Google Shape;297;p37">
            <a:extLst>
              <a:ext uri="{FF2B5EF4-FFF2-40B4-BE49-F238E27FC236}">
                <a16:creationId xmlns:a16="http://schemas.microsoft.com/office/drawing/2014/main" id="{A6AC8DBC-A96D-647F-3C28-A3F801F43F08}"/>
              </a:ext>
            </a:extLst>
          </p:cNvPr>
          <p:cNvSpPr txBox="1"/>
          <p:nvPr/>
        </p:nvSpPr>
        <p:spPr>
          <a:xfrm>
            <a:off x="5732128" y="3799345"/>
            <a:ext cx="28629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600" kern="0" dirty="0">
                <a:solidFill>
                  <a:srgbClr val="000000"/>
                </a:solidFill>
                <a:ea typeface="Calibri"/>
                <a:cs typeface="Calibri"/>
                <a:sym typeface="Calibri"/>
              </a:rPr>
              <a:t>registeredUsers</a:t>
            </a:r>
            <a:endParaRPr sz="1600" kern="0" dirty="0">
              <a:solidFill>
                <a:srgbClr val="000000"/>
              </a:solidFill>
              <a:ea typeface="Calibri"/>
              <a:cs typeface="Calibri"/>
              <a:sym typeface="Calibri"/>
            </a:endParaRPr>
          </a:p>
        </p:txBody>
      </p:sp>
      <p:sp>
        <p:nvSpPr>
          <p:cNvPr id="42" name="Google Shape;282;p37">
            <a:extLst>
              <a:ext uri="{FF2B5EF4-FFF2-40B4-BE49-F238E27FC236}">
                <a16:creationId xmlns:a16="http://schemas.microsoft.com/office/drawing/2014/main" id="{B311700D-1D07-20A4-B827-CCABB45786F9}"/>
              </a:ext>
            </a:extLst>
          </p:cNvPr>
          <p:cNvSpPr/>
          <p:nvPr/>
        </p:nvSpPr>
        <p:spPr>
          <a:xfrm>
            <a:off x="5933602" y="4306220"/>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43" name="Google Shape;280;p37">
            <a:extLst>
              <a:ext uri="{FF2B5EF4-FFF2-40B4-BE49-F238E27FC236}">
                <a16:creationId xmlns:a16="http://schemas.microsoft.com/office/drawing/2014/main" id="{2698A784-55D9-B701-D95F-4392EA6EAED7}"/>
              </a:ext>
            </a:extLst>
          </p:cNvPr>
          <p:cNvCxnSpPr>
            <a:cxnSpLocks/>
          </p:cNvCxnSpPr>
          <p:nvPr/>
        </p:nvCxnSpPr>
        <p:spPr>
          <a:xfrm>
            <a:off x="4180748" y="4569507"/>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84;p37">
            <a:extLst>
              <a:ext uri="{FF2B5EF4-FFF2-40B4-BE49-F238E27FC236}">
                <a16:creationId xmlns:a16="http://schemas.microsoft.com/office/drawing/2014/main" id="{A9ED887E-FC5A-0B16-CC3B-062C12B540E3}"/>
              </a:ext>
            </a:extLst>
          </p:cNvPr>
          <p:cNvSpPr txBox="1"/>
          <p:nvPr/>
        </p:nvSpPr>
        <p:spPr>
          <a:xfrm>
            <a:off x="4617755" y="4292607"/>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50" name="Google Shape;292;p37">
            <a:extLst>
              <a:ext uri="{FF2B5EF4-FFF2-40B4-BE49-F238E27FC236}">
                <a16:creationId xmlns:a16="http://schemas.microsoft.com/office/drawing/2014/main" id="{84618EFC-6785-65AF-3E1C-EE243D544AD6}"/>
              </a:ext>
            </a:extLst>
          </p:cNvPr>
          <p:cNvSpPr/>
          <p:nvPr/>
        </p:nvSpPr>
        <p:spPr>
          <a:xfrm>
            <a:off x="8175687" y="5066623"/>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1" name="Google Shape;280;p37">
            <a:extLst>
              <a:ext uri="{FF2B5EF4-FFF2-40B4-BE49-F238E27FC236}">
                <a16:creationId xmlns:a16="http://schemas.microsoft.com/office/drawing/2014/main" id="{181D55E0-D8CF-0D52-9FAC-8FB066AD1BF2}"/>
              </a:ext>
            </a:extLst>
          </p:cNvPr>
          <p:cNvCxnSpPr>
            <a:cxnSpLocks/>
          </p:cNvCxnSpPr>
          <p:nvPr/>
        </p:nvCxnSpPr>
        <p:spPr>
          <a:xfrm>
            <a:off x="4180747" y="5328659"/>
            <a:ext cx="399494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3" name="Google Shape;284;p37">
            <a:extLst>
              <a:ext uri="{FF2B5EF4-FFF2-40B4-BE49-F238E27FC236}">
                <a16:creationId xmlns:a16="http://schemas.microsoft.com/office/drawing/2014/main" id="{DDBFB7D4-AADA-75D7-743E-83C3B224C2F2}"/>
              </a:ext>
            </a:extLst>
          </p:cNvPr>
          <p:cNvSpPr txBox="1"/>
          <p:nvPr/>
        </p:nvSpPr>
        <p:spPr>
          <a:xfrm>
            <a:off x="6491913" y="5050398"/>
            <a:ext cx="1649454"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registerUser</a:t>
            </a:r>
            <a:r>
              <a:rPr lang="it-IT" sz="1400" kern="0" dirty="0">
                <a:solidFill>
                  <a:srgbClr val="000000"/>
                </a:solidFill>
                <a:ea typeface="Calibri"/>
                <a:cs typeface="Calibri"/>
                <a:sym typeface="Calibri"/>
              </a:rPr>
              <a:t>(USER)</a:t>
            </a:r>
            <a:endParaRPr sz="1400" kern="0" dirty="0">
              <a:solidFill>
                <a:srgbClr val="000000"/>
              </a:solidFill>
              <a:ea typeface="Calibri"/>
              <a:cs typeface="Calibri"/>
              <a:sym typeface="Calibri"/>
            </a:endParaRPr>
          </a:p>
        </p:txBody>
      </p:sp>
      <p:sp>
        <p:nvSpPr>
          <p:cNvPr id="55" name="Google Shape;281;p37">
            <a:extLst>
              <a:ext uri="{FF2B5EF4-FFF2-40B4-BE49-F238E27FC236}">
                <a16:creationId xmlns:a16="http://schemas.microsoft.com/office/drawing/2014/main" id="{C377BBA6-6ECE-0CC2-0E66-155B45FB5EC7}"/>
              </a:ext>
            </a:extLst>
          </p:cNvPr>
          <p:cNvSpPr txBox="1"/>
          <p:nvPr/>
        </p:nvSpPr>
        <p:spPr>
          <a:xfrm>
            <a:off x="6491913" y="5416646"/>
            <a:ext cx="1542393" cy="602587"/>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registeredUsers.contains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56" name="Google Shape;282;p37">
            <a:extLst>
              <a:ext uri="{FF2B5EF4-FFF2-40B4-BE49-F238E27FC236}">
                <a16:creationId xmlns:a16="http://schemas.microsoft.com/office/drawing/2014/main" id="{432E3DD7-0028-3407-925E-E5B01AC114AE}"/>
              </a:ext>
            </a:extLst>
          </p:cNvPr>
          <p:cNvSpPr/>
          <p:nvPr/>
        </p:nvSpPr>
        <p:spPr>
          <a:xfrm>
            <a:off x="5940827" y="5495045"/>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7" name="Google Shape;280;p37">
            <a:extLst>
              <a:ext uri="{FF2B5EF4-FFF2-40B4-BE49-F238E27FC236}">
                <a16:creationId xmlns:a16="http://schemas.microsoft.com/office/drawing/2014/main" id="{2A5AA467-3A80-AE2C-513A-8E2100BF1005}"/>
              </a:ext>
            </a:extLst>
          </p:cNvPr>
          <p:cNvCxnSpPr>
            <a:cxnSpLocks/>
          </p:cNvCxnSpPr>
          <p:nvPr/>
        </p:nvCxnSpPr>
        <p:spPr>
          <a:xfrm>
            <a:off x="4180747" y="5822234"/>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84;p37">
            <a:extLst>
              <a:ext uri="{FF2B5EF4-FFF2-40B4-BE49-F238E27FC236}">
                <a16:creationId xmlns:a16="http://schemas.microsoft.com/office/drawing/2014/main" id="{2A1BC72A-5519-D6BB-92E1-3ED64640A98A}"/>
              </a:ext>
            </a:extLst>
          </p:cNvPr>
          <p:cNvSpPr txBox="1"/>
          <p:nvPr/>
        </p:nvSpPr>
        <p:spPr>
          <a:xfrm>
            <a:off x="4651728" y="5533953"/>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262549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2F1F3F-95A2-7045-35CD-0B651202F4A3}"/>
              </a:ext>
            </a:extLst>
          </p:cNvPr>
          <p:cNvSpPr>
            <a:spLocks noGrp="1"/>
          </p:cNvSpPr>
          <p:nvPr>
            <p:ph type="title"/>
          </p:nvPr>
        </p:nvSpPr>
        <p:spPr/>
        <p:txBody>
          <a:bodyPr>
            <a:normAutofit/>
          </a:bodyPr>
          <a:lstStyle/>
          <a:p>
            <a:pPr algn="ctr"/>
            <a:r>
              <a:rPr lang="it-IT" sz="3600" b="1" dirty="0"/>
              <a:t>Evento: caricamento homepage</a:t>
            </a:r>
          </a:p>
        </p:txBody>
      </p:sp>
      <p:sp>
        <p:nvSpPr>
          <p:cNvPr id="4" name="CasellaDiTesto 3">
            <a:extLst>
              <a:ext uri="{FF2B5EF4-FFF2-40B4-BE49-F238E27FC236}">
                <a16:creationId xmlns:a16="http://schemas.microsoft.com/office/drawing/2014/main" id="{7DF7EE0B-A1BE-CC71-2C01-30A7668F56A9}"/>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81" name="Google Shape;310;p38">
            <a:extLst>
              <a:ext uri="{FF2B5EF4-FFF2-40B4-BE49-F238E27FC236}">
                <a16:creationId xmlns:a16="http://schemas.microsoft.com/office/drawing/2014/main" id="{1D4AB46E-2E41-DE19-4E22-6E3EF4D9FA6A}"/>
              </a:ext>
            </a:extLst>
          </p:cNvPr>
          <p:cNvSpPr/>
          <p:nvPr/>
        </p:nvSpPr>
        <p:spPr>
          <a:xfrm>
            <a:off x="2397969" y="2161791"/>
            <a:ext cx="1375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GoToHome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2" name="Google Shape;311;p38">
            <a:extLst>
              <a:ext uri="{FF2B5EF4-FFF2-40B4-BE49-F238E27FC236}">
                <a16:creationId xmlns:a16="http://schemas.microsoft.com/office/drawing/2014/main" id="{6E08A2A9-3327-71CC-3F70-1FF8E62548BB}"/>
              </a:ext>
            </a:extLst>
          </p:cNvPr>
          <p:cNvCxnSpPr>
            <a:cxnSpLocks/>
            <a:stCxn id="81" idx="2"/>
          </p:cNvCxnSpPr>
          <p:nvPr/>
        </p:nvCxnSpPr>
        <p:spPr>
          <a:xfrm>
            <a:off x="3085869" y="2447691"/>
            <a:ext cx="0" cy="3295083"/>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83" name="Google Shape;312;p38">
            <a:extLst>
              <a:ext uri="{FF2B5EF4-FFF2-40B4-BE49-F238E27FC236}">
                <a16:creationId xmlns:a16="http://schemas.microsoft.com/office/drawing/2014/main" id="{F0F1E2CF-4C2F-4525-4C8E-5DAF288C1B26}"/>
              </a:ext>
            </a:extLst>
          </p:cNvPr>
          <p:cNvCxnSpPr/>
          <p:nvPr/>
        </p:nvCxnSpPr>
        <p:spPr>
          <a:xfrm>
            <a:off x="2011095" y="3307255"/>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3;p38">
            <a:extLst>
              <a:ext uri="{FF2B5EF4-FFF2-40B4-BE49-F238E27FC236}">
                <a16:creationId xmlns:a16="http://schemas.microsoft.com/office/drawing/2014/main" id="{8F8E9BFF-2007-C081-5662-0557293F1541}"/>
              </a:ext>
            </a:extLst>
          </p:cNvPr>
          <p:cNvSpPr txBox="1"/>
          <p:nvPr/>
        </p:nvSpPr>
        <p:spPr>
          <a:xfrm>
            <a:off x="1934895" y="3030256"/>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redirect</a:t>
            </a:r>
            <a:endParaRPr kern="0" dirty="0">
              <a:solidFill>
                <a:srgbClr val="000000"/>
              </a:solidFill>
              <a:ea typeface="Calibri"/>
              <a:cs typeface="Calibri"/>
              <a:sym typeface="Calibri"/>
            </a:endParaRPr>
          </a:p>
        </p:txBody>
      </p:sp>
      <p:sp>
        <p:nvSpPr>
          <p:cNvPr id="85" name="Google Shape;314;p38">
            <a:extLst>
              <a:ext uri="{FF2B5EF4-FFF2-40B4-BE49-F238E27FC236}">
                <a16:creationId xmlns:a16="http://schemas.microsoft.com/office/drawing/2014/main" id="{50B3FD7E-E4DC-3A9A-CE59-B34CCF262FA4}"/>
              </a:ext>
            </a:extLst>
          </p:cNvPr>
          <p:cNvSpPr/>
          <p:nvPr/>
        </p:nvSpPr>
        <p:spPr>
          <a:xfrm>
            <a:off x="2923744" y="2611930"/>
            <a:ext cx="306600" cy="27528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86" name="Google Shape;315;p38">
            <a:extLst>
              <a:ext uri="{FF2B5EF4-FFF2-40B4-BE49-F238E27FC236}">
                <a16:creationId xmlns:a16="http://schemas.microsoft.com/office/drawing/2014/main" id="{EAD9967A-FBDD-D3D7-7DF0-D9F8A15561B9}"/>
              </a:ext>
            </a:extLst>
          </p:cNvPr>
          <p:cNvSpPr/>
          <p:nvPr/>
        </p:nvSpPr>
        <p:spPr>
          <a:xfrm>
            <a:off x="5571857" y="2136080"/>
            <a:ext cx="1290415"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7" name="Google Shape;316;p38">
            <a:extLst>
              <a:ext uri="{FF2B5EF4-FFF2-40B4-BE49-F238E27FC236}">
                <a16:creationId xmlns:a16="http://schemas.microsoft.com/office/drawing/2014/main" id="{C82096DA-C93D-11E1-5C40-9725A914F5DA}"/>
              </a:ext>
            </a:extLst>
          </p:cNvPr>
          <p:cNvCxnSpPr>
            <a:cxnSpLocks/>
            <a:stCxn id="86" idx="2"/>
          </p:cNvCxnSpPr>
          <p:nvPr/>
        </p:nvCxnSpPr>
        <p:spPr>
          <a:xfrm flipH="1">
            <a:off x="6185594" y="2421980"/>
            <a:ext cx="31471"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88" name="Google Shape;317;p38">
            <a:extLst>
              <a:ext uri="{FF2B5EF4-FFF2-40B4-BE49-F238E27FC236}">
                <a16:creationId xmlns:a16="http://schemas.microsoft.com/office/drawing/2014/main" id="{89BC6CA3-ECC6-FE8A-D3A0-397B143F052C}"/>
              </a:ext>
            </a:extLst>
          </p:cNvPr>
          <p:cNvCxnSpPr/>
          <p:nvPr/>
        </p:nvCxnSpPr>
        <p:spPr>
          <a:xfrm rot="10800000">
            <a:off x="3248669" y="3502355"/>
            <a:ext cx="28155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89" name="Google Shape;318;p38">
            <a:extLst>
              <a:ext uri="{FF2B5EF4-FFF2-40B4-BE49-F238E27FC236}">
                <a16:creationId xmlns:a16="http://schemas.microsoft.com/office/drawing/2014/main" id="{FC26582A-1B21-2C8A-7D17-8F9E665B2F9D}"/>
              </a:ext>
            </a:extLst>
          </p:cNvPr>
          <p:cNvSpPr txBox="1"/>
          <p:nvPr/>
        </p:nvSpPr>
        <p:spPr>
          <a:xfrm>
            <a:off x="3964071" y="3233208"/>
            <a:ext cx="1393515" cy="2310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allMeetings</a:t>
            </a:r>
            <a:endParaRPr sz="1400" kern="0" dirty="0">
              <a:solidFill>
                <a:srgbClr val="000000"/>
              </a:solidFill>
              <a:ea typeface="Calibri"/>
              <a:cs typeface="Calibri"/>
              <a:sym typeface="Calibri"/>
            </a:endParaRPr>
          </a:p>
        </p:txBody>
      </p:sp>
      <p:sp>
        <p:nvSpPr>
          <p:cNvPr id="90" name="Google Shape;319;p38">
            <a:extLst>
              <a:ext uri="{FF2B5EF4-FFF2-40B4-BE49-F238E27FC236}">
                <a16:creationId xmlns:a16="http://schemas.microsoft.com/office/drawing/2014/main" id="{8FB99C06-90CE-9C53-0906-E635DB11BD59}"/>
              </a:ext>
            </a:extLst>
          </p:cNvPr>
          <p:cNvSpPr/>
          <p:nvPr/>
        </p:nvSpPr>
        <p:spPr>
          <a:xfrm>
            <a:off x="6063506" y="2793463"/>
            <a:ext cx="304800" cy="761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93" name="Google Shape;322;p38">
            <a:extLst>
              <a:ext uri="{FF2B5EF4-FFF2-40B4-BE49-F238E27FC236}">
                <a16:creationId xmlns:a16="http://schemas.microsoft.com/office/drawing/2014/main" id="{B220750F-01CE-8B35-3B2C-2288B0AD52D0}"/>
              </a:ext>
            </a:extLst>
          </p:cNvPr>
          <p:cNvSpPr/>
          <p:nvPr/>
        </p:nvSpPr>
        <p:spPr>
          <a:xfrm>
            <a:off x="6961922" y="2136085"/>
            <a:ext cx="1080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ctx</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94" name="Google Shape;323;p38">
            <a:extLst>
              <a:ext uri="{FF2B5EF4-FFF2-40B4-BE49-F238E27FC236}">
                <a16:creationId xmlns:a16="http://schemas.microsoft.com/office/drawing/2014/main" id="{22257892-7B72-C841-9239-77999E93835F}"/>
              </a:ext>
            </a:extLst>
          </p:cNvPr>
          <p:cNvCxnSpPr>
            <a:stCxn id="93" idx="2"/>
          </p:cNvCxnSpPr>
          <p:nvPr/>
        </p:nvCxnSpPr>
        <p:spPr>
          <a:xfrm>
            <a:off x="7501922" y="2421985"/>
            <a:ext cx="147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95" name="Google Shape;324;p38">
            <a:extLst>
              <a:ext uri="{FF2B5EF4-FFF2-40B4-BE49-F238E27FC236}">
                <a16:creationId xmlns:a16="http://schemas.microsoft.com/office/drawing/2014/main" id="{9D1382DD-1883-A198-A1B2-9550CB7545CD}"/>
              </a:ext>
            </a:extLst>
          </p:cNvPr>
          <p:cNvCxnSpPr>
            <a:endCxn id="98" idx="1"/>
          </p:cNvCxnSpPr>
          <p:nvPr/>
        </p:nvCxnSpPr>
        <p:spPr>
          <a:xfrm>
            <a:off x="3222830" y="4881877"/>
            <a:ext cx="56187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96" name="Google Shape;326;p38">
            <a:extLst>
              <a:ext uri="{FF2B5EF4-FFF2-40B4-BE49-F238E27FC236}">
                <a16:creationId xmlns:a16="http://schemas.microsoft.com/office/drawing/2014/main" id="{7D91833C-ECE0-14B1-B76E-7A70394C3DBE}"/>
              </a:ext>
            </a:extLst>
          </p:cNvPr>
          <p:cNvSpPr/>
          <p:nvPr/>
        </p:nvSpPr>
        <p:spPr>
          <a:xfrm>
            <a:off x="8453919" y="2136081"/>
            <a:ext cx="1080000" cy="4758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Template</a:t>
            </a:r>
            <a:br>
              <a:rPr kumimoji="0" lang="es-419" sz="1400" b="0" i="0" u="none" strike="noStrike" kern="0" cap="none" spc="0" normalizeH="0" baseline="0" noProof="0">
                <a:ln>
                  <a:noFill/>
                </a:ln>
                <a:solidFill>
                  <a:srgbClr val="000000"/>
                </a:solidFill>
                <a:effectLst/>
                <a:uLnTx/>
                <a:uFillTx/>
                <a:ea typeface="Calibri"/>
                <a:cs typeface="Calibri"/>
                <a:sym typeface="Calibri"/>
              </a:rPr>
            </a:br>
            <a:r>
              <a:rPr kumimoji="0" lang="es-419" sz="1400" b="0" i="0" u="none" strike="noStrike" kern="0" cap="none" spc="0" normalizeH="0" baseline="0" noProof="0">
                <a:ln>
                  <a:noFill/>
                </a:ln>
                <a:solidFill>
                  <a:srgbClr val="000000"/>
                </a:solidFill>
                <a:effectLst/>
                <a:uLnTx/>
                <a:uFillTx/>
                <a:ea typeface="Calibri"/>
                <a:cs typeface="Calibri"/>
                <a:sym typeface="Calibri"/>
              </a:rPr>
              <a:t>Engine</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7" name="Google Shape;327;p38">
            <a:extLst>
              <a:ext uri="{FF2B5EF4-FFF2-40B4-BE49-F238E27FC236}">
                <a16:creationId xmlns:a16="http://schemas.microsoft.com/office/drawing/2014/main" id="{E80BCABE-341B-6251-0FC3-F695A304D3EA}"/>
              </a:ext>
            </a:extLst>
          </p:cNvPr>
          <p:cNvCxnSpPr>
            <a:stCxn id="96" idx="2"/>
          </p:cNvCxnSpPr>
          <p:nvPr/>
        </p:nvCxnSpPr>
        <p:spPr>
          <a:xfrm>
            <a:off x="8993919" y="2611881"/>
            <a:ext cx="147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98" name="Google Shape;325;p38">
            <a:extLst>
              <a:ext uri="{FF2B5EF4-FFF2-40B4-BE49-F238E27FC236}">
                <a16:creationId xmlns:a16="http://schemas.microsoft.com/office/drawing/2014/main" id="{62840240-2012-42BE-81E2-71ED34596475}"/>
              </a:ext>
            </a:extLst>
          </p:cNvPr>
          <p:cNvSpPr/>
          <p:nvPr/>
        </p:nvSpPr>
        <p:spPr>
          <a:xfrm>
            <a:off x="8841530" y="4542127"/>
            <a:ext cx="304800" cy="6795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9" name="Google Shape;328;p38">
            <a:extLst>
              <a:ext uri="{FF2B5EF4-FFF2-40B4-BE49-F238E27FC236}">
                <a16:creationId xmlns:a16="http://schemas.microsoft.com/office/drawing/2014/main" id="{341649A2-2464-30E2-67A6-FDDCD3242BA1}"/>
              </a:ext>
            </a:extLst>
          </p:cNvPr>
          <p:cNvCxnSpPr/>
          <p:nvPr/>
        </p:nvCxnSpPr>
        <p:spPr>
          <a:xfrm>
            <a:off x="3248669" y="4213263"/>
            <a:ext cx="412764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0" name="Google Shape;329;p38">
            <a:extLst>
              <a:ext uri="{FF2B5EF4-FFF2-40B4-BE49-F238E27FC236}">
                <a16:creationId xmlns:a16="http://schemas.microsoft.com/office/drawing/2014/main" id="{A387CB54-80A8-34B9-10A3-1AC31F57C602}"/>
              </a:ext>
            </a:extLst>
          </p:cNvPr>
          <p:cNvSpPr/>
          <p:nvPr/>
        </p:nvSpPr>
        <p:spPr>
          <a:xfrm>
            <a:off x="7376317" y="3862627"/>
            <a:ext cx="304800" cy="6795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1" name="Google Shape;330;p38">
            <a:extLst>
              <a:ext uri="{FF2B5EF4-FFF2-40B4-BE49-F238E27FC236}">
                <a16:creationId xmlns:a16="http://schemas.microsoft.com/office/drawing/2014/main" id="{5352808F-7FB1-6184-6649-793FC5215C70}"/>
              </a:ext>
            </a:extLst>
          </p:cNvPr>
          <p:cNvSpPr txBox="1"/>
          <p:nvPr/>
        </p:nvSpPr>
        <p:spPr>
          <a:xfrm>
            <a:off x="3382733" y="3741924"/>
            <a:ext cx="2544001"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setVariable(meetingsCreated)</a:t>
            </a:r>
          </a:p>
          <a:p>
            <a:pPr algn="ctr">
              <a:buClr>
                <a:srgbClr val="000000"/>
              </a:buClr>
            </a:pPr>
            <a:r>
              <a:rPr lang="es-419" sz="1400" kern="0" dirty="0">
                <a:solidFill>
                  <a:srgbClr val="000000"/>
                </a:solidFill>
                <a:ea typeface="Calibri"/>
                <a:cs typeface="Calibri"/>
                <a:sym typeface="Calibri"/>
              </a:rPr>
              <a:t>setVariable(meetingsInvited)</a:t>
            </a:r>
          </a:p>
          <a:p>
            <a:pPr algn="ctr">
              <a:buClr>
                <a:srgbClr val="000000"/>
              </a:buClr>
              <a:buFont typeface="Arial"/>
              <a:buNone/>
            </a:pPr>
            <a:endParaRPr sz="1400" kern="0" dirty="0">
              <a:solidFill>
                <a:srgbClr val="000000"/>
              </a:solidFill>
              <a:ea typeface="Calibri"/>
              <a:cs typeface="Calibri"/>
              <a:sym typeface="Calibri"/>
            </a:endParaRPr>
          </a:p>
        </p:txBody>
      </p:sp>
      <p:sp>
        <p:nvSpPr>
          <p:cNvPr id="102" name="Google Shape;331;p38">
            <a:extLst>
              <a:ext uri="{FF2B5EF4-FFF2-40B4-BE49-F238E27FC236}">
                <a16:creationId xmlns:a16="http://schemas.microsoft.com/office/drawing/2014/main" id="{F83EF971-8399-B2F6-091D-211C1EF4DE3E}"/>
              </a:ext>
            </a:extLst>
          </p:cNvPr>
          <p:cNvSpPr txBox="1"/>
          <p:nvPr/>
        </p:nvSpPr>
        <p:spPr>
          <a:xfrm>
            <a:off x="3228302" y="4520107"/>
            <a:ext cx="3084001" cy="3279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600" kern="0" dirty="0">
                <a:solidFill>
                  <a:srgbClr val="000000"/>
                </a:solidFill>
                <a:ea typeface="Calibri"/>
                <a:cs typeface="Calibri"/>
                <a:sym typeface="Calibri"/>
              </a:rPr>
              <a:t>process(ctx, “homePage.html", ..)</a:t>
            </a:r>
            <a:endParaRPr sz="1600" kern="0" dirty="0">
              <a:solidFill>
                <a:srgbClr val="000000"/>
              </a:solidFill>
              <a:ea typeface="Calibri"/>
              <a:cs typeface="Calibri"/>
              <a:sym typeface="Calibri"/>
            </a:endParaRPr>
          </a:p>
        </p:txBody>
      </p:sp>
      <p:cxnSp>
        <p:nvCxnSpPr>
          <p:cNvPr id="103" name="Google Shape;332;p38">
            <a:extLst>
              <a:ext uri="{FF2B5EF4-FFF2-40B4-BE49-F238E27FC236}">
                <a16:creationId xmlns:a16="http://schemas.microsoft.com/office/drawing/2014/main" id="{DC16C17D-1D83-E103-1333-EAD709DE353D}"/>
              </a:ext>
            </a:extLst>
          </p:cNvPr>
          <p:cNvCxnSpPr/>
          <p:nvPr/>
        </p:nvCxnSpPr>
        <p:spPr>
          <a:xfrm rot="10800000" flipH="1">
            <a:off x="3222781" y="3005800"/>
            <a:ext cx="2822400" cy="30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4" name="Google Shape;333;p38">
            <a:extLst>
              <a:ext uri="{FF2B5EF4-FFF2-40B4-BE49-F238E27FC236}">
                <a16:creationId xmlns:a16="http://schemas.microsoft.com/office/drawing/2014/main" id="{A1B983F2-41F2-39D1-9B42-98D6C1F8F3E5}"/>
              </a:ext>
            </a:extLst>
          </p:cNvPr>
          <p:cNvSpPr txBox="1"/>
          <p:nvPr/>
        </p:nvSpPr>
        <p:spPr>
          <a:xfrm>
            <a:off x="3285431" y="2728675"/>
            <a:ext cx="2660400" cy="2307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200" kern="0" dirty="0">
                <a:solidFill>
                  <a:srgbClr val="000000"/>
                </a:solidFill>
                <a:ea typeface="Calibri"/>
                <a:cs typeface="Calibri"/>
                <a:sym typeface="Calibri"/>
              </a:rPr>
              <a:t>findMeetingsByUser(session.user.id</a:t>
            </a:r>
            <a:r>
              <a:rPr lang="es-419"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290011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3A8BF-E31E-FF5D-97F6-D4E1184C9875}"/>
              </a:ext>
            </a:extLst>
          </p:cNvPr>
          <p:cNvSpPr>
            <a:spLocks noGrp="1"/>
          </p:cNvSpPr>
          <p:nvPr>
            <p:ph type="title"/>
          </p:nvPr>
        </p:nvSpPr>
        <p:spPr/>
        <p:txBody>
          <a:bodyPr>
            <a:normAutofit/>
          </a:bodyPr>
          <a:lstStyle/>
          <a:p>
            <a:pPr algn="ctr"/>
            <a:r>
              <a:rPr lang="it-IT" sz="3600" b="1" dirty="0"/>
              <a:t>Evento: creazione meeting (parte 1)</a:t>
            </a:r>
          </a:p>
        </p:txBody>
      </p:sp>
      <p:sp>
        <p:nvSpPr>
          <p:cNvPr id="4" name="CasellaDiTesto 3">
            <a:extLst>
              <a:ext uri="{FF2B5EF4-FFF2-40B4-BE49-F238E27FC236}">
                <a16:creationId xmlns:a16="http://schemas.microsoft.com/office/drawing/2014/main" id="{4E4C9883-D255-BEEB-1D08-E6EACFC0DEF1}"/>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649B182D-C131-8A3A-B4C4-8F17C6A27BEC}"/>
              </a:ext>
            </a:extLst>
          </p:cNvPr>
          <p:cNvSpPr/>
          <p:nvPr/>
        </p:nvSpPr>
        <p:spPr>
          <a:xfrm>
            <a:off x="3200040" y="1874928"/>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CheckLogin</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F770CB7A-3B20-6261-5E58-1C66990A016E}"/>
              </a:ext>
            </a:extLst>
          </p:cNvPr>
          <p:cNvCxnSpPr>
            <a:cxnSpLocks/>
            <a:stCxn id="5" idx="2"/>
          </p:cNvCxnSpPr>
          <p:nvPr/>
        </p:nvCxnSpPr>
        <p:spPr>
          <a:xfrm>
            <a:off x="3902216" y="2160828"/>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0F343134-8C27-2431-4B60-D9AF739D7BDB}"/>
              </a:ext>
            </a:extLst>
          </p:cNvPr>
          <p:cNvCxnSpPr/>
          <p:nvPr/>
        </p:nvCxnSpPr>
        <p:spPr>
          <a:xfrm>
            <a:off x="2828596" y="2812330"/>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4C6E65E3-62A9-A0E5-5037-BF91E33CE93F}"/>
              </a:ext>
            </a:extLst>
          </p:cNvPr>
          <p:cNvSpPr txBox="1"/>
          <p:nvPr/>
        </p:nvSpPr>
        <p:spPr>
          <a:xfrm>
            <a:off x="2774792" y="246824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A30554D6-1410-5DCD-2599-C3CAA42A886C}"/>
              </a:ext>
            </a:extLst>
          </p:cNvPr>
          <p:cNvSpPr/>
          <p:nvPr/>
        </p:nvSpPr>
        <p:spPr>
          <a:xfrm>
            <a:off x="3743271" y="2486100"/>
            <a:ext cx="306600" cy="211153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1D84812C-03B5-DA6D-A9BF-6C97C8D79FD5}"/>
              </a:ext>
            </a:extLst>
          </p:cNvPr>
          <p:cNvSpPr/>
          <p:nvPr/>
        </p:nvSpPr>
        <p:spPr>
          <a:xfrm>
            <a:off x="5425284" y="1869741"/>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7598B56C-8C3B-27BF-B322-CD57FEBE0E42}"/>
              </a:ext>
            </a:extLst>
          </p:cNvPr>
          <p:cNvCxnSpPr/>
          <p:nvPr/>
        </p:nvCxnSpPr>
        <p:spPr>
          <a:xfrm flipH="1">
            <a:off x="5885311" y="2158770"/>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9D07C2D4-3D0A-5525-7F83-DB3C30FDC8D3}"/>
              </a:ext>
            </a:extLst>
          </p:cNvPr>
          <p:cNvCxnSpPr>
            <a:cxnSpLocks/>
          </p:cNvCxnSpPr>
          <p:nvPr/>
        </p:nvCxnSpPr>
        <p:spPr>
          <a:xfrm>
            <a:off x="4069721" y="3071136"/>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0964457E-F888-EACA-6CC2-70D41510E5BB}"/>
              </a:ext>
            </a:extLst>
          </p:cNvPr>
          <p:cNvSpPr txBox="1"/>
          <p:nvPr/>
        </p:nvSpPr>
        <p:spPr>
          <a:xfrm>
            <a:off x="4249927" y="2343361"/>
            <a:ext cx="1466294" cy="716715"/>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 setAttribute  (“meetingForm", MEETING)</a:t>
            </a:r>
          </a:p>
          <a:p>
            <a:pPr>
              <a:buClr>
                <a:srgbClr val="000000"/>
              </a:buClr>
              <a:buFont typeface="Arial"/>
              <a:buNone/>
            </a:pP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82ACB37C-2560-D298-B19E-481880F72A90}"/>
              </a:ext>
            </a:extLst>
          </p:cNvPr>
          <p:cNvSpPr/>
          <p:nvPr/>
        </p:nvSpPr>
        <p:spPr>
          <a:xfrm>
            <a:off x="5791200" y="2486100"/>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90;p37">
            <a:extLst>
              <a:ext uri="{FF2B5EF4-FFF2-40B4-BE49-F238E27FC236}">
                <a16:creationId xmlns:a16="http://schemas.microsoft.com/office/drawing/2014/main" id="{D0DEF89B-BBBF-4AC0-6C44-09E9DA02F759}"/>
              </a:ext>
            </a:extLst>
          </p:cNvPr>
          <p:cNvSpPr/>
          <p:nvPr/>
        </p:nvSpPr>
        <p:spPr>
          <a:xfrm>
            <a:off x="7298014" y="1889787"/>
            <a:ext cx="167832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GetRegisteredUser</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A5E012FE-9826-6EAB-1C1B-D3A814961ED3}"/>
              </a:ext>
            </a:extLst>
          </p:cNvPr>
          <p:cNvCxnSpPr>
            <a:cxnSpLocks/>
            <a:stCxn id="21" idx="2"/>
          </p:cNvCxnSpPr>
          <p:nvPr/>
        </p:nvCxnSpPr>
        <p:spPr>
          <a:xfrm>
            <a:off x="8137177" y="2175687"/>
            <a:ext cx="22744" cy="33631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2CC2F002-1F29-448D-04B5-ADF63C8A1352}"/>
              </a:ext>
            </a:extLst>
          </p:cNvPr>
          <p:cNvSpPr/>
          <p:nvPr/>
        </p:nvSpPr>
        <p:spPr>
          <a:xfrm>
            <a:off x="7993330" y="3794172"/>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61C9E0D2-9A40-24DF-AC36-F3B4B3ABC600}"/>
              </a:ext>
            </a:extLst>
          </p:cNvPr>
          <p:cNvCxnSpPr>
            <a:cxnSpLocks/>
          </p:cNvCxnSpPr>
          <p:nvPr/>
        </p:nvCxnSpPr>
        <p:spPr>
          <a:xfrm>
            <a:off x="4037147" y="3981892"/>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C79689F9-9B2E-A6C7-FB4F-ADD8866D3326}"/>
              </a:ext>
            </a:extLst>
          </p:cNvPr>
          <p:cNvSpPr txBox="1"/>
          <p:nvPr/>
        </p:nvSpPr>
        <p:spPr>
          <a:xfrm>
            <a:off x="1848003" y="2806980"/>
            <a:ext cx="1582505" cy="244018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/SaveMeeting</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latin typeface="Arial"/>
                <a:cs typeface="Calibri"/>
                <a:sym typeface="Calibri"/>
              </a:rPr>
              <a:t>title</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latin typeface="Arial"/>
                <a:cs typeface="Calibri"/>
                <a:sym typeface="Calibri"/>
              </a:rPr>
              <a:t>date</a:t>
            </a:r>
          </a:p>
          <a:p>
            <a:pPr>
              <a:buClr>
                <a:srgbClr val="000000"/>
              </a:buClr>
              <a:buFont typeface="Arial"/>
              <a:buNone/>
            </a:pPr>
            <a:r>
              <a:rPr lang="it-IT" sz="1400" kern="0" dirty="0">
                <a:solidFill>
                  <a:srgbClr val="000000"/>
                </a:solidFill>
                <a:latin typeface="Arial"/>
                <a:cs typeface="Arial"/>
                <a:sym typeface="Arial"/>
              </a:rPr>
              <a:t>time</a:t>
            </a:r>
          </a:p>
          <a:p>
            <a:pPr>
              <a:buClr>
                <a:srgbClr val="000000"/>
              </a:buClr>
              <a:buFont typeface="Arial"/>
              <a:buNone/>
            </a:pPr>
            <a:r>
              <a:rPr lang="it-IT" sz="1400" kern="0" dirty="0">
                <a:solidFill>
                  <a:srgbClr val="000000"/>
                </a:solidFill>
                <a:latin typeface="Arial"/>
                <a:cs typeface="Arial"/>
                <a:sym typeface="Arial"/>
              </a:rPr>
              <a:t>duration</a:t>
            </a:r>
          </a:p>
          <a:p>
            <a:pPr>
              <a:buClr>
                <a:srgbClr val="000000"/>
              </a:buClr>
              <a:buFont typeface="Arial"/>
              <a:buNone/>
            </a:pPr>
            <a:r>
              <a:rPr lang="it-IT" sz="1400" kern="0" dirty="0" err="1">
                <a:solidFill>
                  <a:srgbClr val="000000"/>
                </a:solidFill>
                <a:latin typeface="Arial"/>
                <a:cs typeface="Arial"/>
                <a:sym typeface="Arial"/>
              </a:rPr>
              <a:t>maxPart</a:t>
            </a:r>
            <a:r>
              <a:rPr lang="it-IT" sz="1400" kern="0" dirty="0">
                <a:solidFill>
                  <a:srgbClr val="000000"/>
                </a:solidFill>
                <a:latin typeface="Arial"/>
                <a:cs typeface="Arial"/>
                <a:sym typeface="Arial"/>
              </a:rPr>
              <a:t> </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26657C5E-4275-C680-F9F8-4683E30E87CF}"/>
              </a:ext>
            </a:extLst>
          </p:cNvPr>
          <p:cNvSpPr txBox="1"/>
          <p:nvPr/>
        </p:nvSpPr>
        <p:spPr>
          <a:xfrm>
            <a:off x="3939762" y="3692356"/>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33" name="CasellaDiTesto 32">
            <a:extLst>
              <a:ext uri="{FF2B5EF4-FFF2-40B4-BE49-F238E27FC236}">
                <a16:creationId xmlns:a16="http://schemas.microsoft.com/office/drawing/2014/main" id="{FDA1AE59-2EEF-88C6-7B3F-9C5681AC5C44}"/>
              </a:ext>
            </a:extLst>
          </p:cNvPr>
          <p:cNvSpPr txBox="1"/>
          <p:nvPr/>
        </p:nvSpPr>
        <p:spPr>
          <a:xfrm>
            <a:off x="247441" y="6093209"/>
            <a:ext cx="4170629" cy="646331"/>
          </a:xfrm>
          <a:prstGeom prst="rect">
            <a:avLst/>
          </a:prstGeom>
          <a:noFill/>
        </p:spPr>
        <p:txBody>
          <a:bodyPr wrap="none" rtlCol="0">
            <a:spAutoFit/>
          </a:bodyPr>
          <a:lstStyle/>
          <a:p>
            <a:r>
              <a:rPr lang="it-IT" dirty="0">
                <a:solidFill>
                  <a:srgbClr val="FF0000"/>
                </a:solidFill>
              </a:rPr>
              <a:t>La sanificazione dei parametri con relativa </a:t>
            </a:r>
          </a:p>
          <a:p>
            <a:r>
              <a:rPr lang="it-IT" dirty="0">
                <a:solidFill>
                  <a:srgbClr val="FF0000"/>
                </a:solidFill>
              </a:rPr>
              <a:t>gestione errori è stata omessa</a:t>
            </a:r>
          </a:p>
        </p:txBody>
      </p:sp>
    </p:spTree>
    <p:extLst>
      <p:ext uri="{BB962C8B-B14F-4D97-AF65-F5344CB8AC3E}">
        <p14:creationId xmlns:p14="http://schemas.microsoft.com/office/powerpoint/2010/main" val="350102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7A881-EB9E-ACC6-C8D3-0620A9963484}"/>
              </a:ext>
            </a:extLst>
          </p:cNvPr>
          <p:cNvSpPr>
            <a:spLocks noGrp="1"/>
          </p:cNvSpPr>
          <p:nvPr>
            <p:ph type="title"/>
          </p:nvPr>
        </p:nvSpPr>
        <p:spPr/>
        <p:txBody>
          <a:bodyPr>
            <a:normAutofit/>
          </a:bodyPr>
          <a:lstStyle/>
          <a:p>
            <a:pPr algn="ctr"/>
            <a:r>
              <a:rPr lang="it-IT" sz="3600" b="1" dirty="0"/>
              <a:t>Evento: creazione meeting (parte 2)</a:t>
            </a:r>
            <a:endParaRPr lang="it-IT" sz="3600" dirty="0"/>
          </a:p>
        </p:txBody>
      </p:sp>
      <p:sp>
        <p:nvSpPr>
          <p:cNvPr id="4" name="CasellaDiTesto 3">
            <a:extLst>
              <a:ext uri="{FF2B5EF4-FFF2-40B4-BE49-F238E27FC236}">
                <a16:creationId xmlns:a16="http://schemas.microsoft.com/office/drawing/2014/main" id="{6F323A89-313B-0CDF-6909-753F1351F0E1}"/>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354F53F3-1DD5-8343-8A47-F69A1FA7B743}"/>
              </a:ext>
            </a:extLst>
          </p:cNvPr>
          <p:cNvSpPr/>
          <p:nvPr/>
        </p:nvSpPr>
        <p:spPr>
          <a:xfrm>
            <a:off x="1872872" y="1842748"/>
            <a:ext cx="156387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GetRegisteredUser</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11F5CD56-D208-0DF3-BB5A-5C2F10BC8B7B}"/>
              </a:ext>
            </a:extLst>
          </p:cNvPr>
          <p:cNvCxnSpPr>
            <a:cxnSpLocks/>
            <a:stCxn id="5" idx="2"/>
          </p:cNvCxnSpPr>
          <p:nvPr/>
        </p:nvCxnSpPr>
        <p:spPr>
          <a:xfrm>
            <a:off x="2654807" y="2128648"/>
            <a:ext cx="21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2DBC8D6E-95B2-8F5E-C3D0-5AA59935638E}"/>
              </a:ext>
            </a:extLst>
          </p:cNvPr>
          <p:cNvCxnSpPr/>
          <p:nvPr/>
        </p:nvCxnSpPr>
        <p:spPr>
          <a:xfrm>
            <a:off x="1566947" y="2780150"/>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C918FD54-3DE2-A1D6-B5D1-AA2211AB6705}"/>
              </a:ext>
            </a:extLst>
          </p:cNvPr>
          <p:cNvSpPr txBox="1"/>
          <p:nvPr/>
        </p:nvSpPr>
        <p:spPr>
          <a:xfrm>
            <a:off x="1513143" y="243606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1A8BC880-05E1-EA48-8164-F929758D69DD}"/>
              </a:ext>
            </a:extLst>
          </p:cNvPr>
          <p:cNvSpPr/>
          <p:nvPr/>
        </p:nvSpPr>
        <p:spPr>
          <a:xfrm>
            <a:off x="2481622" y="2453920"/>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DF4D8AF9-C585-DC1C-5D97-B0D14075BFCB}"/>
              </a:ext>
            </a:extLst>
          </p:cNvPr>
          <p:cNvSpPr/>
          <p:nvPr/>
        </p:nvSpPr>
        <p:spPr>
          <a:xfrm>
            <a:off x="4163635" y="1837561"/>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UserDAO</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6D40BD85-BCBA-1CF5-B9CE-6CE73431CFE5}"/>
              </a:ext>
            </a:extLst>
          </p:cNvPr>
          <p:cNvCxnSpPr/>
          <p:nvPr/>
        </p:nvCxnSpPr>
        <p:spPr>
          <a:xfrm flipH="1">
            <a:off x="4623662" y="2126590"/>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FE207B82-8BBB-EF2A-26CB-C837312D1420}"/>
              </a:ext>
            </a:extLst>
          </p:cNvPr>
          <p:cNvCxnSpPr>
            <a:cxnSpLocks/>
          </p:cNvCxnSpPr>
          <p:nvPr/>
        </p:nvCxnSpPr>
        <p:spPr>
          <a:xfrm>
            <a:off x="2783022" y="2996382"/>
            <a:ext cx="17131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F88F8F04-7AEC-B180-537F-006E3E5B171D}"/>
              </a:ext>
            </a:extLst>
          </p:cNvPr>
          <p:cNvSpPr txBox="1"/>
          <p:nvPr/>
        </p:nvSpPr>
        <p:spPr>
          <a:xfrm>
            <a:off x="2988772" y="2270358"/>
            <a:ext cx="1432385"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findUsersExceptCreator</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session.user.username</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3FEEF0CC-6208-0B41-21BD-760E80C74C2D}"/>
              </a:ext>
            </a:extLst>
          </p:cNvPr>
          <p:cNvSpPr/>
          <p:nvPr/>
        </p:nvSpPr>
        <p:spPr>
          <a:xfrm>
            <a:off x="4529551" y="2453920"/>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6" name="Google Shape;285;p37">
            <a:extLst>
              <a:ext uri="{FF2B5EF4-FFF2-40B4-BE49-F238E27FC236}">
                <a16:creationId xmlns:a16="http://schemas.microsoft.com/office/drawing/2014/main" id="{E8082B61-DE03-1196-9604-C375055E45B3}"/>
              </a:ext>
            </a:extLst>
          </p:cNvPr>
          <p:cNvSpPr/>
          <p:nvPr/>
        </p:nvSpPr>
        <p:spPr>
          <a:xfrm>
            <a:off x="8511675" y="1837561"/>
            <a:ext cx="141640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TemplateEngine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7" name="Google Shape;286;p37">
            <a:extLst>
              <a:ext uri="{FF2B5EF4-FFF2-40B4-BE49-F238E27FC236}">
                <a16:creationId xmlns:a16="http://schemas.microsoft.com/office/drawing/2014/main" id="{059ED3A7-D53D-6BA0-D256-47045593E1D7}"/>
              </a:ext>
            </a:extLst>
          </p:cNvPr>
          <p:cNvCxnSpPr>
            <a:cxnSpLocks/>
            <a:stCxn id="16" idx="2"/>
          </p:cNvCxnSpPr>
          <p:nvPr/>
        </p:nvCxnSpPr>
        <p:spPr>
          <a:xfrm>
            <a:off x="9219876" y="2123461"/>
            <a:ext cx="226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87;p37">
            <a:extLst>
              <a:ext uri="{FF2B5EF4-FFF2-40B4-BE49-F238E27FC236}">
                <a16:creationId xmlns:a16="http://schemas.microsoft.com/office/drawing/2014/main" id="{788BF389-AC87-0957-026A-DAA3197BECF0}"/>
              </a:ext>
            </a:extLst>
          </p:cNvPr>
          <p:cNvSpPr/>
          <p:nvPr/>
        </p:nvSpPr>
        <p:spPr>
          <a:xfrm>
            <a:off x="9090076" y="4517263"/>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9" name="Google Shape;288;p37">
            <a:extLst>
              <a:ext uri="{FF2B5EF4-FFF2-40B4-BE49-F238E27FC236}">
                <a16:creationId xmlns:a16="http://schemas.microsoft.com/office/drawing/2014/main" id="{94644B4B-D863-F499-4970-90C96B962348}"/>
              </a:ext>
            </a:extLst>
          </p:cNvPr>
          <p:cNvCxnSpPr>
            <a:cxnSpLocks/>
            <a:endCxn id="18" idx="1"/>
          </p:cNvCxnSpPr>
          <p:nvPr/>
        </p:nvCxnSpPr>
        <p:spPr>
          <a:xfrm flipV="1">
            <a:off x="2775498" y="4660213"/>
            <a:ext cx="6314578" cy="13393"/>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89;p37">
            <a:extLst>
              <a:ext uri="{FF2B5EF4-FFF2-40B4-BE49-F238E27FC236}">
                <a16:creationId xmlns:a16="http://schemas.microsoft.com/office/drawing/2014/main" id="{2B1C3834-6F23-D242-F850-B53FD0CE8EE9}"/>
              </a:ext>
            </a:extLst>
          </p:cNvPr>
          <p:cNvSpPr txBox="1"/>
          <p:nvPr/>
        </p:nvSpPr>
        <p:spPr>
          <a:xfrm>
            <a:off x="4163635" y="4376655"/>
            <a:ext cx="3113562" cy="578253"/>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process(ctx, “anagraphicPage.html", ..)</a:t>
            </a:r>
          </a:p>
          <a:p>
            <a:pPr algn="ctr">
              <a:buClr>
                <a:srgbClr val="000000"/>
              </a:buClr>
              <a:buFont typeface="Arial"/>
              <a:buNone/>
            </a:pPr>
            <a:endParaRPr sz="1400" kern="0" dirty="0">
              <a:solidFill>
                <a:srgbClr val="000000"/>
              </a:solidFill>
              <a:ea typeface="Calibri"/>
              <a:cs typeface="Calibri"/>
              <a:sym typeface="Calibri"/>
            </a:endParaRPr>
          </a:p>
        </p:txBody>
      </p:sp>
      <p:sp>
        <p:nvSpPr>
          <p:cNvPr id="21" name="Google Shape;290;p37">
            <a:extLst>
              <a:ext uri="{FF2B5EF4-FFF2-40B4-BE49-F238E27FC236}">
                <a16:creationId xmlns:a16="http://schemas.microsoft.com/office/drawing/2014/main" id="{B3A9B364-13C6-8923-ADD2-DCD007CFB414}"/>
              </a:ext>
            </a:extLst>
          </p:cNvPr>
          <p:cNvSpPr/>
          <p:nvPr/>
        </p:nvSpPr>
        <p:spPr>
          <a:xfrm>
            <a:off x="6238875" y="1837561"/>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ctx</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1FB31AE3-EE25-CC77-DFD4-F652D5AAEFC0}"/>
              </a:ext>
            </a:extLst>
          </p:cNvPr>
          <p:cNvCxnSpPr>
            <a:cxnSpLocks/>
            <a:stCxn id="21" idx="2"/>
          </p:cNvCxnSpPr>
          <p:nvPr/>
        </p:nvCxnSpPr>
        <p:spPr>
          <a:xfrm>
            <a:off x="6884081" y="2123461"/>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EE39DD2C-A683-4631-D55B-E80D4959190A}"/>
              </a:ext>
            </a:extLst>
          </p:cNvPr>
          <p:cNvSpPr/>
          <p:nvPr/>
        </p:nvSpPr>
        <p:spPr>
          <a:xfrm>
            <a:off x="6731681" y="3761992"/>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5E621D27-B227-00C6-397D-8511B08159C0}"/>
              </a:ext>
            </a:extLst>
          </p:cNvPr>
          <p:cNvCxnSpPr>
            <a:cxnSpLocks/>
          </p:cNvCxnSpPr>
          <p:nvPr/>
        </p:nvCxnSpPr>
        <p:spPr>
          <a:xfrm>
            <a:off x="2775498" y="3949712"/>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A3D5211D-FF36-CD24-FB57-9B2671BD0030}"/>
              </a:ext>
            </a:extLst>
          </p:cNvPr>
          <p:cNvSpPr txBox="1"/>
          <p:nvPr/>
        </p:nvSpPr>
        <p:spPr>
          <a:xfrm>
            <a:off x="148543" y="3068703"/>
            <a:ext cx="1872503"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/GetRegisteredUser</a:t>
            </a: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a:t>
            </a:r>
          </a:p>
          <a:p>
            <a:pPr>
              <a:buClr>
                <a:srgbClr val="000000"/>
              </a:buClr>
              <a:buFont typeface="Arial"/>
              <a:buNone/>
            </a:pPr>
            <a:r>
              <a:rPr lang="es-419" sz="1600" kern="0" dirty="0">
                <a:solidFill>
                  <a:srgbClr val="000000"/>
                </a:solidFill>
                <a:ea typeface="Calibri"/>
                <a:cs typeface="Calibri"/>
                <a:sym typeface="Calibri"/>
              </a:rPr>
              <a:t>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5AA7911A-6127-3F03-0B1D-28B6E4DD04A8}"/>
              </a:ext>
            </a:extLst>
          </p:cNvPr>
          <p:cNvSpPr txBox="1"/>
          <p:nvPr/>
        </p:nvSpPr>
        <p:spPr>
          <a:xfrm>
            <a:off x="2783022" y="3711184"/>
            <a:ext cx="4074016"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setVariable(“userListInvitable”, userListInvitable)</a:t>
            </a:r>
            <a:endParaRPr sz="1400" kern="0" dirty="0">
              <a:solidFill>
                <a:srgbClr val="000000"/>
              </a:solidFill>
              <a:ea typeface="Calibri"/>
              <a:cs typeface="Calibri"/>
              <a:sym typeface="Calibri"/>
            </a:endParaRPr>
          </a:p>
        </p:txBody>
      </p:sp>
      <p:cxnSp>
        <p:nvCxnSpPr>
          <p:cNvPr id="31" name="Google Shape;300;p37">
            <a:extLst>
              <a:ext uri="{FF2B5EF4-FFF2-40B4-BE49-F238E27FC236}">
                <a16:creationId xmlns:a16="http://schemas.microsoft.com/office/drawing/2014/main" id="{7152BFE2-ABEF-EE96-A876-3FBE4FAE8F88}"/>
              </a:ext>
            </a:extLst>
          </p:cNvPr>
          <p:cNvCxnSpPr>
            <a:cxnSpLocks/>
          </p:cNvCxnSpPr>
          <p:nvPr/>
        </p:nvCxnSpPr>
        <p:spPr>
          <a:xfrm flipH="1">
            <a:off x="2775498" y="3374787"/>
            <a:ext cx="172823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C0148790-74AE-AF84-A430-88E569108DD7}"/>
              </a:ext>
            </a:extLst>
          </p:cNvPr>
          <p:cNvSpPr txBox="1"/>
          <p:nvPr/>
        </p:nvSpPr>
        <p:spPr>
          <a:xfrm>
            <a:off x="2619349" y="3112530"/>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usersInvitable</a:t>
            </a:r>
            <a:endParaRPr sz="1400" kern="0" dirty="0">
              <a:solidFill>
                <a:srgbClr val="000000"/>
              </a:solidFill>
              <a:ea typeface="Calibri"/>
              <a:cs typeface="Calibri"/>
              <a:sym typeface="Calibri"/>
            </a:endParaRPr>
          </a:p>
        </p:txBody>
      </p:sp>
      <p:sp>
        <p:nvSpPr>
          <p:cNvPr id="42" name="CasellaDiTesto 41">
            <a:extLst>
              <a:ext uri="{FF2B5EF4-FFF2-40B4-BE49-F238E27FC236}">
                <a16:creationId xmlns:a16="http://schemas.microsoft.com/office/drawing/2014/main" id="{4F0C503A-1674-005A-72C5-77407A780A9B}"/>
              </a:ext>
            </a:extLst>
          </p:cNvPr>
          <p:cNvSpPr txBox="1"/>
          <p:nvPr/>
        </p:nvSpPr>
        <p:spPr>
          <a:xfrm>
            <a:off x="17603" y="5609576"/>
            <a:ext cx="6044796" cy="1384995"/>
          </a:xfrm>
          <a:prstGeom prst="rect">
            <a:avLst/>
          </a:prstGeom>
          <a:noFill/>
        </p:spPr>
        <p:txBody>
          <a:bodyPr wrap="none" rtlCol="0">
            <a:spAutoFit/>
          </a:bodyPr>
          <a:lstStyle/>
          <a:p>
            <a:r>
              <a:rPr lang="it-IT" sz="1400" dirty="0">
                <a:solidFill>
                  <a:srgbClr val="FF0000"/>
                </a:solidFill>
              </a:rPr>
              <a:t>Nella richiesta potrebbero esserci i seguenti  parametri,</a:t>
            </a:r>
          </a:p>
          <a:p>
            <a:r>
              <a:rPr lang="it-IT" sz="1400" dirty="0">
                <a:solidFill>
                  <a:srgbClr val="FF0000"/>
                </a:solidFill>
              </a:rPr>
              <a:t> che verranno poi iniettati in </a:t>
            </a:r>
            <a:r>
              <a:rPr lang="it-IT" sz="1400" dirty="0" err="1">
                <a:solidFill>
                  <a:srgbClr val="FF0000"/>
                </a:solidFill>
              </a:rPr>
              <a:t>ctx</a:t>
            </a:r>
            <a:r>
              <a:rPr lang="it-IT" sz="1400" dirty="0">
                <a:solidFill>
                  <a:srgbClr val="FF0000"/>
                </a:solidFill>
              </a:rPr>
              <a:t>:</a:t>
            </a:r>
          </a:p>
          <a:p>
            <a:pPr marL="285750" indent="-285750">
              <a:buFontTx/>
              <a:buChar char="-"/>
            </a:pPr>
            <a:r>
              <a:rPr lang="it-IT" sz="1400" dirty="0" err="1">
                <a:solidFill>
                  <a:srgbClr val="FF0000"/>
                </a:solidFill>
              </a:rPr>
              <a:t>emptySelection</a:t>
            </a:r>
            <a:r>
              <a:rPr lang="it-IT" sz="1400" dirty="0">
                <a:solidFill>
                  <a:srgbClr val="FF0000"/>
                </a:solidFill>
              </a:rPr>
              <a:t> (messaggio di errore per non aver selezionato alcun utente);</a:t>
            </a:r>
          </a:p>
          <a:p>
            <a:pPr marL="285750" indent="-285750">
              <a:buFontTx/>
              <a:buChar char="-"/>
            </a:pPr>
            <a:r>
              <a:rPr lang="it-IT" sz="1400" dirty="0" err="1">
                <a:solidFill>
                  <a:srgbClr val="FF0000"/>
                </a:solidFill>
              </a:rPr>
              <a:t>overSizeSelection</a:t>
            </a:r>
            <a:r>
              <a:rPr lang="it-IT" sz="1400" dirty="0">
                <a:solidFill>
                  <a:srgbClr val="FF0000"/>
                </a:solidFill>
              </a:rPr>
              <a:t> (messaggio di errore per aver selezionato troppi utenti);</a:t>
            </a:r>
          </a:p>
          <a:p>
            <a:pPr marL="285750" indent="-285750">
              <a:buFontTx/>
              <a:buChar char="-"/>
            </a:pPr>
            <a:r>
              <a:rPr lang="it-IT" sz="1400" dirty="0" err="1">
                <a:solidFill>
                  <a:srgbClr val="FF0000"/>
                </a:solidFill>
              </a:rPr>
              <a:t>previousChoice</a:t>
            </a:r>
            <a:r>
              <a:rPr lang="it-IT" sz="1400" dirty="0">
                <a:solidFill>
                  <a:srgbClr val="FF0000"/>
                </a:solidFill>
              </a:rPr>
              <a:t> (lista di utenti precedentemente selezionati)</a:t>
            </a:r>
          </a:p>
          <a:p>
            <a:endParaRPr lang="it-IT" sz="1400" dirty="0">
              <a:solidFill>
                <a:srgbClr val="FF0000"/>
              </a:solidFill>
            </a:endParaRPr>
          </a:p>
        </p:txBody>
      </p:sp>
    </p:spTree>
    <p:extLst>
      <p:ext uri="{BB962C8B-B14F-4D97-AF65-F5344CB8AC3E}">
        <p14:creationId xmlns:p14="http://schemas.microsoft.com/office/powerpoint/2010/main" val="149477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Google Shape;286;p37">
            <a:extLst>
              <a:ext uri="{FF2B5EF4-FFF2-40B4-BE49-F238E27FC236}">
                <a16:creationId xmlns:a16="http://schemas.microsoft.com/office/drawing/2014/main" id="{44704F0B-0E1D-FFBE-6223-AC527579A999}"/>
              </a:ext>
            </a:extLst>
          </p:cNvPr>
          <p:cNvCxnSpPr>
            <a:cxnSpLocks/>
          </p:cNvCxnSpPr>
          <p:nvPr/>
        </p:nvCxnSpPr>
        <p:spPr>
          <a:xfrm flipH="1">
            <a:off x="10461614" y="1430771"/>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4" name="Google Shape;286;p37">
            <a:extLst>
              <a:ext uri="{FF2B5EF4-FFF2-40B4-BE49-F238E27FC236}">
                <a16:creationId xmlns:a16="http://schemas.microsoft.com/office/drawing/2014/main" id="{ED69A56F-2604-AFC5-CD16-50340E2B007B}"/>
              </a:ext>
            </a:extLst>
          </p:cNvPr>
          <p:cNvCxnSpPr>
            <a:cxnSpLocks/>
          </p:cNvCxnSpPr>
          <p:nvPr/>
        </p:nvCxnSpPr>
        <p:spPr>
          <a:xfrm flipH="1">
            <a:off x="11366603" y="1561211"/>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C731E104-4F31-3A1F-4A15-73DD3250604F}"/>
              </a:ext>
            </a:extLst>
          </p:cNvPr>
          <p:cNvSpPr>
            <a:spLocks noGrp="1"/>
          </p:cNvSpPr>
          <p:nvPr>
            <p:ph type="title"/>
          </p:nvPr>
        </p:nvSpPr>
        <p:spPr>
          <a:xfrm>
            <a:off x="838200" y="30482"/>
            <a:ext cx="10515600" cy="1325563"/>
          </a:xfrm>
        </p:spPr>
        <p:txBody>
          <a:bodyPr>
            <a:normAutofit/>
          </a:bodyPr>
          <a:lstStyle/>
          <a:p>
            <a:pPr algn="ctr"/>
            <a:r>
              <a:rPr lang="it-IT" sz="3600" b="1" dirty="0"/>
              <a:t>Evento: creazione meeting (parte 3)</a:t>
            </a:r>
            <a:endParaRPr lang="it-IT" sz="3600" dirty="0"/>
          </a:p>
        </p:txBody>
      </p:sp>
      <p:sp>
        <p:nvSpPr>
          <p:cNvPr id="4" name="Google Shape;273;p37">
            <a:extLst>
              <a:ext uri="{FF2B5EF4-FFF2-40B4-BE49-F238E27FC236}">
                <a16:creationId xmlns:a16="http://schemas.microsoft.com/office/drawing/2014/main" id="{56EB949A-15A1-A0E4-4E9C-62D259ECEE45}"/>
              </a:ext>
            </a:extLst>
          </p:cNvPr>
          <p:cNvSpPr/>
          <p:nvPr/>
        </p:nvSpPr>
        <p:spPr>
          <a:xfrm>
            <a:off x="1313081" y="1119741"/>
            <a:ext cx="2017523"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CheckNumInvitation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5B895C04-41F5-CD8D-C80C-37576121B04A}"/>
              </a:ext>
            </a:extLst>
          </p:cNvPr>
          <p:cNvCxnSpPr>
            <a:cxnSpLocks/>
            <a:stCxn id="4" idx="2"/>
          </p:cNvCxnSpPr>
          <p:nvPr/>
        </p:nvCxnSpPr>
        <p:spPr>
          <a:xfrm>
            <a:off x="2321843" y="1405641"/>
            <a:ext cx="25248" cy="548869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 name="Google Shape;275;p37">
            <a:extLst>
              <a:ext uri="{FF2B5EF4-FFF2-40B4-BE49-F238E27FC236}">
                <a16:creationId xmlns:a16="http://schemas.microsoft.com/office/drawing/2014/main" id="{71C6B41B-3927-ADAB-DF49-380EFCC5D919}"/>
              </a:ext>
            </a:extLst>
          </p:cNvPr>
          <p:cNvCxnSpPr/>
          <p:nvPr/>
        </p:nvCxnSpPr>
        <p:spPr>
          <a:xfrm>
            <a:off x="1267876" y="2057143"/>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7" name="Google Shape;276;p37">
            <a:extLst>
              <a:ext uri="{FF2B5EF4-FFF2-40B4-BE49-F238E27FC236}">
                <a16:creationId xmlns:a16="http://schemas.microsoft.com/office/drawing/2014/main" id="{BBB5907D-BB83-20FE-1085-C3FC4FFC2F03}"/>
              </a:ext>
            </a:extLst>
          </p:cNvPr>
          <p:cNvSpPr txBox="1"/>
          <p:nvPr/>
        </p:nvSpPr>
        <p:spPr>
          <a:xfrm>
            <a:off x="1214072" y="1713062"/>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8" name="Google Shape;277;p37">
            <a:extLst>
              <a:ext uri="{FF2B5EF4-FFF2-40B4-BE49-F238E27FC236}">
                <a16:creationId xmlns:a16="http://schemas.microsoft.com/office/drawing/2014/main" id="{AB994571-A91E-E815-A9D8-03EA7DBC971D}"/>
              </a:ext>
            </a:extLst>
          </p:cNvPr>
          <p:cNvSpPr/>
          <p:nvPr/>
        </p:nvSpPr>
        <p:spPr>
          <a:xfrm>
            <a:off x="2182551" y="1730911"/>
            <a:ext cx="306600" cy="491878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9" name="Google Shape;278;p37">
            <a:extLst>
              <a:ext uri="{FF2B5EF4-FFF2-40B4-BE49-F238E27FC236}">
                <a16:creationId xmlns:a16="http://schemas.microsoft.com/office/drawing/2014/main" id="{12DE7BA1-E9D6-5DE7-C85F-613736E43519}"/>
              </a:ext>
            </a:extLst>
          </p:cNvPr>
          <p:cNvSpPr/>
          <p:nvPr/>
        </p:nvSpPr>
        <p:spPr>
          <a:xfrm>
            <a:off x="4921391" y="1105589"/>
            <a:ext cx="113829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Request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 name="Google Shape;279;p37">
            <a:extLst>
              <a:ext uri="{FF2B5EF4-FFF2-40B4-BE49-F238E27FC236}">
                <a16:creationId xmlns:a16="http://schemas.microsoft.com/office/drawing/2014/main" id="{570A4793-741C-928E-5909-E79A38A7ADA9}"/>
              </a:ext>
            </a:extLst>
          </p:cNvPr>
          <p:cNvCxnSpPr>
            <a:cxnSpLocks/>
          </p:cNvCxnSpPr>
          <p:nvPr/>
        </p:nvCxnSpPr>
        <p:spPr>
          <a:xfrm>
            <a:off x="5523366" y="1391489"/>
            <a:ext cx="0" cy="524945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80;p37">
            <a:extLst>
              <a:ext uri="{FF2B5EF4-FFF2-40B4-BE49-F238E27FC236}">
                <a16:creationId xmlns:a16="http://schemas.microsoft.com/office/drawing/2014/main" id="{5A7F3953-65C3-BFA6-AA85-B7DBA9873E78}"/>
              </a:ext>
            </a:extLst>
          </p:cNvPr>
          <p:cNvCxnSpPr>
            <a:cxnSpLocks/>
          </p:cNvCxnSpPr>
          <p:nvPr/>
        </p:nvCxnSpPr>
        <p:spPr>
          <a:xfrm>
            <a:off x="2500748" y="2199227"/>
            <a:ext cx="304967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81;p37">
            <a:extLst>
              <a:ext uri="{FF2B5EF4-FFF2-40B4-BE49-F238E27FC236}">
                <a16:creationId xmlns:a16="http://schemas.microsoft.com/office/drawing/2014/main" id="{F8BAC849-92C3-0537-D794-2F3CF96D537A}"/>
              </a:ext>
            </a:extLst>
          </p:cNvPr>
          <p:cNvSpPr txBox="1"/>
          <p:nvPr/>
        </p:nvSpPr>
        <p:spPr>
          <a:xfrm>
            <a:off x="2587718" y="1948902"/>
            <a:ext cx="3071657" cy="483427"/>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setAttribute(“emptySelection”, msg)</a:t>
            </a:r>
          </a:p>
        </p:txBody>
      </p:sp>
      <p:sp>
        <p:nvSpPr>
          <p:cNvPr id="13" name="Google Shape;282;p37">
            <a:extLst>
              <a:ext uri="{FF2B5EF4-FFF2-40B4-BE49-F238E27FC236}">
                <a16:creationId xmlns:a16="http://schemas.microsoft.com/office/drawing/2014/main" id="{D46CFA32-4268-81CA-9406-9F81368CB1EE}"/>
              </a:ext>
            </a:extLst>
          </p:cNvPr>
          <p:cNvSpPr/>
          <p:nvPr/>
        </p:nvSpPr>
        <p:spPr>
          <a:xfrm>
            <a:off x="5378599" y="1729359"/>
            <a:ext cx="304800" cy="68158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85;p37">
            <a:extLst>
              <a:ext uri="{FF2B5EF4-FFF2-40B4-BE49-F238E27FC236}">
                <a16:creationId xmlns:a16="http://schemas.microsoft.com/office/drawing/2014/main" id="{B5791D50-9EED-0EB1-CB26-5F72C1B526B1}"/>
              </a:ext>
            </a:extLst>
          </p:cNvPr>
          <p:cNvSpPr/>
          <p:nvPr/>
        </p:nvSpPr>
        <p:spPr>
          <a:xfrm>
            <a:off x="9253622" y="1113427"/>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6" name="Google Shape;286;p37">
            <a:extLst>
              <a:ext uri="{FF2B5EF4-FFF2-40B4-BE49-F238E27FC236}">
                <a16:creationId xmlns:a16="http://schemas.microsoft.com/office/drawing/2014/main" id="{2D3F9A7A-9651-597B-17F2-B9074FD44BFB}"/>
              </a:ext>
            </a:extLst>
          </p:cNvPr>
          <p:cNvCxnSpPr>
            <a:cxnSpLocks/>
            <a:stCxn id="15" idx="2"/>
          </p:cNvCxnSpPr>
          <p:nvPr/>
        </p:nvCxnSpPr>
        <p:spPr>
          <a:xfrm flipH="1">
            <a:off x="9606350" y="1399327"/>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87;p37">
            <a:extLst>
              <a:ext uri="{FF2B5EF4-FFF2-40B4-BE49-F238E27FC236}">
                <a16:creationId xmlns:a16="http://schemas.microsoft.com/office/drawing/2014/main" id="{55ABC5A7-83E8-A0BB-6ED7-DA2B981B24ED}"/>
              </a:ext>
            </a:extLst>
          </p:cNvPr>
          <p:cNvSpPr/>
          <p:nvPr/>
        </p:nvSpPr>
        <p:spPr>
          <a:xfrm>
            <a:off x="9453950" y="3511004"/>
            <a:ext cx="304800" cy="599348"/>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8" name="Google Shape;288;p37">
            <a:extLst>
              <a:ext uri="{FF2B5EF4-FFF2-40B4-BE49-F238E27FC236}">
                <a16:creationId xmlns:a16="http://schemas.microsoft.com/office/drawing/2014/main" id="{A5B52101-188B-9A68-F6F5-D86127952D5B}"/>
              </a:ext>
            </a:extLst>
          </p:cNvPr>
          <p:cNvCxnSpPr>
            <a:cxnSpLocks/>
          </p:cNvCxnSpPr>
          <p:nvPr/>
        </p:nvCxnSpPr>
        <p:spPr>
          <a:xfrm>
            <a:off x="2507337" y="3984119"/>
            <a:ext cx="6956321"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9CFBFECD-5918-8EFE-3548-9579FF1B854D}"/>
              </a:ext>
            </a:extLst>
          </p:cNvPr>
          <p:cNvSpPr txBox="1"/>
          <p:nvPr/>
        </p:nvSpPr>
        <p:spPr>
          <a:xfrm>
            <a:off x="1301383" y="3557311"/>
            <a:ext cx="5747333" cy="406733"/>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200" kern="0" dirty="0">
                <a:solidFill>
                  <a:srgbClr val="000000"/>
                </a:solidFill>
                <a:ea typeface="Calibri"/>
                <a:cs typeface="Calibri"/>
                <a:sym typeface="Calibri"/>
              </a:rPr>
              <a:t>removeAttribute  (“failCounter")</a:t>
            </a:r>
          </a:p>
          <a:p>
            <a:pPr algn="ctr">
              <a:buClr>
                <a:srgbClr val="000000"/>
              </a:buClr>
              <a:buFont typeface="Arial"/>
              <a:buNone/>
            </a:pPr>
            <a:r>
              <a:rPr lang="es-419" sz="1200" kern="0" dirty="0">
                <a:solidFill>
                  <a:srgbClr val="000000"/>
                </a:solidFill>
                <a:ea typeface="Calibri"/>
                <a:cs typeface="Calibri"/>
                <a:sym typeface="Calibri"/>
              </a:rPr>
              <a:t>removeAttribute  (“meetingForm")</a:t>
            </a:r>
            <a:endParaRPr sz="1200" kern="0" dirty="0">
              <a:solidFill>
                <a:srgbClr val="000000"/>
              </a:solidFill>
              <a:ea typeface="Calibri"/>
              <a:cs typeface="Calibri"/>
              <a:sym typeface="Calibri"/>
            </a:endParaRPr>
          </a:p>
        </p:txBody>
      </p:sp>
      <p:sp>
        <p:nvSpPr>
          <p:cNvPr id="20" name="Google Shape;290;p37">
            <a:extLst>
              <a:ext uri="{FF2B5EF4-FFF2-40B4-BE49-F238E27FC236}">
                <a16:creationId xmlns:a16="http://schemas.microsoft.com/office/drawing/2014/main" id="{7AAAAD87-5BA0-5DE2-95E3-F6F72B9FA017}"/>
              </a:ext>
            </a:extLst>
          </p:cNvPr>
          <p:cNvSpPr/>
          <p:nvPr/>
        </p:nvSpPr>
        <p:spPr>
          <a:xfrm>
            <a:off x="7493134" y="1119766"/>
            <a:ext cx="1561677"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RequestDispatcher</a:t>
            </a:r>
          </a:p>
        </p:txBody>
      </p:sp>
      <p:cxnSp>
        <p:nvCxnSpPr>
          <p:cNvPr id="21" name="Google Shape;291;p37">
            <a:extLst>
              <a:ext uri="{FF2B5EF4-FFF2-40B4-BE49-F238E27FC236}">
                <a16:creationId xmlns:a16="http://schemas.microsoft.com/office/drawing/2014/main" id="{829198B6-6F6E-2147-BAB4-6E41F78077C8}"/>
              </a:ext>
            </a:extLst>
          </p:cNvPr>
          <p:cNvCxnSpPr>
            <a:cxnSpLocks/>
          </p:cNvCxnSpPr>
          <p:nvPr/>
        </p:nvCxnSpPr>
        <p:spPr>
          <a:xfrm>
            <a:off x="8296648" y="1446474"/>
            <a:ext cx="0" cy="522022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2" name="Google Shape;292;p37">
            <a:extLst>
              <a:ext uri="{FF2B5EF4-FFF2-40B4-BE49-F238E27FC236}">
                <a16:creationId xmlns:a16="http://schemas.microsoft.com/office/drawing/2014/main" id="{7D4BC560-5DFC-2EAA-3AFD-961CB221AA11}"/>
              </a:ext>
            </a:extLst>
          </p:cNvPr>
          <p:cNvSpPr/>
          <p:nvPr/>
        </p:nvSpPr>
        <p:spPr>
          <a:xfrm>
            <a:off x="8136979" y="2795216"/>
            <a:ext cx="304800" cy="37658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3" name="Google Shape;293;p37">
            <a:extLst>
              <a:ext uri="{FF2B5EF4-FFF2-40B4-BE49-F238E27FC236}">
                <a16:creationId xmlns:a16="http://schemas.microsoft.com/office/drawing/2014/main" id="{DCC746C3-1450-CCEA-A696-BFCA69325111}"/>
              </a:ext>
            </a:extLst>
          </p:cNvPr>
          <p:cNvCxnSpPr>
            <a:cxnSpLocks/>
            <a:endCxn id="22" idx="1"/>
          </p:cNvCxnSpPr>
          <p:nvPr/>
        </p:nvCxnSpPr>
        <p:spPr>
          <a:xfrm>
            <a:off x="2500068" y="2983506"/>
            <a:ext cx="5636911"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Google Shape;294;p37">
            <a:extLst>
              <a:ext uri="{FF2B5EF4-FFF2-40B4-BE49-F238E27FC236}">
                <a16:creationId xmlns:a16="http://schemas.microsoft.com/office/drawing/2014/main" id="{53AE1664-8251-44B7-CA04-EC7303293F0F}"/>
              </a:ext>
            </a:extLst>
          </p:cNvPr>
          <p:cNvSpPr txBox="1"/>
          <p:nvPr/>
        </p:nvSpPr>
        <p:spPr>
          <a:xfrm>
            <a:off x="402797" y="2287783"/>
            <a:ext cx="1957443"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POST</a:t>
            </a:r>
            <a:endParaRPr sz="14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/CheckNumInvitation</a:t>
            </a:r>
            <a:endParaRPr sz="1400" kern="0" dirty="0">
              <a:solidFill>
                <a:srgbClr val="000000"/>
              </a:solidFill>
              <a:ea typeface="Calibri"/>
              <a:cs typeface="Calibri"/>
              <a:sym typeface="Calibri"/>
            </a:endParaRPr>
          </a:p>
          <a:p>
            <a:pPr>
              <a:buClr>
                <a:srgbClr val="000000"/>
              </a:buClr>
              <a:buFont typeface="Arial"/>
              <a:buNone/>
            </a:pPr>
            <a:r>
              <a:rPr lang="it-IT" sz="1400" kern="0" dirty="0" err="1">
                <a:solidFill>
                  <a:srgbClr val="000000"/>
                </a:solidFill>
                <a:latin typeface="Arial"/>
                <a:cs typeface="Arial"/>
                <a:sym typeface="Arial"/>
              </a:rPr>
              <a:t>selectedUsers</a:t>
            </a:r>
            <a:endParaRPr sz="1400" kern="0" dirty="0">
              <a:solidFill>
                <a:srgbClr val="000000"/>
              </a:solidFill>
              <a:latin typeface="Arial"/>
              <a:cs typeface="Arial"/>
              <a:sym typeface="Arial"/>
            </a:endParaRPr>
          </a:p>
          <a:p>
            <a:pPr>
              <a:buClr>
                <a:srgbClr val="000000"/>
              </a:buClr>
              <a:buFont typeface="Arial"/>
              <a:buNone/>
            </a:pPr>
            <a:endParaRPr sz="14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From: anagraphicPage.html</a:t>
            </a:r>
            <a:endParaRPr sz="1400" kern="0" dirty="0">
              <a:solidFill>
                <a:srgbClr val="000000"/>
              </a:solidFill>
              <a:ea typeface="Calibri"/>
              <a:cs typeface="Calibri"/>
              <a:sym typeface="Calibri"/>
            </a:endParaRPr>
          </a:p>
        </p:txBody>
      </p:sp>
      <p:sp>
        <p:nvSpPr>
          <p:cNvPr id="27" name="Google Shape;297;p37">
            <a:extLst>
              <a:ext uri="{FF2B5EF4-FFF2-40B4-BE49-F238E27FC236}">
                <a16:creationId xmlns:a16="http://schemas.microsoft.com/office/drawing/2014/main" id="{20B1AB19-D9FD-5675-AE6E-4C4B318C9998}"/>
              </a:ext>
            </a:extLst>
          </p:cNvPr>
          <p:cNvSpPr txBox="1"/>
          <p:nvPr/>
        </p:nvSpPr>
        <p:spPr>
          <a:xfrm>
            <a:off x="2279328" y="4175566"/>
            <a:ext cx="4788234"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process(ctx, “cancellationPage.html", ..)</a:t>
            </a:r>
          </a:p>
        </p:txBody>
      </p:sp>
      <p:sp>
        <p:nvSpPr>
          <p:cNvPr id="28" name="Google Shape;298;p37">
            <a:extLst>
              <a:ext uri="{FF2B5EF4-FFF2-40B4-BE49-F238E27FC236}">
                <a16:creationId xmlns:a16="http://schemas.microsoft.com/office/drawing/2014/main" id="{AF219D5A-EA18-21B3-BECD-8D8B1D1F96C2}"/>
              </a:ext>
            </a:extLst>
          </p:cNvPr>
          <p:cNvSpPr txBox="1"/>
          <p:nvPr/>
        </p:nvSpPr>
        <p:spPr>
          <a:xfrm>
            <a:off x="2774043" y="2713633"/>
            <a:ext cx="3137356"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forward</a:t>
            </a:r>
          </a:p>
        </p:txBody>
      </p:sp>
      <p:cxnSp>
        <p:nvCxnSpPr>
          <p:cNvPr id="29" name="Google Shape;299;p37">
            <a:extLst>
              <a:ext uri="{FF2B5EF4-FFF2-40B4-BE49-F238E27FC236}">
                <a16:creationId xmlns:a16="http://schemas.microsoft.com/office/drawing/2014/main" id="{97B1845B-243B-2CE6-7B01-F0AAAC052B3F}"/>
              </a:ext>
            </a:extLst>
          </p:cNvPr>
          <p:cNvCxnSpPr>
            <a:cxnSpLocks/>
          </p:cNvCxnSpPr>
          <p:nvPr/>
        </p:nvCxnSpPr>
        <p:spPr>
          <a:xfrm>
            <a:off x="2497629" y="4465360"/>
            <a:ext cx="873944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F9AC89C3-C575-AB0E-B557-24BCC7603589}"/>
              </a:ext>
            </a:extLst>
          </p:cNvPr>
          <p:cNvSpPr txBox="1"/>
          <p:nvPr/>
        </p:nvSpPr>
        <p:spPr>
          <a:xfrm>
            <a:off x="51193" y="5029753"/>
            <a:ext cx="2228135" cy="1754326"/>
          </a:xfrm>
          <a:prstGeom prst="rect">
            <a:avLst/>
          </a:prstGeom>
          <a:noFill/>
        </p:spPr>
        <p:txBody>
          <a:bodyPr wrap="square" rtlCol="0">
            <a:spAutoFit/>
          </a:bodyPr>
          <a:lstStyle/>
          <a:p>
            <a:r>
              <a:rPr lang="it-IT" sz="1200" dirty="0">
                <a:solidFill>
                  <a:srgbClr val="FF0000"/>
                </a:solidFill>
              </a:rPr>
              <a:t>Gestione numero di tentativi («</a:t>
            </a:r>
            <a:r>
              <a:rPr lang="it-IT" sz="1200" dirty="0" err="1">
                <a:solidFill>
                  <a:srgbClr val="FF0000"/>
                </a:solidFill>
              </a:rPr>
              <a:t>failCounter</a:t>
            </a:r>
            <a:r>
              <a:rPr lang="it-IT" sz="1200" dirty="0">
                <a:solidFill>
                  <a:srgbClr val="FF0000"/>
                </a:solidFill>
              </a:rPr>
              <a:t>»), </a:t>
            </a:r>
          </a:p>
          <a:p>
            <a:r>
              <a:rPr lang="it-IT" sz="1200" dirty="0">
                <a:solidFill>
                  <a:srgbClr val="FF0000"/>
                </a:solidFill>
              </a:rPr>
              <a:t>riportato di seguito per brevità:</a:t>
            </a:r>
          </a:p>
          <a:p>
            <a:pPr marL="285750" indent="-285750">
              <a:buFontTx/>
              <a:buChar char="-"/>
            </a:pPr>
            <a:r>
              <a:rPr lang="it-IT" sz="1200" dirty="0">
                <a:solidFill>
                  <a:srgbClr val="FF0000"/>
                </a:solidFill>
              </a:rPr>
              <a:t>Attributo salvato in sessione;</a:t>
            </a:r>
          </a:p>
          <a:p>
            <a:pPr marL="285750" indent="-285750">
              <a:buFontTx/>
              <a:buChar char="-"/>
            </a:pPr>
            <a:r>
              <a:rPr lang="it-IT" sz="1200" dirty="0">
                <a:solidFill>
                  <a:srgbClr val="FF0000"/>
                </a:solidFill>
              </a:rPr>
              <a:t>Ogni volta che si selezionano troppi</a:t>
            </a:r>
          </a:p>
          <a:p>
            <a:r>
              <a:rPr lang="it-IT" sz="1200" dirty="0">
                <a:solidFill>
                  <a:srgbClr val="FF0000"/>
                </a:solidFill>
              </a:rPr>
              <a:t>        partecipanti viene </a:t>
            </a:r>
          </a:p>
          <a:p>
            <a:r>
              <a:rPr lang="it-IT" sz="1200" dirty="0">
                <a:solidFill>
                  <a:srgbClr val="FF0000"/>
                </a:solidFill>
              </a:rPr>
              <a:t>incrementato.</a:t>
            </a:r>
          </a:p>
        </p:txBody>
      </p:sp>
      <p:sp>
        <p:nvSpPr>
          <p:cNvPr id="39" name="Google Shape;292;p37">
            <a:extLst>
              <a:ext uri="{FF2B5EF4-FFF2-40B4-BE49-F238E27FC236}">
                <a16:creationId xmlns:a16="http://schemas.microsoft.com/office/drawing/2014/main" id="{975CD27B-710A-1F95-1B4D-34B51F2F3EB4}"/>
              </a:ext>
            </a:extLst>
          </p:cNvPr>
          <p:cNvSpPr/>
          <p:nvPr/>
        </p:nvSpPr>
        <p:spPr>
          <a:xfrm>
            <a:off x="11237075" y="4110351"/>
            <a:ext cx="304800" cy="42816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57" name="CasellaDiTesto 56">
            <a:extLst>
              <a:ext uri="{FF2B5EF4-FFF2-40B4-BE49-F238E27FC236}">
                <a16:creationId xmlns:a16="http://schemas.microsoft.com/office/drawing/2014/main" id="{5B0E8FCA-5753-650B-CC27-66166998C865}"/>
              </a:ext>
            </a:extLst>
          </p:cNvPr>
          <p:cNvSpPr txBox="1"/>
          <p:nvPr/>
        </p:nvSpPr>
        <p:spPr>
          <a:xfrm>
            <a:off x="2476372" y="4854203"/>
            <a:ext cx="3408053" cy="461665"/>
          </a:xfrm>
          <a:prstGeom prst="rect">
            <a:avLst/>
          </a:prstGeom>
          <a:noFill/>
        </p:spPr>
        <p:txBody>
          <a:bodyPr wrap="square">
            <a:spAutoFit/>
          </a:bodyPr>
          <a:lstStyle/>
          <a:p>
            <a:pPr>
              <a:buClr>
                <a:srgbClr val="000000"/>
              </a:buClr>
            </a:pPr>
            <a:r>
              <a:rPr lang="es-419" sz="1200" kern="0" dirty="0">
                <a:solidFill>
                  <a:srgbClr val="000000"/>
                </a:solidFill>
                <a:ea typeface="Calibri"/>
                <a:cs typeface="Calibri"/>
                <a:sym typeface="Calibri"/>
              </a:rPr>
              <a:t>setVariable(“overSizeSelection”, msg)</a:t>
            </a:r>
          </a:p>
          <a:p>
            <a:pPr>
              <a:buClr>
                <a:srgbClr val="000000"/>
              </a:buClr>
            </a:pPr>
            <a:r>
              <a:rPr lang="es-419" sz="1200" kern="0" dirty="0">
                <a:solidFill>
                  <a:srgbClr val="000000"/>
                </a:solidFill>
                <a:ea typeface="Calibri"/>
                <a:cs typeface="Calibri"/>
                <a:sym typeface="Calibri"/>
              </a:rPr>
              <a:t>setVariable(“previousChoice”, selectedUsers)</a:t>
            </a:r>
          </a:p>
        </p:txBody>
      </p:sp>
      <p:sp>
        <p:nvSpPr>
          <p:cNvPr id="61" name="Google Shape;282;p37">
            <a:extLst>
              <a:ext uri="{FF2B5EF4-FFF2-40B4-BE49-F238E27FC236}">
                <a16:creationId xmlns:a16="http://schemas.microsoft.com/office/drawing/2014/main" id="{6A1D29BF-FB63-E522-F9A5-34F69AD110DC}"/>
              </a:ext>
            </a:extLst>
          </p:cNvPr>
          <p:cNvSpPr/>
          <p:nvPr/>
        </p:nvSpPr>
        <p:spPr>
          <a:xfrm>
            <a:off x="5382262" y="5047145"/>
            <a:ext cx="304800" cy="26196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3" name="Google Shape;293;p37">
            <a:extLst>
              <a:ext uri="{FF2B5EF4-FFF2-40B4-BE49-F238E27FC236}">
                <a16:creationId xmlns:a16="http://schemas.microsoft.com/office/drawing/2014/main" id="{1F0D9EB4-F37C-FA6D-15B4-474356140ADC}"/>
              </a:ext>
            </a:extLst>
          </p:cNvPr>
          <p:cNvCxnSpPr>
            <a:cxnSpLocks/>
          </p:cNvCxnSpPr>
          <p:nvPr/>
        </p:nvCxnSpPr>
        <p:spPr>
          <a:xfrm>
            <a:off x="2507337" y="5280268"/>
            <a:ext cx="289237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2;p37">
            <a:extLst>
              <a:ext uri="{FF2B5EF4-FFF2-40B4-BE49-F238E27FC236}">
                <a16:creationId xmlns:a16="http://schemas.microsoft.com/office/drawing/2014/main" id="{79FA7CFC-B3FB-0DB9-B5D3-0971CADA2C82}"/>
              </a:ext>
            </a:extLst>
          </p:cNvPr>
          <p:cNvSpPr/>
          <p:nvPr/>
        </p:nvSpPr>
        <p:spPr>
          <a:xfrm>
            <a:off x="8171301" y="5532980"/>
            <a:ext cx="304800" cy="28651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70" name="Google Shape;288;p37">
            <a:extLst>
              <a:ext uri="{FF2B5EF4-FFF2-40B4-BE49-F238E27FC236}">
                <a16:creationId xmlns:a16="http://schemas.microsoft.com/office/drawing/2014/main" id="{6DF41AEF-3265-A5B1-FC33-23D30D2BE7FE}"/>
              </a:ext>
            </a:extLst>
          </p:cNvPr>
          <p:cNvCxnSpPr>
            <a:cxnSpLocks/>
          </p:cNvCxnSpPr>
          <p:nvPr/>
        </p:nvCxnSpPr>
        <p:spPr>
          <a:xfrm flipV="1">
            <a:off x="2507337" y="5717663"/>
            <a:ext cx="5671337" cy="20571"/>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4" name="Google Shape;298;p37">
            <a:extLst>
              <a:ext uri="{FF2B5EF4-FFF2-40B4-BE49-F238E27FC236}">
                <a16:creationId xmlns:a16="http://schemas.microsoft.com/office/drawing/2014/main" id="{F82AAFC0-130E-5CC4-4BF3-DA3ACDAC4A27}"/>
              </a:ext>
            </a:extLst>
          </p:cNvPr>
          <p:cNvSpPr txBox="1"/>
          <p:nvPr/>
        </p:nvSpPr>
        <p:spPr>
          <a:xfrm>
            <a:off x="2657981" y="2503723"/>
            <a:ext cx="3785097" cy="438632"/>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getRequestDispatcher(“/GetRegisteredUser”)</a:t>
            </a:r>
          </a:p>
        </p:txBody>
      </p:sp>
      <p:sp>
        <p:nvSpPr>
          <p:cNvPr id="103" name="Google Shape;285;p37">
            <a:extLst>
              <a:ext uri="{FF2B5EF4-FFF2-40B4-BE49-F238E27FC236}">
                <a16:creationId xmlns:a16="http://schemas.microsoft.com/office/drawing/2014/main" id="{4D4FCB8C-5AB6-A130-F820-861E7B4748B2}"/>
              </a:ext>
            </a:extLst>
          </p:cNvPr>
          <p:cNvSpPr/>
          <p:nvPr/>
        </p:nvSpPr>
        <p:spPr>
          <a:xfrm>
            <a:off x="10927323" y="1054592"/>
            <a:ext cx="870965" cy="488464"/>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Template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Engine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4" name="Google Shape;290;p37">
            <a:extLst>
              <a:ext uri="{FF2B5EF4-FFF2-40B4-BE49-F238E27FC236}">
                <a16:creationId xmlns:a16="http://schemas.microsoft.com/office/drawing/2014/main" id="{71C3C032-24DF-1C1B-DCD7-0C40F97466C6}"/>
              </a:ext>
            </a:extLst>
          </p:cNvPr>
          <p:cNvSpPr/>
          <p:nvPr/>
        </p:nvSpPr>
        <p:spPr>
          <a:xfrm>
            <a:off x="10249585" y="1124950"/>
            <a:ext cx="43527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ctx</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2" name="CasellaDiTesto 131">
            <a:extLst>
              <a:ext uri="{FF2B5EF4-FFF2-40B4-BE49-F238E27FC236}">
                <a16:creationId xmlns:a16="http://schemas.microsoft.com/office/drawing/2014/main" id="{4C4735C9-5E7F-B874-E922-65225304B66F}"/>
              </a:ext>
            </a:extLst>
          </p:cNvPr>
          <p:cNvSpPr txBox="1"/>
          <p:nvPr/>
        </p:nvSpPr>
        <p:spPr>
          <a:xfrm>
            <a:off x="2500748" y="6110412"/>
            <a:ext cx="3440243" cy="276999"/>
          </a:xfrm>
          <a:prstGeom prst="rect">
            <a:avLst/>
          </a:prstGeom>
          <a:noFill/>
        </p:spPr>
        <p:txBody>
          <a:bodyPr wrap="square">
            <a:spAutoFit/>
          </a:bodyPr>
          <a:lstStyle/>
          <a:p>
            <a:pPr>
              <a:buClr>
                <a:srgbClr val="000000"/>
              </a:buClr>
            </a:pPr>
            <a:r>
              <a:rPr lang="es-419" sz="1200" kern="0" dirty="0">
                <a:solidFill>
                  <a:srgbClr val="000000"/>
                </a:solidFill>
                <a:ea typeface="Calibri"/>
                <a:cs typeface="Calibri"/>
                <a:sym typeface="Calibri"/>
              </a:rPr>
              <a:t>setVariable(“invitedPeople”, selectedUsers)</a:t>
            </a:r>
          </a:p>
        </p:txBody>
      </p:sp>
      <p:sp>
        <p:nvSpPr>
          <p:cNvPr id="135" name="Google Shape;282;p37">
            <a:extLst>
              <a:ext uri="{FF2B5EF4-FFF2-40B4-BE49-F238E27FC236}">
                <a16:creationId xmlns:a16="http://schemas.microsoft.com/office/drawing/2014/main" id="{75DCD758-BEAE-02A4-43C4-380D31E23278}"/>
              </a:ext>
            </a:extLst>
          </p:cNvPr>
          <p:cNvSpPr/>
          <p:nvPr/>
        </p:nvSpPr>
        <p:spPr>
          <a:xfrm>
            <a:off x="5390003" y="6213650"/>
            <a:ext cx="304800" cy="26196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36" name="Google Shape;293;p37">
            <a:extLst>
              <a:ext uri="{FF2B5EF4-FFF2-40B4-BE49-F238E27FC236}">
                <a16:creationId xmlns:a16="http://schemas.microsoft.com/office/drawing/2014/main" id="{AAC80349-B9B4-F1B0-F6F0-3196DE3B483B}"/>
              </a:ext>
            </a:extLst>
          </p:cNvPr>
          <p:cNvCxnSpPr>
            <a:cxnSpLocks/>
          </p:cNvCxnSpPr>
          <p:nvPr/>
        </p:nvCxnSpPr>
        <p:spPr>
          <a:xfrm>
            <a:off x="2497629" y="6344630"/>
            <a:ext cx="289237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7" name="Google Shape;292;p37">
            <a:extLst>
              <a:ext uri="{FF2B5EF4-FFF2-40B4-BE49-F238E27FC236}">
                <a16:creationId xmlns:a16="http://schemas.microsoft.com/office/drawing/2014/main" id="{D5610CD9-243B-964A-68EC-BFEC13E2F21B}"/>
              </a:ext>
            </a:extLst>
          </p:cNvPr>
          <p:cNvSpPr/>
          <p:nvPr/>
        </p:nvSpPr>
        <p:spPr>
          <a:xfrm>
            <a:off x="8138946" y="6480362"/>
            <a:ext cx="304800" cy="152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38" name="Google Shape;288;p37">
            <a:extLst>
              <a:ext uri="{FF2B5EF4-FFF2-40B4-BE49-F238E27FC236}">
                <a16:creationId xmlns:a16="http://schemas.microsoft.com/office/drawing/2014/main" id="{4D22E241-D29C-FC9A-0075-C8D6591564AD}"/>
              </a:ext>
            </a:extLst>
          </p:cNvPr>
          <p:cNvCxnSpPr>
            <a:cxnSpLocks/>
          </p:cNvCxnSpPr>
          <p:nvPr/>
        </p:nvCxnSpPr>
        <p:spPr>
          <a:xfrm>
            <a:off x="2507337" y="6554532"/>
            <a:ext cx="564221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40" name="Google Shape;298;p37">
            <a:extLst>
              <a:ext uri="{FF2B5EF4-FFF2-40B4-BE49-F238E27FC236}">
                <a16:creationId xmlns:a16="http://schemas.microsoft.com/office/drawing/2014/main" id="{0D727CF2-EEA2-569B-7BE9-5C9DF687BFD4}"/>
              </a:ext>
            </a:extLst>
          </p:cNvPr>
          <p:cNvSpPr txBox="1"/>
          <p:nvPr/>
        </p:nvSpPr>
        <p:spPr>
          <a:xfrm>
            <a:off x="2085335" y="5319163"/>
            <a:ext cx="3785097"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200" kern="0" dirty="0">
                <a:solidFill>
                  <a:srgbClr val="000000"/>
                </a:solidFill>
                <a:ea typeface="Calibri"/>
                <a:cs typeface="Calibri"/>
                <a:sym typeface="Calibri"/>
              </a:rPr>
              <a:t>getRequestDispatcher(“/GetRegisteredUser”)</a:t>
            </a:r>
          </a:p>
          <a:p>
            <a:pPr algn="ctr">
              <a:buClr>
                <a:srgbClr val="000000"/>
              </a:buClr>
            </a:pPr>
            <a:r>
              <a:rPr lang="es-419" sz="1200" kern="0" dirty="0">
                <a:solidFill>
                  <a:srgbClr val="000000"/>
                </a:solidFill>
                <a:ea typeface="Calibri"/>
                <a:cs typeface="Calibri"/>
                <a:sym typeface="Calibri"/>
              </a:rPr>
              <a:t>forward</a:t>
            </a:r>
          </a:p>
        </p:txBody>
      </p:sp>
      <p:sp>
        <p:nvSpPr>
          <p:cNvPr id="141" name="Google Shape;298;p37">
            <a:extLst>
              <a:ext uri="{FF2B5EF4-FFF2-40B4-BE49-F238E27FC236}">
                <a16:creationId xmlns:a16="http://schemas.microsoft.com/office/drawing/2014/main" id="{A4E6C33C-689B-ADDA-D00A-1B59084A0FF2}"/>
              </a:ext>
            </a:extLst>
          </p:cNvPr>
          <p:cNvSpPr txBox="1"/>
          <p:nvPr/>
        </p:nvSpPr>
        <p:spPr>
          <a:xfrm>
            <a:off x="5425341" y="6150581"/>
            <a:ext cx="3785097"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200" kern="0" dirty="0">
                <a:solidFill>
                  <a:srgbClr val="000000"/>
                </a:solidFill>
                <a:ea typeface="Calibri"/>
                <a:cs typeface="Calibri"/>
                <a:sym typeface="Calibri"/>
              </a:rPr>
              <a:t>getRequestDispatcher(“/CreateMeeting”)</a:t>
            </a:r>
          </a:p>
          <a:p>
            <a:pPr algn="ctr">
              <a:buClr>
                <a:srgbClr val="000000"/>
              </a:buClr>
            </a:pPr>
            <a:r>
              <a:rPr lang="es-419" sz="1200" kern="0" dirty="0">
                <a:solidFill>
                  <a:srgbClr val="000000"/>
                </a:solidFill>
                <a:ea typeface="Calibri"/>
                <a:cs typeface="Calibri"/>
                <a:sym typeface="Calibri"/>
              </a:rPr>
              <a:t>forward</a:t>
            </a:r>
          </a:p>
        </p:txBody>
      </p:sp>
      <p:sp>
        <p:nvSpPr>
          <p:cNvPr id="142" name="CasellaDiTesto 141">
            <a:extLst>
              <a:ext uri="{FF2B5EF4-FFF2-40B4-BE49-F238E27FC236}">
                <a16:creationId xmlns:a16="http://schemas.microsoft.com/office/drawing/2014/main" id="{79298F7B-F453-D3D1-9772-A6B198769149}"/>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3" name="Google Shape;297;p37">
            <a:extLst>
              <a:ext uri="{FF2B5EF4-FFF2-40B4-BE49-F238E27FC236}">
                <a16:creationId xmlns:a16="http://schemas.microsoft.com/office/drawing/2014/main" id="{AF78CFB4-EAB3-9BE0-77DF-CDD044169671}"/>
              </a:ext>
            </a:extLst>
          </p:cNvPr>
          <p:cNvSpPr txBox="1"/>
          <p:nvPr/>
        </p:nvSpPr>
        <p:spPr>
          <a:xfrm>
            <a:off x="2182550" y="1534227"/>
            <a:ext cx="2031115" cy="258956"/>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 0</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4" name="Rectangle 1">
            <a:extLst>
              <a:ext uri="{FF2B5EF4-FFF2-40B4-BE49-F238E27FC236}">
                <a16:creationId xmlns:a16="http://schemas.microsoft.com/office/drawing/2014/main" id="{50802421-98C2-5785-FBBA-B4751EB4EFB8}"/>
              </a:ext>
            </a:extLst>
          </p:cNvPr>
          <p:cNvSpPr/>
          <p:nvPr/>
        </p:nvSpPr>
        <p:spPr>
          <a:xfrm>
            <a:off x="2120522" y="1505988"/>
            <a:ext cx="6673452" cy="167311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Google Shape;297;p37">
            <a:extLst>
              <a:ext uri="{FF2B5EF4-FFF2-40B4-BE49-F238E27FC236}">
                <a16:creationId xmlns:a16="http://schemas.microsoft.com/office/drawing/2014/main" id="{47371D44-1129-E13F-6E96-8A3C5B1AF71E}"/>
              </a:ext>
            </a:extLst>
          </p:cNvPr>
          <p:cNvSpPr txBox="1"/>
          <p:nvPr/>
        </p:nvSpPr>
        <p:spPr>
          <a:xfrm>
            <a:off x="2170954" y="3267216"/>
            <a:ext cx="4614404" cy="309009"/>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&gt; </a:t>
            </a:r>
            <a:r>
              <a:rPr lang="it-IT" sz="1200" kern="0" dirty="0" err="1">
                <a:solidFill>
                  <a:srgbClr val="000000"/>
                </a:solidFill>
                <a:ea typeface="Calibri"/>
                <a:cs typeface="Calibri"/>
                <a:sym typeface="Calibri"/>
              </a:rPr>
              <a:t>session.user.maxParticipant</a:t>
            </a:r>
            <a:r>
              <a:rPr lang="it-IT" sz="1200" kern="0" dirty="0">
                <a:solidFill>
                  <a:srgbClr val="000000"/>
                </a:solidFill>
                <a:ea typeface="Calibri"/>
                <a:cs typeface="Calibri"/>
                <a:sym typeface="Calibri"/>
              </a:rPr>
              <a:t> &amp;&amp; </a:t>
            </a:r>
            <a:r>
              <a:rPr lang="it-IT" sz="1200" kern="0" dirty="0" err="1">
                <a:solidFill>
                  <a:srgbClr val="000000"/>
                </a:solidFill>
                <a:ea typeface="Calibri"/>
                <a:cs typeface="Calibri"/>
                <a:sym typeface="Calibri"/>
              </a:rPr>
              <a:t>failCounter</a:t>
            </a:r>
            <a:r>
              <a:rPr lang="it-IT" sz="1200" kern="0" dirty="0">
                <a:solidFill>
                  <a:srgbClr val="000000"/>
                </a:solidFill>
                <a:ea typeface="Calibri"/>
                <a:cs typeface="Calibri"/>
                <a:sym typeface="Calibri"/>
              </a:rPr>
              <a:t> == 3</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0" name="Rectangle 1">
            <a:extLst>
              <a:ext uri="{FF2B5EF4-FFF2-40B4-BE49-F238E27FC236}">
                <a16:creationId xmlns:a16="http://schemas.microsoft.com/office/drawing/2014/main" id="{7A1EE3FA-62D1-B576-7632-7A72779BC791}"/>
              </a:ext>
            </a:extLst>
          </p:cNvPr>
          <p:cNvSpPr/>
          <p:nvPr/>
        </p:nvSpPr>
        <p:spPr>
          <a:xfrm>
            <a:off x="2099500" y="3238977"/>
            <a:ext cx="9666831" cy="129954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Google Shape;297;p37">
            <a:extLst>
              <a:ext uri="{FF2B5EF4-FFF2-40B4-BE49-F238E27FC236}">
                <a16:creationId xmlns:a16="http://schemas.microsoft.com/office/drawing/2014/main" id="{1D104E68-6F96-7388-34CF-D09196F0C60B}"/>
              </a:ext>
            </a:extLst>
          </p:cNvPr>
          <p:cNvSpPr txBox="1"/>
          <p:nvPr/>
        </p:nvSpPr>
        <p:spPr>
          <a:xfrm>
            <a:off x="2144175" y="4609871"/>
            <a:ext cx="4641177" cy="281555"/>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&gt; </a:t>
            </a:r>
            <a:r>
              <a:rPr lang="it-IT" sz="1200" kern="0" dirty="0" err="1">
                <a:solidFill>
                  <a:srgbClr val="000000"/>
                </a:solidFill>
                <a:ea typeface="Calibri"/>
                <a:cs typeface="Calibri"/>
                <a:sym typeface="Calibri"/>
              </a:rPr>
              <a:t>session.user.maxParticipant</a:t>
            </a:r>
            <a:r>
              <a:rPr lang="it-IT" sz="1200" kern="0" dirty="0">
                <a:solidFill>
                  <a:srgbClr val="000000"/>
                </a:solidFill>
                <a:ea typeface="Calibri"/>
                <a:cs typeface="Calibri"/>
                <a:sym typeface="Calibri"/>
              </a:rPr>
              <a:t> &amp;&amp; </a:t>
            </a:r>
            <a:r>
              <a:rPr lang="it-IT" sz="1200" kern="0" dirty="0" err="1">
                <a:solidFill>
                  <a:srgbClr val="000000"/>
                </a:solidFill>
                <a:ea typeface="Calibri"/>
                <a:cs typeface="Calibri"/>
                <a:sym typeface="Calibri"/>
              </a:rPr>
              <a:t>failCounter</a:t>
            </a:r>
            <a:r>
              <a:rPr lang="it-IT" sz="1200" kern="0" dirty="0">
                <a:solidFill>
                  <a:srgbClr val="000000"/>
                </a:solidFill>
                <a:ea typeface="Calibri"/>
                <a:cs typeface="Calibri"/>
                <a:sym typeface="Calibri"/>
              </a:rPr>
              <a:t> &lt; 3</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4" name="Rectangle 1">
            <a:extLst>
              <a:ext uri="{FF2B5EF4-FFF2-40B4-BE49-F238E27FC236}">
                <a16:creationId xmlns:a16="http://schemas.microsoft.com/office/drawing/2014/main" id="{929CBA46-75B7-3736-F4F2-9725AA471C9D}"/>
              </a:ext>
            </a:extLst>
          </p:cNvPr>
          <p:cNvSpPr/>
          <p:nvPr/>
        </p:nvSpPr>
        <p:spPr>
          <a:xfrm>
            <a:off x="2102189" y="4581632"/>
            <a:ext cx="6486334" cy="122641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Google Shape;297;p37">
            <a:extLst>
              <a:ext uri="{FF2B5EF4-FFF2-40B4-BE49-F238E27FC236}">
                <a16:creationId xmlns:a16="http://schemas.microsoft.com/office/drawing/2014/main" id="{5E328CA7-8629-4E85-073E-AEAA29E6017A}"/>
              </a:ext>
            </a:extLst>
          </p:cNvPr>
          <p:cNvSpPr txBox="1"/>
          <p:nvPr/>
        </p:nvSpPr>
        <p:spPr>
          <a:xfrm>
            <a:off x="2144176" y="5888544"/>
            <a:ext cx="3406240" cy="24395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&lt;= </a:t>
            </a:r>
            <a:r>
              <a:rPr lang="it-IT" sz="1200" kern="0" dirty="0" err="1">
                <a:solidFill>
                  <a:srgbClr val="000000"/>
                </a:solidFill>
                <a:ea typeface="Calibri"/>
                <a:cs typeface="Calibri"/>
                <a:sym typeface="Calibri"/>
              </a:rPr>
              <a:t>session.user.maxParticipant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72" name="Rectangle 1">
            <a:extLst>
              <a:ext uri="{FF2B5EF4-FFF2-40B4-BE49-F238E27FC236}">
                <a16:creationId xmlns:a16="http://schemas.microsoft.com/office/drawing/2014/main" id="{27798BB5-3867-43ED-852B-190C726794F5}"/>
              </a:ext>
            </a:extLst>
          </p:cNvPr>
          <p:cNvSpPr/>
          <p:nvPr/>
        </p:nvSpPr>
        <p:spPr>
          <a:xfrm>
            <a:off x="2102187" y="5860304"/>
            <a:ext cx="6486335" cy="84720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4306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29F225-D658-2ECF-1811-6219382F4BFC}"/>
              </a:ext>
            </a:extLst>
          </p:cNvPr>
          <p:cNvSpPr>
            <a:spLocks noGrp="1"/>
          </p:cNvSpPr>
          <p:nvPr>
            <p:ph type="title"/>
          </p:nvPr>
        </p:nvSpPr>
        <p:spPr/>
        <p:txBody>
          <a:bodyPr>
            <a:normAutofit/>
          </a:bodyPr>
          <a:lstStyle/>
          <a:p>
            <a:pPr algn="ctr"/>
            <a:r>
              <a:rPr lang="it-IT" sz="3600" b="1" dirty="0"/>
              <a:t>Evento: creazione meeting (parte 4)</a:t>
            </a:r>
            <a:endParaRPr lang="it-IT" sz="3600" dirty="0"/>
          </a:p>
        </p:txBody>
      </p:sp>
      <p:sp>
        <p:nvSpPr>
          <p:cNvPr id="4" name="Google Shape;273;p37">
            <a:extLst>
              <a:ext uri="{FF2B5EF4-FFF2-40B4-BE49-F238E27FC236}">
                <a16:creationId xmlns:a16="http://schemas.microsoft.com/office/drawing/2014/main" id="{F56FC267-96AF-A6E8-1289-6F548181C811}"/>
              </a:ext>
            </a:extLst>
          </p:cNvPr>
          <p:cNvSpPr/>
          <p:nvPr/>
        </p:nvSpPr>
        <p:spPr>
          <a:xfrm>
            <a:off x="1655042" y="1849169"/>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B4D81FCC-F6C3-04DE-8D66-B4D4D0945B82}"/>
              </a:ext>
            </a:extLst>
          </p:cNvPr>
          <p:cNvCxnSpPr>
            <a:cxnSpLocks/>
            <a:stCxn id="4" idx="2"/>
          </p:cNvCxnSpPr>
          <p:nvPr/>
        </p:nvCxnSpPr>
        <p:spPr>
          <a:xfrm>
            <a:off x="2357218" y="2135069"/>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 name="Google Shape;275;p37">
            <a:extLst>
              <a:ext uri="{FF2B5EF4-FFF2-40B4-BE49-F238E27FC236}">
                <a16:creationId xmlns:a16="http://schemas.microsoft.com/office/drawing/2014/main" id="{B12096CC-C04B-2C26-72A8-8A6CE57E5E90}"/>
              </a:ext>
            </a:extLst>
          </p:cNvPr>
          <p:cNvCxnSpPr/>
          <p:nvPr/>
        </p:nvCxnSpPr>
        <p:spPr>
          <a:xfrm>
            <a:off x="1283598" y="2786571"/>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7" name="Google Shape;276;p37">
            <a:extLst>
              <a:ext uri="{FF2B5EF4-FFF2-40B4-BE49-F238E27FC236}">
                <a16:creationId xmlns:a16="http://schemas.microsoft.com/office/drawing/2014/main" id="{149A287A-6939-081F-E189-37DFE34F79D4}"/>
              </a:ext>
            </a:extLst>
          </p:cNvPr>
          <p:cNvSpPr txBox="1"/>
          <p:nvPr/>
        </p:nvSpPr>
        <p:spPr>
          <a:xfrm>
            <a:off x="1229794" y="2442490"/>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8" name="Google Shape;277;p37">
            <a:extLst>
              <a:ext uri="{FF2B5EF4-FFF2-40B4-BE49-F238E27FC236}">
                <a16:creationId xmlns:a16="http://schemas.microsoft.com/office/drawing/2014/main" id="{26A1A939-54BA-F077-3CE9-57165EEF7AEB}"/>
              </a:ext>
            </a:extLst>
          </p:cNvPr>
          <p:cNvSpPr/>
          <p:nvPr/>
        </p:nvSpPr>
        <p:spPr>
          <a:xfrm>
            <a:off x="2198273" y="2460341"/>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80;p37">
            <a:extLst>
              <a:ext uri="{FF2B5EF4-FFF2-40B4-BE49-F238E27FC236}">
                <a16:creationId xmlns:a16="http://schemas.microsoft.com/office/drawing/2014/main" id="{388A6F8F-99EC-6FB8-CD0C-4F76FA7FE80C}"/>
              </a:ext>
            </a:extLst>
          </p:cNvPr>
          <p:cNvCxnSpPr>
            <a:cxnSpLocks/>
          </p:cNvCxnSpPr>
          <p:nvPr/>
        </p:nvCxnSpPr>
        <p:spPr>
          <a:xfrm>
            <a:off x="2523690" y="3270974"/>
            <a:ext cx="394345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81;p37">
            <a:extLst>
              <a:ext uri="{FF2B5EF4-FFF2-40B4-BE49-F238E27FC236}">
                <a16:creationId xmlns:a16="http://schemas.microsoft.com/office/drawing/2014/main" id="{F0D29641-44C4-4B7A-8810-8170B3DB4DF4}"/>
              </a:ext>
            </a:extLst>
          </p:cNvPr>
          <p:cNvSpPr txBox="1"/>
          <p:nvPr/>
        </p:nvSpPr>
        <p:spPr>
          <a:xfrm>
            <a:off x="2872298" y="2467619"/>
            <a:ext cx="3715543"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createMeetingWithParticipants</a:t>
            </a:r>
            <a:r>
              <a:rPr lang="it-IT" sz="1400" kern="0" dirty="0">
                <a:solidFill>
                  <a:srgbClr val="000000"/>
                </a:solidFill>
                <a:ea typeface="Calibri"/>
                <a:cs typeface="Calibri"/>
                <a:sym typeface="Calibri"/>
              </a:rPr>
              <a:t>(</a:t>
            </a:r>
          </a:p>
          <a:p>
            <a:pPr>
              <a:buClr>
                <a:srgbClr val="000000"/>
              </a:buClr>
              <a:buFont typeface="Arial"/>
              <a:buNone/>
            </a:pPr>
            <a:r>
              <a:rPr lang="it-IT" sz="1400" kern="0" dirty="0" err="1">
                <a:solidFill>
                  <a:srgbClr val="000000"/>
                </a:solidFill>
                <a:ea typeface="Calibri"/>
                <a:cs typeface="Calibri"/>
                <a:sym typeface="Calibri"/>
              </a:rPr>
              <a:t>session.meetingForm</a:t>
            </a:r>
            <a:r>
              <a:rPr lang="it-IT" sz="1400" kern="0" dirty="0">
                <a:solidFill>
                  <a:srgbClr val="000000"/>
                </a:solidFill>
                <a:ea typeface="Calibri"/>
                <a:cs typeface="Calibri"/>
                <a:sym typeface="Calibri"/>
              </a:rPr>
              <a:t>, </a:t>
            </a:r>
            <a:r>
              <a:rPr lang="it-IT" sz="1400" kern="0" dirty="0" err="1">
                <a:solidFill>
                  <a:srgbClr val="000000"/>
                </a:solidFill>
                <a:ea typeface="Calibri"/>
                <a:cs typeface="Calibri"/>
                <a:sym typeface="Calibri"/>
              </a:rPr>
              <a:t>session.user.idUser</a:t>
            </a:r>
            <a:r>
              <a:rPr lang="it-IT" sz="1400" kern="0" dirty="0">
                <a:solidFill>
                  <a:srgbClr val="000000"/>
                </a:solidFill>
                <a:ea typeface="Calibri"/>
                <a:cs typeface="Calibri"/>
                <a:sym typeface="Calibri"/>
              </a:rPr>
              <a:t>,</a:t>
            </a:r>
          </a:p>
          <a:p>
            <a:pPr>
              <a:buClr>
                <a:srgbClr val="000000"/>
              </a:buClr>
              <a:buFont typeface="Arial"/>
              <a:buNone/>
            </a:pPr>
            <a:r>
              <a:rPr lang="it-IT" sz="1400" kern="0" dirty="0" err="1">
                <a:solidFill>
                  <a:srgbClr val="000000"/>
                </a:solidFill>
                <a:ea typeface="Calibri"/>
                <a:cs typeface="Calibri"/>
                <a:sym typeface="Calibri"/>
              </a:rPr>
              <a:t>invitedPeople</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cxnSp>
        <p:nvCxnSpPr>
          <p:cNvPr id="16" name="Google Shape;286;p37">
            <a:extLst>
              <a:ext uri="{FF2B5EF4-FFF2-40B4-BE49-F238E27FC236}">
                <a16:creationId xmlns:a16="http://schemas.microsoft.com/office/drawing/2014/main" id="{686FDA0A-F716-544E-516F-FC7F469B2EF0}"/>
              </a:ext>
            </a:extLst>
          </p:cNvPr>
          <p:cNvCxnSpPr>
            <a:cxnSpLocks/>
          </p:cNvCxnSpPr>
          <p:nvPr/>
        </p:nvCxnSpPr>
        <p:spPr>
          <a:xfrm flipH="1">
            <a:off x="9239945" y="2186041"/>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87;p37">
            <a:extLst>
              <a:ext uri="{FF2B5EF4-FFF2-40B4-BE49-F238E27FC236}">
                <a16:creationId xmlns:a16="http://schemas.microsoft.com/office/drawing/2014/main" id="{DBF4B099-06B0-AC3C-C57F-14996929C18C}"/>
              </a:ext>
            </a:extLst>
          </p:cNvPr>
          <p:cNvSpPr/>
          <p:nvPr/>
        </p:nvSpPr>
        <p:spPr>
          <a:xfrm>
            <a:off x="9087545" y="4505685"/>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8" name="Google Shape;288;p37">
            <a:extLst>
              <a:ext uri="{FF2B5EF4-FFF2-40B4-BE49-F238E27FC236}">
                <a16:creationId xmlns:a16="http://schemas.microsoft.com/office/drawing/2014/main" id="{B4882E8B-3D0B-EFBD-F354-B7514434213A}"/>
              </a:ext>
            </a:extLst>
          </p:cNvPr>
          <p:cNvCxnSpPr>
            <a:cxnSpLocks/>
            <a:endCxn id="17" idx="1"/>
          </p:cNvCxnSpPr>
          <p:nvPr/>
        </p:nvCxnSpPr>
        <p:spPr>
          <a:xfrm>
            <a:off x="2504873" y="4648635"/>
            <a:ext cx="658267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2F13BF0B-5C72-02E7-0E31-3D75879495D4}"/>
              </a:ext>
            </a:extLst>
          </p:cNvPr>
          <p:cNvSpPr txBox="1"/>
          <p:nvPr/>
        </p:nvSpPr>
        <p:spPr>
          <a:xfrm>
            <a:off x="3658387" y="4381985"/>
            <a:ext cx="3113562" cy="310184"/>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p>
        </p:txBody>
      </p:sp>
      <p:sp>
        <p:nvSpPr>
          <p:cNvPr id="20" name="Google Shape;290;p37">
            <a:extLst>
              <a:ext uri="{FF2B5EF4-FFF2-40B4-BE49-F238E27FC236}">
                <a16:creationId xmlns:a16="http://schemas.microsoft.com/office/drawing/2014/main" id="{1285A714-FCDC-D555-EFAB-AED581CB2A1B}"/>
              </a:ext>
            </a:extLst>
          </p:cNvPr>
          <p:cNvSpPr/>
          <p:nvPr/>
        </p:nvSpPr>
        <p:spPr>
          <a:xfrm>
            <a:off x="5955526" y="1843982"/>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meetingDAO</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1" name="Google Shape;291;p37">
            <a:extLst>
              <a:ext uri="{FF2B5EF4-FFF2-40B4-BE49-F238E27FC236}">
                <a16:creationId xmlns:a16="http://schemas.microsoft.com/office/drawing/2014/main" id="{A8B6E67D-87DC-A12F-97FF-BD2A2589ADE4}"/>
              </a:ext>
            </a:extLst>
          </p:cNvPr>
          <p:cNvCxnSpPr>
            <a:cxnSpLocks/>
            <a:stCxn id="20" idx="2"/>
          </p:cNvCxnSpPr>
          <p:nvPr/>
        </p:nvCxnSpPr>
        <p:spPr>
          <a:xfrm>
            <a:off x="6600732" y="2129882"/>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2" name="Google Shape;292;p37">
            <a:extLst>
              <a:ext uri="{FF2B5EF4-FFF2-40B4-BE49-F238E27FC236}">
                <a16:creationId xmlns:a16="http://schemas.microsoft.com/office/drawing/2014/main" id="{822806EF-92C3-4752-625C-77622F59B366}"/>
              </a:ext>
            </a:extLst>
          </p:cNvPr>
          <p:cNvSpPr/>
          <p:nvPr/>
        </p:nvSpPr>
        <p:spPr>
          <a:xfrm>
            <a:off x="6467149" y="2938424"/>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24" name="Google Shape;294;p37">
            <a:extLst>
              <a:ext uri="{FF2B5EF4-FFF2-40B4-BE49-F238E27FC236}">
                <a16:creationId xmlns:a16="http://schemas.microsoft.com/office/drawing/2014/main" id="{6EEE0434-9B2B-FD57-C509-B778E83367CE}"/>
              </a:ext>
            </a:extLst>
          </p:cNvPr>
          <p:cNvSpPr txBox="1"/>
          <p:nvPr/>
        </p:nvSpPr>
        <p:spPr>
          <a:xfrm>
            <a:off x="196595" y="3084561"/>
            <a:ext cx="2009952"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/CreateMeeting</a:t>
            </a:r>
            <a:endParaRPr sz="1600" kern="0" dirty="0">
              <a:solidFill>
                <a:srgbClr val="000000"/>
              </a:solidFill>
              <a:ea typeface="Calibri"/>
              <a:cs typeface="Calibri"/>
              <a:sym typeface="Calibri"/>
            </a:endParaRPr>
          </a:p>
          <a:p>
            <a:pPr>
              <a:buClr>
                <a:srgbClr val="000000"/>
              </a:buClr>
              <a:buFont typeface="Arial"/>
              <a:buNone/>
            </a:pPr>
            <a:r>
              <a:rPr lang="it-IT" sz="1400" kern="0" dirty="0" err="1">
                <a:solidFill>
                  <a:srgbClr val="000000"/>
                </a:solidFill>
                <a:latin typeface="Arial"/>
                <a:cs typeface="Arial"/>
                <a:sym typeface="Arial"/>
              </a:rPr>
              <a:t>invitedPeople</a:t>
            </a:r>
            <a:endParaRPr sz="1400" kern="0" dirty="0">
              <a:solidFill>
                <a:srgbClr val="000000"/>
              </a:solidFill>
              <a:latin typeface="Arial"/>
              <a:cs typeface="Arial"/>
              <a:sym typeface="Arial"/>
            </a:endParaRPr>
          </a:p>
          <a:p>
            <a:pPr>
              <a:buClr>
                <a:srgbClr val="000000"/>
              </a:buClr>
              <a:buFont typeface="Arial"/>
              <a:buNone/>
            </a:pP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anagraphicPage.html</a:t>
            </a:r>
            <a:endParaRPr sz="1600" kern="0" dirty="0">
              <a:solidFill>
                <a:srgbClr val="000000"/>
              </a:solidFill>
              <a:ea typeface="Calibri"/>
              <a:cs typeface="Calibri"/>
              <a:sym typeface="Calibri"/>
            </a:endParaRPr>
          </a:p>
        </p:txBody>
      </p:sp>
      <p:sp>
        <p:nvSpPr>
          <p:cNvPr id="32" name="Google Shape;290;p37">
            <a:extLst>
              <a:ext uri="{FF2B5EF4-FFF2-40B4-BE49-F238E27FC236}">
                <a16:creationId xmlns:a16="http://schemas.microsoft.com/office/drawing/2014/main" id="{603CD5C0-52B6-62AE-D773-32FA74DE29E2}"/>
              </a:ext>
            </a:extLst>
          </p:cNvPr>
          <p:cNvSpPr/>
          <p:nvPr/>
        </p:nvSpPr>
        <p:spPr>
          <a:xfrm>
            <a:off x="8700789" y="1843982"/>
            <a:ext cx="11389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GoToHome</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5" name="Google Shape;285;p37">
            <a:extLst>
              <a:ext uri="{FF2B5EF4-FFF2-40B4-BE49-F238E27FC236}">
                <a16:creationId xmlns:a16="http://schemas.microsoft.com/office/drawing/2014/main" id="{3D6CDBD3-167A-A6CA-2D1C-2A287A42C4A4}"/>
              </a:ext>
            </a:extLst>
          </p:cNvPr>
          <p:cNvSpPr/>
          <p:nvPr/>
        </p:nvSpPr>
        <p:spPr>
          <a:xfrm>
            <a:off x="7629726" y="1843982"/>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86;p37">
            <a:extLst>
              <a:ext uri="{FF2B5EF4-FFF2-40B4-BE49-F238E27FC236}">
                <a16:creationId xmlns:a16="http://schemas.microsoft.com/office/drawing/2014/main" id="{50C4C7D3-698C-4B00-3456-F5BDBFDEAE46}"/>
              </a:ext>
            </a:extLst>
          </p:cNvPr>
          <p:cNvCxnSpPr>
            <a:cxnSpLocks/>
            <a:stCxn id="35" idx="2"/>
          </p:cNvCxnSpPr>
          <p:nvPr/>
        </p:nvCxnSpPr>
        <p:spPr>
          <a:xfrm>
            <a:off x="8005326" y="2129882"/>
            <a:ext cx="0" cy="345906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87;p37">
            <a:extLst>
              <a:ext uri="{FF2B5EF4-FFF2-40B4-BE49-F238E27FC236}">
                <a16:creationId xmlns:a16="http://schemas.microsoft.com/office/drawing/2014/main" id="{DA2ABAC8-5141-B1B4-EDCB-EE8F08533283}"/>
              </a:ext>
            </a:extLst>
          </p:cNvPr>
          <p:cNvSpPr/>
          <p:nvPr/>
        </p:nvSpPr>
        <p:spPr>
          <a:xfrm>
            <a:off x="7852926" y="3814891"/>
            <a:ext cx="304800" cy="599348"/>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9" name="Google Shape;280;p37">
            <a:extLst>
              <a:ext uri="{FF2B5EF4-FFF2-40B4-BE49-F238E27FC236}">
                <a16:creationId xmlns:a16="http://schemas.microsoft.com/office/drawing/2014/main" id="{2E8C5B06-5759-4408-74A3-3CD8809B7122}"/>
              </a:ext>
            </a:extLst>
          </p:cNvPr>
          <p:cNvCxnSpPr>
            <a:cxnSpLocks/>
            <a:endCxn id="37" idx="1"/>
          </p:cNvCxnSpPr>
          <p:nvPr/>
        </p:nvCxnSpPr>
        <p:spPr>
          <a:xfrm>
            <a:off x="2504873" y="4107256"/>
            <a:ext cx="5348053" cy="7309"/>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2" name="Google Shape;289;p37">
            <a:extLst>
              <a:ext uri="{FF2B5EF4-FFF2-40B4-BE49-F238E27FC236}">
                <a16:creationId xmlns:a16="http://schemas.microsoft.com/office/drawing/2014/main" id="{30164A68-7682-1A61-7C2C-56F9DBE760D1}"/>
              </a:ext>
            </a:extLst>
          </p:cNvPr>
          <p:cNvSpPr txBox="1"/>
          <p:nvPr/>
        </p:nvSpPr>
        <p:spPr>
          <a:xfrm>
            <a:off x="3059393" y="3790805"/>
            <a:ext cx="3113562" cy="310184"/>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removeAttribute(“meetingForm”)</a:t>
            </a:r>
          </a:p>
        </p:txBody>
      </p:sp>
      <p:sp>
        <p:nvSpPr>
          <p:cNvPr id="43" name="CasellaDiTesto 42">
            <a:extLst>
              <a:ext uri="{FF2B5EF4-FFF2-40B4-BE49-F238E27FC236}">
                <a16:creationId xmlns:a16="http://schemas.microsoft.com/office/drawing/2014/main" id="{D46CA5FE-6EFF-BF15-0B1B-0F18B59A9207}"/>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Tree>
    <p:extLst>
      <p:ext uri="{BB962C8B-B14F-4D97-AF65-F5344CB8AC3E}">
        <p14:creationId xmlns:p14="http://schemas.microsoft.com/office/powerpoint/2010/main" val="50656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05D18A-8FD3-2B49-1C75-2E09C767EE95}"/>
              </a:ext>
            </a:extLst>
          </p:cNvPr>
          <p:cNvSpPr>
            <a:spLocks noGrp="1"/>
          </p:cNvSpPr>
          <p:nvPr>
            <p:ph type="title"/>
          </p:nvPr>
        </p:nvSpPr>
        <p:spPr/>
        <p:txBody>
          <a:bodyPr>
            <a:normAutofit/>
          </a:bodyPr>
          <a:lstStyle/>
          <a:p>
            <a:pPr algn="ctr"/>
            <a:r>
              <a:rPr lang="it-IT" sz="3600" b="1" dirty="0"/>
              <a:t>Evento: logout</a:t>
            </a:r>
            <a:endParaRPr lang="it-IT" sz="3600" dirty="0"/>
          </a:p>
        </p:txBody>
      </p:sp>
      <p:sp>
        <p:nvSpPr>
          <p:cNvPr id="4" name="CasellaDiTesto 3">
            <a:extLst>
              <a:ext uri="{FF2B5EF4-FFF2-40B4-BE49-F238E27FC236}">
                <a16:creationId xmlns:a16="http://schemas.microsoft.com/office/drawing/2014/main" id="{D80A4697-57C6-A437-5F7C-2901DC9F0424}"/>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A5D16B6B-6C99-7BC3-438D-BA2B3A3850B8}"/>
              </a:ext>
            </a:extLst>
          </p:cNvPr>
          <p:cNvSpPr/>
          <p:nvPr/>
        </p:nvSpPr>
        <p:spPr>
          <a:xfrm>
            <a:off x="3312926" y="1943326"/>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Logout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F605C05B-74BE-FAE5-11AE-75BCB6A5EB94}"/>
              </a:ext>
            </a:extLst>
          </p:cNvPr>
          <p:cNvCxnSpPr>
            <a:cxnSpLocks/>
            <a:stCxn id="5" idx="2"/>
          </p:cNvCxnSpPr>
          <p:nvPr/>
        </p:nvCxnSpPr>
        <p:spPr>
          <a:xfrm>
            <a:off x="4015102" y="2229226"/>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08A57AD4-A6E6-2FDA-4E76-9509DBD385CD}"/>
              </a:ext>
            </a:extLst>
          </p:cNvPr>
          <p:cNvCxnSpPr/>
          <p:nvPr/>
        </p:nvCxnSpPr>
        <p:spPr>
          <a:xfrm>
            <a:off x="2941482" y="2880728"/>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D2B1B7FA-98F1-CD7D-C9C8-F953C5006DAD}"/>
              </a:ext>
            </a:extLst>
          </p:cNvPr>
          <p:cNvSpPr txBox="1"/>
          <p:nvPr/>
        </p:nvSpPr>
        <p:spPr>
          <a:xfrm>
            <a:off x="2887678" y="2536647"/>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19A6F85A-09B6-E818-13DB-1C7C7977F7E6}"/>
              </a:ext>
            </a:extLst>
          </p:cNvPr>
          <p:cNvSpPr/>
          <p:nvPr/>
        </p:nvSpPr>
        <p:spPr>
          <a:xfrm>
            <a:off x="3856157" y="2554498"/>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93E1AB03-B7C6-357B-6DDD-2E0ACDB64D7C}"/>
              </a:ext>
            </a:extLst>
          </p:cNvPr>
          <p:cNvSpPr/>
          <p:nvPr/>
        </p:nvSpPr>
        <p:spPr>
          <a:xfrm>
            <a:off x="5538170" y="1938139"/>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8A85D701-FBB6-605E-C0FF-F64AA5E7114C}"/>
              </a:ext>
            </a:extLst>
          </p:cNvPr>
          <p:cNvCxnSpPr/>
          <p:nvPr/>
        </p:nvCxnSpPr>
        <p:spPr>
          <a:xfrm flipH="1">
            <a:off x="5998197" y="2227168"/>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FD64A99B-DAAD-4CFB-559F-EC57AFB42B4D}"/>
              </a:ext>
            </a:extLst>
          </p:cNvPr>
          <p:cNvCxnSpPr>
            <a:cxnSpLocks/>
          </p:cNvCxnSpPr>
          <p:nvPr/>
        </p:nvCxnSpPr>
        <p:spPr>
          <a:xfrm>
            <a:off x="4162757" y="2874615"/>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AC943BF4-D885-41AB-73A5-7DBBAFFBBA4D}"/>
              </a:ext>
            </a:extLst>
          </p:cNvPr>
          <p:cNvSpPr txBox="1"/>
          <p:nvPr/>
        </p:nvSpPr>
        <p:spPr>
          <a:xfrm>
            <a:off x="4518756" y="2584465"/>
            <a:ext cx="1432385" cy="285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Invalidate()</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277FBCAC-9404-DE8E-3EAD-3570063FBB15}"/>
              </a:ext>
            </a:extLst>
          </p:cNvPr>
          <p:cNvSpPr/>
          <p:nvPr/>
        </p:nvSpPr>
        <p:spPr>
          <a:xfrm>
            <a:off x="5904086" y="2554498"/>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90;p37">
            <a:extLst>
              <a:ext uri="{FF2B5EF4-FFF2-40B4-BE49-F238E27FC236}">
                <a16:creationId xmlns:a16="http://schemas.microsoft.com/office/drawing/2014/main" id="{7BEA3248-6651-001C-8FB5-D22119867C22}"/>
              </a:ext>
            </a:extLst>
          </p:cNvPr>
          <p:cNvSpPr/>
          <p:nvPr/>
        </p:nvSpPr>
        <p:spPr>
          <a:xfrm>
            <a:off x="7579379" y="1962321"/>
            <a:ext cx="1357795"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homePage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177E8C73-B5D6-7BCD-97F6-8699EE5C4B78}"/>
              </a:ext>
            </a:extLst>
          </p:cNvPr>
          <p:cNvCxnSpPr>
            <a:cxnSpLocks/>
          </p:cNvCxnSpPr>
          <p:nvPr/>
        </p:nvCxnSpPr>
        <p:spPr>
          <a:xfrm>
            <a:off x="8247217" y="2237777"/>
            <a:ext cx="39388" cy="32439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52B48AD1-F872-D155-0E68-4239B6FEB151}"/>
              </a:ext>
            </a:extLst>
          </p:cNvPr>
          <p:cNvSpPr/>
          <p:nvPr/>
        </p:nvSpPr>
        <p:spPr>
          <a:xfrm>
            <a:off x="8112780" y="3863381"/>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8C9698B2-FC6A-A8DF-0E78-05F3DB6B5FF8}"/>
              </a:ext>
            </a:extLst>
          </p:cNvPr>
          <p:cNvCxnSpPr>
            <a:cxnSpLocks/>
          </p:cNvCxnSpPr>
          <p:nvPr/>
        </p:nvCxnSpPr>
        <p:spPr>
          <a:xfrm>
            <a:off x="4150033" y="4050290"/>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B427E5AB-AD70-B2F4-8F55-F633896361FA}"/>
              </a:ext>
            </a:extLst>
          </p:cNvPr>
          <p:cNvSpPr txBox="1"/>
          <p:nvPr/>
        </p:nvSpPr>
        <p:spPr>
          <a:xfrm>
            <a:off x="2096425" y="3162860"/>
            <a:ext cx="1582505"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a:t>
            </a:r>
            <a:r>
              <a:rPr lang="it-IT" sz="1600" kern="0" dirty="0">
                <a:solidFill>
                  <a:srgbClr val="000000"/>
                </a:solidFill>
                <a:ea typeface="Calibri"/>
                <a:cs typeface="Calibri"/>
                <a:sym typeface="Calibri"/>
              </a:rPr>
              <a:t>Logout</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9E77652A-C5D9-5963-D4AD-36933A56970C}"/>
              </a:ext>
            </a:extLst>
          </p:cNvPr>
          <p:cNvSpPr txBox="1"/>
          <p:nvPr/>
        </p:nvSpPr>
        <p:spPr>
          <a:xfrm>
            <a:off x="3974722" y="3780440"/>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it-IT" sz="1400" kern="0" dirty="0" err="1">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16429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9FF69D-60F2-C5A2-14CB-3EBCEFBD0713}"/>
              </a:ext>
            </a:extLst>
          </p:cNvPr>
          <p:cNvSpPr>
            <a:spLocks noGrp="1"/>
          </p:cNvSpPr>
          <p:nvPr>
            <p:ph type="title"/>
          </p:nvPr>
        </p:nvSpPr>
        <p:spPr/>
        <p:txBody>
          <a:bodyPr>
            <a:normAutofit/>
          </a:bodyPr>
          <a:lstStyle/>
          <a:p>
            <a:pPr algn="ctr"/>
            <a:r>
              <a:rPr lang="it-IT" sz="3600" b="1" dirty="0"/>
              <a:t>Specifica: </a:t>
            </a:r>
            <a:r>
              <a:rPr lang="it-IT" sz="3600" b="1" dirty="0">
                <a:solidFill>
                  <a:srgbClr val="FF0000"/>
                </a:solidFill>
              </a:rPr>
              <a:t>versione </a:t>
            </a:r>
            <a:r>
              <a:rPr lang="it-IT" sz="3600" b="1" dirty="0" err="1">
                <a:solidFill>
                  <a:srgbClr val="FF0000"/>
                </a:solidFill>
              </a:rPr>
              <a:t>javascript</a:t>
            </a:r>
            <a:endParaRPr lang="it-IT" sz="3600" dirty="0"/>
          </a:p>
        </p:txBody>
      </p:sp>
      <p:sp>
        <p:nvSpPr>
          <p:cNvPr id="3" name="Segnaposto contenuto 2">
            <a:extLst>
              <a:ext uri="{FF2B5EF4-FFF2-40B4-BE49-F238E27FC236}">
                <a16:creationId xmlns:a16="http://schemas.microsoft.com/office/drawing/2014/main" id="{7A7D90F0-B49F-1C3E-9B40-7EF2065113F4}"/>
              </a:ext>
            </a:extLst>
          </p:cNvPr>
          <p:cNvSpPr>
            <a:spLocks noGrp="1"/>
          </p:cNvSpPr>
          <p:nvPr>
            <p:ph idx="1"/>
          </p:nvPr>
        </p:nvSpPr>
        <p:spPr/>
        <p:txBody>
          <a:bodyPr>
            <a:normAutofit lnSpcReduction="10000"/>
          </a:bodyPr>
          <a:lstStyle/>
          <a:p>
            <a:pPr marL="0" indent="0" algn="just">
              <a:buNone/>
            </a:pPr>
            <a:r>
              <a:rPr lang="it-IT" sz="1800" b="0" i="0" u="none" strike="noStrike" baseline="0" dirty="0">
                <a:solidFill>
                  <a:srgbClr val="000000"/>
                </a:solidFill>
                <a:latin typeface="Arial" panose="020B0604020202020204" pitchFamily="34" charset="0"/>
              </a:rPr>
              <a:t>Si realizzi un’applicazione client server web che modifica le specifiche precedenti come segue: </a:t>
            </a:r>
          </a:p>
          <a:p>
            <a:pPr algn="just"/>
            <a:r>
              <a:rPr lang="it-IT" sz="1800" b="0" i="0" u="none" strike="noStrike" baseline="0" dirty="0">
                <a:solidFill>
                  <a:srgbClr val="000000"/>
                </a:solidFill>
                <a:latin typeface="Arial" panose="020B0604020202020204" pitchFamily="34" charset="0"/>
              </a:rPr>
              <a:t>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pPr algn="just"/>
            <a:r>
              <a:rPr lang="it-IT" sz="1800" b="0" i="0" u="none" strike="noStrike" baseline="0" dirty="0">
                <a:solidFill>
                  <a:srgbClr val="000000"/>
                </a:solidFill>
                <a:latin typeface="Arial" panose="020B0604020202020204" pitchFamily="34" charset="0"/>
              </a:rPr>
              <a:t> Dopo il login, l’intera applicazione è realizzata con un’unica pagina. </a:t>
            </a:r>
          </a:p>
          <a:p>
            <a:pPr algn="just"/>
            <a:r>
              <a:rPr lang="it-IT" sz="1800" b="0" i="0" u="none" strike="noStrike" baseline="0" dirty="0">
                <a:solidFill>
                  <a:srgbClr val="000000"/>
                </a:solidFill>
                <a:latin typeface="Arial" panose="020B0604020202020204" pitchFamily="34" charset="0"/>
              </a:rPr>
              <a:t> Ogni interazione dell’utente è gestita senza ricaricare completamente la pagina, ma produce l’invocazione asincrona del server e l’eventuale modifica del contenuto da aggiornare a seguito dell’evento. </a:t>
            </a:r>
          </a:p>
          <a:p>
            <a:pPr algn="just"/>
            <a:r>
              <a:rPr lang="it-IT" sz="1800" b="0" i="0" u="none" strike="noStrike" baseline="0" dirty="0">
                <a:solidFill>
                  <a:srgbClr val="000000"/>
                </a:solidFill>
                <a:latin typeface="Arial" panose="020B0604020202020204" pitchFamily="34" charset="0"/>
              </a:rPr>
              <a:t> La scelta dall’anagrafica deve essere realizzata con una pagina modale con i bottoni invia e cancella. NB: è una finestrella che si apre per dare una qualche scelta o un qualche messaggio all'utente: https://it.wikipedia.org/wiki/Finestra_modale </a:t>
            </a:r>
          </a:p>
          <a:p>
            <a:pPr algn="just"/>
            <a:r>
              <a:rPr lang="it-IT" sz="1800" b="0" i="0" u="none" strike="noStrike" baseline="0" dirty="0">
                <a:solidFill>
                  <a:srgbClr val="000000"/>
                </a:solidFill>
                <a:latin typeface="Arial" panose="020B0604020202020204" pitchFamily="34" charset="0"/>
              </a:rPr>
              <a:t> I controlli di correttezza del numero di invitati e del massimo numero di tentativi, con i relativi messaggi di avvertimento, devono essere realizzati anche a lato client. </a:t>
            </a:r>
          </a:p>
          <a:p>
            <a:pPr algn="just"/>
            <a:r>
              <a:rPr lang="it-IT" sz="1800" b="0" i="0" u="none" strike="noStrike" baseline="0" dirty="0">
                <a:solidFill>
                  <a:srgbClr val="000000"/>
                </a:solidFill>
                <a:latin typeface="Arial" panose="020B0604020202020204" pitchFamily="34" charset="0"/>
              </a:rPr>
              <a:t> Lo stato dell’interazione (numero di tentativi) deve essere memorizzato a lato client. </a:t>
            </a:r>
          </a:p>
          <a:p>
            <a:pPr algn="just"/>
            <a:endParaRPr lang="it-IT" dirty="0"/>
          </a:p>
        </p:txBody>
      </p:sp>
    </p:spTree>
    <p:extLst>
      <p:ext uri="{BB962C8B-B14F-4D97-AF65-F5344CB8AC3E}">
        <p14:creationId xmlns:p14="http://schemas.microsoft.com/office/powerpoint/2010/main" val="45604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40307F-8D87-DDAF-EF0A-32C52E27BF05}"/>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91E4AC92-7753-589B-BFFD-C6A735A7454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Rettangolo 4">
            <a:extLst>
              <a:ext uri="{FF2B5EF4-FFF2-40B4-BE49-F238E27FC236}">
                <a16:creationId xmlns:a16="http://schemas.microsoft.com/office/drawing/2014/main" id="{F2C72DA0-E232-DA8D-A620-C3663A10BE8C}"/>
              </a:ext>
            </a:extLst>
          </p:cNvPr>
          <p:cNvSpPr/>
          <p:nvPr/>
        </p:nvSpPr>
        <p:spPr>
          <a:xfrm>
            <a:off x="598206" y="1811708"/>
            <a:ext cx="3649054" cy="43498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7473FE5D-F8E1-285F-6F80-AFD46EA812DC}"/>
              </a:ext>
            </a:extLst>
          </p:cNvPr>
          <p:cNvSpPr txBox="1"/>
          <p:nvPr/>
        </p:nvSpPr>
        <p:spPr>
          <a:xfrm>
            <a:off x="598206" y="1811708"/>
            <a:ext cx="2337318" cy="369332"/>
          </a:xfrm>
          <a:prstGeom prst="rect">
            <a:avLst/>
          </a:prstGeom>
          <a:noFill/>
        </p:spPr>
        <p:txBody>
          <a:bodyPr wrap="square">
            <a:spAutoFit/>
          </a:bodyPr>
          <a:lstStyle/>
          <a:p>
            <a:r>
              <a:rPr lang="it-IT" dirty="0"/>
              <a:t>LOGIN PAGE(DEFAULT)</a:t>
            </a:r>
          </a:p>
        </p:txBody>
      </p:sp>
      <p:sp>
        <p:nvSpPr>
          <p:cNvPr id="8" name="Google Shape;221;p34">
            <a:extLst>
              <a:ext uri="{FF2B5EF4-FFF2-40B4-BE49-F238E27FC236}">
                <a16:creationId xmlns:a16="http://schemas.microsoft.com/office/drawing/2014/main" id="{A293190E-F58C-C8B2-E64A-1AD34F9332C9}"/>
              </a:ext>
            </a:extLst>
          </p:cNvPr>
          <p:cNvSpPr/>
          <p:nvPr/>
        </p:nvSpPr>
        <p:spPr>
          <a:xfrm>
            <a:off x="1536596" y="2355363"/>
            <a:ext cx="1772274" cy="1325563"/>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Login </a:t>
            </a:r>
            <a:r>
              <a:rPr kumimoji="0" lang="es-419" sz="1600" b="0" i="0" u="none" strike="noStrike" kern="0" cap="none" spc="0" normalizeH="0" baseline="0" noProof="0" dirty="0">
                <a:ln>
                  <a:noFill/>
                </a:ln>
                <a:solidFill>
                  <a:srgbClr val="000000"/>
                </a:solidFill>
                <a:effectLst/>
                <a:uLnTx/>
                <a:uFillTx/>
                <a:ea typeface="Calibri"/>
                <a:cs typeface="Calibri"/>
                <a:sym typeface="Calibri"/>
              </a:rPr>
              <a:t>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9" name="Google Shape;221;p34">
            <a:extLst>
              <a:ext uri="{FF2B5EF4-FFF2-40B4-BE49-F238E27FC236}">
                <a16:creationId xmlns:a16="http://schemas.microsoft.com/office/drawing/2014/main" id="{A268861A-E4FA-BF0C-A8AC-1CF6432DBE40}"/>
              </a:ext>
            </a:extLst>
          </p:cNvPr>
          <p:cNvSpPr/>
          <p:nvPr/>
        </p:nvSpPr>
        <p:spPr>
          <a:xfrm>
            <a:off x="1219942" y="3986468"/>
            <a:ext cx="2405581" cy="1799746"/>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Registration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ield:mail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password</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repeat_password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 name="Connettore a gomito 9">
            <a:extLst>
              <a:ext uri="{FF2B5EF4-FFF2-40B4-BE49-F238E27FC236}">
                <a16:creationId xmlns:a16="http://schemas.microsoft.com/office/drawing/2014/main" id="{55235D4A-BB27-EEF4-DCFC-389CD1393AC6}"/>
              </a:ext>
            </a:extLst>
          </p:cNvPr>
          <p:cNvCxnSpPr>
            <a:cxnSpLocks/>
          </p:cNvCxnSpPr>
          <p:nvPr/>
        </p:nvCxnSpPr>
        <p:spPr>
          <a:xfrm flipV="1">
            <a:off x="3357756" y="2567354"/>
            <a:ext cx="3163523" cy="59787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9055A890-2A3B-2C41-0016-798234A4B0E7}"/>
              </a:ext>
            </a:extLst>
          </p:cNvPr>
          <p:cNvSpPr txBox="1"/>
          <p:nvPr/>
        </p:nvSpPr>
        <p:spPr>
          <a:xfrm>
            <a:off x="5270241" y="2198022"/>
            <a:ext cx="825759" cy="369332"/>
          </a:xfrm>
          <a:prstGeom prst="rect">
            <a:avLst/>
          </a:prstGeom>
          <a:noFill/>
        </p:spPr>
        <p:txBody>
          <a:bodyPr wrap="square">
            <a:spAutoFit/>
          </a:bodyPr>
          <a:lstStyle/>
          <a:p>
            <a:r>
              <a:rPr lang="it-IT" dirty="0" err="1"/>
              <a:t>Sign</a:t>
            </a:r>
            <a:r>
              <a:rPr lang="it-IT" dirty="0"/>
              <a:t> in</a:t>
            </a:r>
          </a:p>
        </p:txBody>
      </p:sp>
      <p:sp>
        <p:nvSpPr>
          <p:cNvPr id="15" name="Google Shape;224;p34">
            <a:extLst>
              <a:ext uri="{FF2B5EF4-FFF2-40B4-BE49-F238E27FC236}">
                <a16:creationId xmlns:a16="http://schemas.microsoft.com/office/drawing/2014/main" id="{578B3BB0-FDE0-A677-BBBE-7EF1C785F762}"/>
              </a:ext>
            </a:extLst>
          </p:cNvPr>
          <p:cNvSpPr/>
          <p:nvPr/>
        </p:nvSpPr>
        <p:spPr>
          <a:xfrm>
            <a:off x="6468671" y="2321954"/>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6" name="Google Shape;208;p33">
            <a:extLst>
              <a:ext uri="{FF2B5EF4-FFF2-40B4-BE49-F238E27FC236}">
                <a16:creationId xmlns:a16="http://schemas.microsoft.com/office/drawing/2014/main" id="{C0505334-3F03-DA74-0ED2-E924DAE3DC3A}"/>
              </a:ext>
            </a:extLst>
          </p:cNvPr>
          <p:cNvSpPr txBox="1"/>
          <p:nvPr/>
        </p:nvSpPr>
        <p:spPr>
          <a:xfrm>
            <a:off x="7256937" y="1788408"/>
            <a:ext cx="1523417"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endParaRPr sz="1200" dirty="0">
              <a:solidFill>
                <a:schemeClr val="dk1"/>
              </a:solidFill>
              <a:latin typeface="Calibri"/>
              <a:ea typeface="Calibri"/>
              <a:cs typeface="Calibri"/>
              <a:sym typeface="Calibri"/>
            </a:endParaRPr>
          </a:p>
        </p:txBody>
      </p:sp>
      <p:cxnSp>
        <p:nvCxnSpPr>
          <p:cNvPr id="17" name="Connettore diritto 16">
            <a:extLst>
              <a:ext uri="{FF2B5EF4-FFF2-40B4-BE49-F238E27FC236}">
                <a16:creationId xmlns:a16="http://schemas.microsoft.com/office/drawing/2014/main" id="{C60AA493-4E82-3AAC-435E-DE339B7185CB}"/>
              </a:ext>
            </a:extLst>
          </p:cNvPr>
          <p:cNvCxnSpPr>
            <a:cxnSpLocks/>
          </p:cNvCxnSpPr>
          <p:nvPr/>
        </p:nvCxnSpPr>
        <p:spPr>
          <a:xfrm flipH="1">
            <a:off x="7596868" y="2021833"/>
            <a:ext cx="421778" cy="300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CF8FA9D-7C49-8371-2613-8A73CA06F9DB}"/>
              </a:ext>
            </a:extLst>
          </p:cNvPr>
          <p:cNvCxnSpPr>
            <a:cxnSpLocks/>
          </p:cNvCxnSpPr>
          <p:nvPr/>
        </p:nvCxnSpPr>
        <p:spPr>
          <a:xfrm rot="10800000" flipV="1">
            <a:off x="4247261" y="2812754"/>
            <a:ext cx="3297001" cy="755646"/>
          </a:xfrm>
          <a:prstGeom prst="bentConnector3">
            <a:avLst>
              <a:gd name="adj1" fmla="val -375"/>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904220E5-CCC8-D444-9449-B3A85A7E56D3}"/>
              </a:ext>
            </a:extLst>
          </p:cNvPr>
          <p:cNvSpPr txBox="1"/>
          <p:nvPr/>
        </p:nvSpPr>
        <p:spPr>
          <a:xfrm>
            <a:off x="5026281" y="3199069"/>
            <a:ext cx="1934356" cy="276999"/>
          </a:xfrm>
          <a:prstGeom prst="rect">
            <a:avLst/>
          </a:prstGeom>
          <a:noFill/>
        </p:spPr>
        <p:txBody>
          <a:bodyPr wrap="square">
            <a:spAutoFit/>
          </a:bodyPr>
          <a:lstStyle/>
          <a:p>
            <a:r>
              <a:rPr lang="it-IT" sz="1200" dirty="0" err="1">
                <a:solidFill>
                  <a:schemeClr val="tx1">
                    <a:lumMod val="50000"/>
                    <a:lumOff val="50000"/>
                  </a:schemeClr>
                </a:solidFill>
              </a:rPr>
              <a:t>Wrong</a:t>
            </a:r>
            <a:r>
              <a:rPr lang="it-IT" sz="1200" dirty="0">
                <a:solidFill>
                  <a:schemeClr val="tx1">
                    <a:lumMod val="50000"/>
                    <a:lumOff val="50000"/>
                  </a:schemeClr>
                </a:solidFill>
              </a:rPr>
              <a:t> </a:t>
            </a:r>
            <a:r>
              <a:rPr lang="it-IT" sz="1200" dirty="0" err="1">
                <a:solidFill>
                  <a:schemeClr val="tx1">
                    <a:lumMod val="50000"/>
                    <a:lumOff val="50000"/>
                  </a:schemeClr>
                </a:solidFill>
              </a:rPr>
              <a:t>credentials</a:t>
            </a:r>
            <a:endParaRPr lang="it-IT" sz="1200" dirty="0">
              <a:solidFill>
                <a:schemeClr val="tx1">
                  <a:lumMod val="50000"/>
                  <a:lumOff val="50000"/>
                </a:schemeClr>
              </a:solidFill>
            </a:endParaRPr>
          </a:p>
        </p:txBody>
      </p:sp>
      <p:sp>
        <p:nvSpPr>
          <p:cNvPr id="23" name="Rettangolo 22">
            <a:extLst>
              <a:ext uri="{FF2B5EF4-FFF2-40B4-BE49-F238E27FC236}">
                <a16:creationId xmlns:a16="http://schemas.microsoft.com/office/drawing/2014/main" id="{408846F5-C826-A0F5-EEB0-012D77F52753}"/>
              </a:ext>
            </a:extLst>
          </p:cNvPr>
          <p:cNvSpPr/>
          <p:nvPr/>
        </p:nvSpPr>
        <p:spPr>
          <a:xfrm>
            <a:off x="9752870" y="1788408"/>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t>HOME PAGE</a:t>
            </a:r>
            <a:endParaRPr lang="it-IT" dirty="0"/>
          </a:p>
        </p:txBody>
      </p:sp>
      <p:sp>
        <p:nvSpPr>
          <p:cNvPr id="25" name="CasellaDiTesto 24">
            <a:extLst>
              <a:ext uri="{FF2B5EF4-FFF2-40B4-BE49-F238E27FC236}">
                <a16:creationId xmlns:a16="http://schemas.microsoft.com/office/drawing/2014/main" id="{C7614928-02C1-017F-6198-97FED622D722}"/>
              </a:ext>
            </a:extLst>
          </p:cNvPr>
          <p:cNvSpPr txBox="1"/>
          <p:nvPr/>
        </p:nvSpPr>
        <p:spPr>
          <a:xfrm>
            <a:off x="9752870" y="1811708"/>
            <a:ext cx="1523417" cy="369332"/>
          </a:xfrm>
          <a:prstGeom prst="rect">
            <a:avLst/>
          </a:prstGeom>
          <a:noFill/>
        </p:spPr>
        <p:txBody>
          <a:bodyPr wrap="square">
            <a:spAutoFit/>
          </a:bodyPr>
          <a:lstStyle/>
          <a:p>
            <a:r>
              <a:rPr lang="it-IT" dirty="0"/>
              <a:t>HOME PAGE</a:t>
            </a:r>
          </a:p>
        </p:txBody>
      </p:sp>
      <p:cxnSp>
        <p:nvCxnSpPr>
          <p:cNvPr id="26" name="Connettore 2 25">
            <a:extLst>
              <a:ext uri="{FF2B5EF4-FFF2-40B4-BE49-F238E27FC236}">
                <a16:creationId xmlns:a16="http://schemas.microsoft.com/office/drawing/2014/main" id="{451F630E-67B8-DA5F-D672-293B800B902A}"/>
              </a:ext>
            </a:extLst>
          </p:cNvPr>
          <p:cNvCxnSpPr>
            <a:cxnSpLocks/>
          </p:cNvCxnSpPr>
          <p:nvPr/>
        </p:nvCxnSpPr>
        <p:spPr>
          <a:xfrm>
            <a:off x="8552703" y="2574233"/>
            <a:ext cx="1200167"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91EB50C0-ACF5-3E2D-9068-A36DB22324BA}"/>
              </a:ext>
            </a:extLst>
          </p:cNvPr>
          <p:cNvSpPr txBox="1"/>
          <p:nvPr/>
        </p:nvSpPr>
        <p:spPr>
          <a:xfrm>
            <a:off x="8619849" y="2314715"/>
            <a:ext cx="1188250" cy="276999"/>
          </a:xfrm>
          <a:prstGeom prst="rect">
            <a:avLst/>
          </a:prstGeom>
          <a:noFill/>
        </p:spPr>
        <p:txBody>
          <a:bodyPr wrap="square">
            <a:spAutoFit/>
          </a:bodyPr>
          <a:lstStyle/>
          <a:p>
            <a:r>
              <a:rPr lang="it-IT" sz="1200" dirty="0">
                <a:solidFill>
                  <a:schemeClr val="tx1">
                    <a:lumMod val="50000"/>
                    <a:lumOff val="50000"/>
                  </a:schemeClr>
                </a:solidFill>
              </a:rPr>
              <a:t>User&gt;&gt;session</a:t>
            </a:r>
          </a:p>
        </p:txBody>
      </p:sp>
      <p:sp>
        <p:nvSpPr>
          <p:cNvPr id="30" name="Google Shape;200;p33">
            <a:extLst>
              <a:ext uri="{FF2B5EF4-FFF2-40B4-BE49-F238E27FC236}">
                <a16:creationId xmlns:a16="http://schemas.microsoft.com/office/drawing/2014/main" id="{EB4452C5-DFAF-89E0-FBAF-836A3703B54A}"/>
              </a:ext>
            </a:extLst>
          </p:cNvPr>
          <p:cNvSpPr/>
          <p:nvPr/>
        </p:nvSpPr>
        <p:spPr>
          <a:xfrm>
            <a:off x="3189297" y="3042776"/>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
        <p:nvSpPr>
          <p:cNvPr id="31" name="Google Shape;200;p33">
            <a:extLst>
              <a:ext uri="{FF2B5EF4-FFF2-40B4-BE49-F238E27FC236}">
                <a16:creationId xmlns:a16="http://schemas.microsoft.com/office/drawing/2014/main" id="{8A403900-8593-905C-BD43-1841C7F9BDE2}"/>
              </a:ext>
            </a:extLst>
          </p:cNvPr>
          <p:cNvSpPr/>
          <p:nvPr/>
        </p:nvSpPr>
        <p:spPr>
          <a:xfrm>
            <a:off x="3477329" y="477832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32" name="Connettore 2 31">
            <a:extLst>
              <a:ext uri="{FF2B5EF4-FFF2-40B4-BE49-F238E27FC236}">
                <a16:creationId xmlns:a16="http://schemas.microsoft.com/office/drawing/2014/main" id="{DE1EE6D8-0935-AF55-AB4F-1DE28F24C0B6}"/>
              </a:ext>
            </a:extLst>
          </p:cNvPr>
          <p:cNvCxnSpPr>
            <a:cxnSpLocks/>
          </p:cNvCxnSpPr>
          <p:nvPr/>
        </p:nvCxnSpPr>
        <p:spPr>
          <a:xfrm>
            <a:off x="3765361" y="4886341"/>
            <a:ext cx="2593369"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BFC58E5-F5B1-3FB0-9D68-C9C75188B4E3}"/>
              </a:ext>
            </a:extLst>
          </p:cNvPr>
          <p:cNvSpPr txBox="1"/>
          <p:nvPr/>
        </p:nvSpPr>
        <p:spPr>
          <a:xfrm>
            <a:off x="5435213" y="4517009"/>
            <a:ext cx="872412" cy="369332"/>
          </a:xfrm>
          <a:prstGeom prst="rect">
            <a:avLst/>
          </a:prstGeom>
          <a:noFill/>
        </p:spPr>
        <p:txBody>
          <a:bodyPr wrap="square">
            <a:spAutoFit/>
          </a:bodyPr>
          <a:lstStyle/>
          <a:p>
            <a:r>
              <a:rPr lang="it-IT" dirty="0" err="1"/>
              <a:t>Sign</a:t>
            </a:r>
            <a:r>
              <a:rPr lang="it-IT" dirty="0"/>
              <a:t> up</a:t>
            </a:r>
          </a:p>
        </p:txBody>
      </p:sp>
      <p:sp>
        <p:nvSpPr>
          <p:cNvPr id="35" name="Google Shape;224;p34">
            <a:extLst>
              <a:ext uri="{FF2B5EF4-FFF2-40B4-BE49-F238E27FC236}">
                <a16:creationId xmlns:a16="http://schemas.microsoft.com/office/drawing/2014/main" id="{232E8C63-2F02-C19F-E466-7D8AA233335B}"/>
              </a:ext>
            </a:extLst>
          </p:cNvPr>
          <p:cNvSpPr/>
          <p:nvPr/>
        </p:nvSpPr>
        <p:spPr>
          <a:xfrm>
            <a:off x="6319116" y="4640941"/>
            <a:ext cx="2496305"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Connettore a gomito 36">
            <a:extLst>
              <a:ext uri="{FF2B5EF4-FFF2-40B4-BE49-F238E27FC236}">
                <a16:creationId xmlns:a16="http://schemas.microsoft.com/office/drawing/2014/main" id="{DFB271F8-5539-37C2-A63A-E8C35C53CCA3}"/>
              </a:ext>
            </a:extLst>
          </p:cNvPr>
          <p:cNvCxnSpPr>
            <a:cxnSpLocks/>
          </p:cNvCxnSpPr>
          <p:nvPr/>
        </p:nvCxnSpPr>
        <p:spPr>
          <a:xfrm rot="5400000">
            <a:off x="5522348" y="3886485"/>
            <a:ext cx="606577" cy="3156755"/>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944F572C-70C4-90BB-791C-1662E2CC3B86}"/>
              </a:ext>
            </a:extLst>
          </p:cNvPr>
          <p:cNvSpPr txBox="1"/>
          <p:nvPr/>
        </p:nvSpPr>
        <p:spPr>
          <a:xfrm>
            <a:off x="4369591" y="5780842"/>
            <a:ext cx="3649054" cy="338554"/>
          </a:xfrm>
          <a:prstGeom prst="rect">
            <a:avLst/>
          </a:prstGeom>
          <a:noFill/>
        </p:spPr>
        <p:txBody>
          <a:bodyPr wrap="square">
            <a:spAutoFit/>
          </a:bodyPr>
          <a:lstStyle/>
          <a:p>
            <a:r>
              <a:rPr lang="it-IT" sz="1600" dirty="0" err="1">
                <a:solidFill>
                  <a:schemeClr val="tx1">
                    <a:lumMod val="50000"/>
                    <a:lumOff val="50000"/>
                  </a:schemeClr>
                </a:solidFill>
              </a:rPr>
              <a:t>Valid</a:t>
            </a:r>
            <a:r>
              <a:rPr lang="it-IT" sz="1600" dirty="0">
                <a:solidFill>
                  <a:schemeClr val="tx1">
                    <a:lumMod val="50000"/>
                    <a:lumOff val="50000"/>
                  </a:schemeClr>
                </a:solidFill>
              </a:rPr>
              <a:t> </a:t>
            </a:r>
            <a:r>
              <a:rPr lang="it-IT" sz="1600" dirty="0" err="1">
                <a:solidFill>
                  <a:schemeClr val="tx1">
                    <a:lumMod val="50000"/>
                    <a:lumOff val="50000"/>
                  </a:schemeClr>
                </a:solidFill>
              </a:rPr>
              <a:t>credentials</a:t>
            </a:r>
            <a:r>
              <a:rPr lang="it-IT" sz="1600" dirty="0">
                <a:solidFill>
                  <a:schemeClr val="tx1">
                    <a:lumMod val="50000"/>
                    <a:lumOff val="50000"/>
                  </a:schemeClr>
                </a:solidFill>
              </a:rPr>
              <a:t>||</a:t>
            </a:r>
            <a:r>
              <a:rPr lang="it-IT" sz="1600" dirty="0" err="1">
                <a:solidFill>
                  <a:schemeClr val="tx1">
                    <a:lumMod val="50000"/>
                    <a:lumOff val="50000"/>
                  </a:schemeClr>
                </a:solidFill>
              </a:rPr>
              <a:t>wrong</a:t>
            </a:r>
            <a:r>
              <a:rPr lang="it-IT" sz="1600" dirty="0">
                <a:solidFill>
                  <a:schemeClr val="tx1">
                    <a:lumMod val="50000"/>
                    <a:lumOff val="50000"/>
                  </a:schemeClr>
                </a:solidFill>
              </a:rPr>
              <a:t> </a:t>
            </a:r>
            <a:r>
              <a:rPr lang="it-IT" sz="1600" dirty="0" err="1">
                <a:solidFill>
                  <a:schemeClr val="tx1">
                    <a:lumMod val="50000"/>
                    <a:lumOff val="50000"/>
                  </a:schemeClr>
                </a:solidFill>
              </a:rPr>
              <a:t>credentials</a:t>
            </a:r>
            <a:endParaRPr lang="it-IT" sz="1600" dirty="0">
              <a:solidFill>
                <a:schemeClr val="tx1">
                  <a:lumMod val="50000"/>
                  <a:lumOff val="50000"/>
                </a:schemeClr>
              </a:solidFill>
            </a:endParaRPr>
          </a:p>
        </p:txBody>
      </p:sp>
      <p:cxnSp>
        <p:nvCxnSpPr>
          <p:cNvPr id="40" name="Connettore a gomito 39">
            <a:extLst>
              <a:ext uri="{FF2B5EF4-FFF2-40B4-BE49-F238E27FC236}">
                <a16:creationId xmlns:a16="http://schemas.microsoft.com/office/drawing/2014/main" id="{DA65BFD0-DF92-215C-F234-738F2EF2B962}"/>
              </a:ext>
            </a:extLst>
          </p:cNvPr>
          <p:cNvCxnSpPr>
            <a:cxnSpLocks/>
            <a:stCxn id="23" idx="2"/>
            <a:endCxn id="43" idx="1"/>
          </p:cNvCxnSpPr>
          <p:nvPr/>
        </p:nvCxnSpPr>
        <p:spPr>
          <a:xfrm rot="5400000">
            <a:off x="9098266" y="4386702"/>
            <a:ext cx="2098505" cy="1451127"/>
          </a:xfrm>
          <a:prstGeom prst="bentConnector3">
            <a:avLst>
              <a:gd name="adj1" fmla="val 50000"/>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Google Shape;224;p34">
            <a:extLst>
              <a:ext uri="{FF2B5EF4-FFF2-40B4-BE49-F238E27FC236}">
                <a16:creationId xmlns:a16="http://schemas.microsoft.com/office/drawing/2014/main" id="{C18C3178-55B0-49B1-E391-522E4C090125}"/>
              </a:ext>
            </a:extLst>
          </p:cNvPr>
          <p:cNvSpPr/>
          <p:nvPr/>
        </p:nvSpPr>
        <p:spPr>
          <a:xfrm>
            <a:off x="8285015" y="6161518"/>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7" name="CasellaDiTesto 46">
            <a:extLst>
              <a:ext uri="{FF2B5EF4-FFF2-40B4-BE49-F238E27FC236}">
                <a16:creationId xmlns:a16="http://schemas.microsoft.com/office/drawing/2014/main" id="{670B1CC0-4EEE-042C-F892-5EFD670DF5D1}"/>
              </a:ext>
            </a:extLst>
          </p:cNvPr>
          <p:cNvSpPr txBox="1"/>
          <p:nvPr/>
        </p:nvSpPr>
        <p:spPr>
          <a:xfrm>
            <a:off x="9629541" y="4744880"/>
            <a:ext cx="853751" cy="369332"/>
          </a:xfrm>
          <a:prstGeom prst="rect">
            <a:avLst/>
          </a:prstGeom>
          <a:noFill/>
        </p:spPr>
        <p:txBody>
          <a:bodyPr wrap="square">
            <a:spAutoFit/>
          </a:bodyPr>
          <a:lstStyle/>
          <a:p>
            <a:r>
              <a:rPr lang="it-IT" dirty="0"/>
              <a:t>Logout</a:t>
            </a:r>
          </a:p>
        </p:txBody>
      </p:sp>
      <p:sp>
        <p:nvSpPr>
          <p:cNvPr id="48" name="Google Shape;200;p33">
            <a:extLst>
              <a:ext uri="{FF2B5EF4-FFF2-40B4-BE49-F238E27FC236}">
                <a16:creationId xmlns:a16="http://schemas.microsoft.com/office/drawing/2014/main" id="{D386C30E-4F58-A929-A7A8-A97F28B8675E}"/>
              </a:ext>
            </a:extLst>
          </p:cNvPr>
          <p:cNvSpPr/>
          <p:nvPr/>
        </p:nvSpPr>
        <p:spPr>
          <a:xfrm>
            <a:off x="10729065" y="3937248"/>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9" name="Connettore a gomito 48">
            <a:extLst>
              <a:ext uri="{FF2B5EF4-FFF2-40B4-BE49-F238E27FC236}">
                <a16:creationId xmlns:a16="http://schemas.microsoft.com/office/drawing/2014/main" id="{4E754B90-B480-5696-9719-D7A1BF19BB5F}"/>
              </a:ext>
            </a:extLst>
          </p:cNvPr>
          <p:cNvCxnSpPr>
            <a:cxnSpLocks/>
            <a:stCxn id="43" idx="5"/>
            <a:endCxn id="5" idx="2"/>
          </p:cNvCxnSpPr>
          <p:nvPr/>
        </p:nvCxnSpPr>
        <p:spPr>
          <a:xfrm rot="10800000">
            <a:off x="2422733" y="6161518"/>
            <a:ext cx="5923632" cy="245400"/>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80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2169C-DF45-92A8-2C02-488161B984FD}"/>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F4D289D9-1D0D-130C-A9DF-FACCBEDAF91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Rettangolo 4">
            <a:extLst>
              <a:ext uri="{FF2B5EF4-FFF2-40B4-BE49-F238E27FC236}">
                <a16:creationId xmlns:a16="http://schemas.microsoft.com/office/drawing/2014/main" id="{B4855981-B9AA-30F6-6A50-42A55779F288}"/>
              </a:ext>
            </a:extLst>
          </p:cNvPr>
          <p:cNvSpPr/>
          <p:nvPr/>
        </p:nvSpPr>
        <p:spPr>
          <a:xfrm>
            <a:off x="485434" y="1474356"/>
            <a:ext cx="10915768" cy="37843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t>HOME PAGE</a:t>
            </a:r>
            <a:endParaRPr lang="it-IT" dirty="0"/>
          </a:p>
        </p:txBody>
      </p:sp>
      <p:sp>
        <p:nvSpPr>
          <p:cNvPr id="7" name="CasellaDiTesto 6">
            <a:extLst>
              <a:ext uri="{FF2B5EF4-FFF2-40B4-BE49-F238E27FC236}">
                <a16:creationId xmlns:a16="http://schemas.microsoft.com/office/drawing/2014/main" id="{950CE90E-4127-C901-3212-62A09365B388}"/>
              </a:ext>
            </a:extLst>
          </p:cNvPr>
          <p:cNvSpPr txBox="1"/>
          <p:nvPr/>
        </p:nvSpPr>
        <p:spPr>
          <a:xfrm>
            <a:off x="598206" y="1506022"/>
            <a:ext cx="1460240" cy="369332"/>
          </a:xfrm>
          <a:prstGeom prst="rect">
            <a:avLst/>
          </a:prstGeom>
          <a:noFill/>
        </p:spPr>
        <p:txBody>
          <a:bodyPr wrap="square">
            <a:spAutoFit/>
          </a:bodyPr>
          <a:lstStyle/>
          <a:p>
            <a:r>
              <a:rPr lang="it-IT" dirty="0"/>
              <a:t>HOME PAGE</a:t>
            </a:r>
          </a:p>
        </p:txBody>
      </p:sp>
      <p:sp>
        <p:nvSpPr>
          <p:cNvPr id="10" name="Google Shape;221;p34">
            <a:extLst>
              <a:ext uri="{FF2B5EF4-FFF2-40B4-BE49-F238E27FC236}">
                <a16:creationId xmlns:a16="http://schemas.microsoft.com/office/drawing/2014/main" id="{1E579AC4-876D-1A99-2189-E48D0B4E2060}"/>
              </a:ext>
            </a:extLst>
          </p:cNvPr>
          <p:cNvSpPr/>
          <p:nvPr/>
        </p:nvSpPr>
        <p:spPr>
          <a:xfrm>
            <a:off x="751588" y="1896261"/>
            <a:ext cx="2072600" cy="2204989"/>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created by you</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11" name="Google Shape;221;p34">
            <a:extLst>
              <a:ext uri="{FF2B5EF4-FFF2-40B4-BE49-F238E27FC236}">
                <a16:creationId xmlns:a16="http://schemas.microsoft.com/office/drawing/2014/main" id="{E0CE25C5-3C1E-8717-B25C-6A6A1C6CCE2B}"/>
              </a:ext>
            </a:extLst>
          </p:cNvPr>
          <p:cNvSpPr/>
          <p:nvPr/>
        </p:nvSpPr>
        <p:spPr>
          <a:xfrm>
            <a:off x="2878724" y="1917998"/>
            <a:ext cx="1942977" cy="2183252"/>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you have been invited to</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12" name="Google Shape;221;p34">
            <a:extLst>
              <a:ext uri="{FF2B5EF4-FFF2-40B4-BE49-F238E27FC236}">
                <a16:creationId xmlns:a16="http://schemas.microsoft.com/office/drawing/2014/main" id="{3DFA121A-23D0-A912-F049-D78430A9C4E4}"/>
              </a:ext>
            </a:extLst>
          </p:cNvPr>
          <p:cNvSpPr/>
          <p:nvPr/>
        </p:nvSpPr>
        <p:spPr>
          <a:xfrm>
            <a:off x="5535662" y="3297142"/>
            <a:ext cx="2320630" cy="172032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Create meeting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title</a:t>
            </a:r>
            <a:endParaRPr lang="es-419"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date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maxParticipant]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32;p34">
            <a:extLst>
              <a:ext uri="{FF2B5EF4-FFF2-40B4-BE49-F238E27FC236}">
                <a16:creationId xmlns:a16="http://schemas.microsoft.com/office/drawing/2014/main" id="{010C9756-04FF-02BC-2A72-566D297D5633}"/>
              </a:ext>
            </a:extLst>
          </p:cNvPr>
          <p:cNvSpPr/>
          <p:nvPr/>
        </p:nvSpPr>
        <p:spPr>
          <a:xfrm>
            <a:off x="461359" y="1330355"/>
            <a:ext cx="312000" cy="28800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2100">
              <a:solidFill>
                <a:schemeClr val="lt1"/>
              </a:solidFill>
              <a:latin typeface="Calibri"/>
              <a:ea typeface="Calibri"/>
              <a:cs typeface="Calibri"/>
              <a:sym typeface="Calibri"/>
            </a:endParaRPr>
          </a:p>
        </p:txBody>
      </p:sp>
      <p:cxnSp>
        <p:nvCxnSpPr>
          <p:cNvPr id="14" name="Elbow Connector 2">
            <a:extLst>
              <a:ext uri="{FF2B5EF4-FFF2-40B4-BE49-F238E27FC236}">
                <a16:creationId xmlns:a16="http://schemas.microsoft.com/office/drawing/2014/main" id="{3FE6B4F7-E958-338C-C8BB-C4564A2FA70E}"/>
              </a:ext>
            </a:extLst>
          </p:cNvPr>
          <p:cNvCxnSpPr/>
          <p:nvPr/>
        </p:nvCxnSpPr>
        <p:spPr>
          <a:xfrm rot="5400000" flipH="1" flipV="1">
            <a:off x="583303" y="807746"/>
            <a:ext cx="537512" cy="50770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4;p34">
            <a:extLst>
              <a:ext uri="{FF2B5EF4-FFF2-40B4-BE49-F238E27FC236}">
                <a16:creationId xmlns:a16="http://schemas.microsoft.com/office/drawing/2014/main" id="{C03F42AD-98AE-933A-A48A-465714B9C4A7}"/>
              </a:ext>
            </a:extLst>
          </p:cNvPr>
          <p:cNvSpPr/>
          <p:nvPr/>
        </p:nvSpPr>
        <p:spPr>
          <a:xfrm>
            <a:off x="1035697" y="547443"/>
            <a:ext cx="264055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GetMeetingListData</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7" name="Connettore diritto 16">
            <a:extLst>
              <a:ext uri="{FF2B5EF4-FFF2-40B4-BE49-F238E27FC236}">
                <a16:creationId xmlns:a16="http://schemas.microsoft.com/office/drawing/2014/main" id="{451E1C63-D3B3-4FE9-B52E-CCB4B1673430}"/>
              </a:ext>
            </a:extLst>
          </p:cNvPr>
          <p:cNvCxnSpPr>
            <a:cxnSpLocks/>
          </p:cNvCxnSpPr>
          <p:nvPr/>
        </p:nvCxnSpPr>
        <p:spPr>
          <a:xfrm flipH="1">
            <a:off x="2456946" y="247322"/>
            <a:ext cx="421778" cy="300121"/>
          </a:xfrm>
          <a:prstGeom prst="line">
            <a:avLst/>
          </a:prstGeom>
        </p:spPr>
        <p:style>
          <a:lnRef idx="1">
            <a:schemeClr val="accent1"/>
          </a:lnRef>
          <a:fillRef idx="0">
            <a:schemeClr val="accent1"/>
          </a:fillRef>
          <a:effectRef idx="0">
            <a:schemeClr val="accent1"/>
          </a:effectRef>
          <a:fontRef idx="minor">
            <a:schemeClr val="tx1"/>
          </a:fontRef>
        </p:style>
      </p:cxnSp>
      <p:sp>
        <p:nvSpPr>
          <p:cNvPr id="18" name="Google Shape;208;p33">
            <a:extLst>
              <a:ext uri="{FF2B5EF4-FFF2-40B4-BE49-F238E27FC236}">
                <a16:creationId xmlns:a16="http://schemas.microsoft.com/office/drawing/2014/main" id="{92E10D95-7567-5A0B-A8A8-92AA9FCC49D9}"/>
              </a:ext>
            </a:extLst>
          </p:cNvPr>
          <p:cNvSpPr txBox="1"/>
          <p:nvPr/>
        </p:nvSpPr>
        <p:spPr>
          <a:xfrm>
            <a:off x="2199148" y="132525"/>
            <a:ext cx="937373"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User.idUser</a:t>
            </a:r>
            <a:endParaRPr sz="1200" dirty="0">
              <a:solidFill>
                <a:schemeClr val="dk1"/>
              </a:solidFill>
              <a:latin typeface="Calibri"/>
              <a:ea typeface="Calibri"/>
              <a:cs typeface="Calibri"/>
              <a:sym typeface="Calibri"/>
            </a:endParaRPr>
          </a:p>
        </p:txBody>
      </p:sp>
      <p:cxnSp>
        <p:nvCxnSpPr>
          <p:cNvPr id="21" name="Elbow Connector 2">
            <a:extLst>
              <a:ext uri="{FF2B5EF4-FFF2-40B4-BE49-F238E27FC236}">
                <a16:creationId xmlns:a16="http://schemas.microsoft.com/office/drawing/2014/main" id="{6EEDE7A4-700E-FFB8-B3F2-BBACC7141402}"/>
              </a:ext>
            </a:extLst>
          </p:cNvPr>
          <p:cNvCxnSpPr>
            <a:cxnSpLocks/>
            <a:stCxn id="16" idx="2"/>
            <a:endCxn id="11" idx="0"/>
          </p:cNvCxnSpPr>
          <p:nvPr/>
        </p:nvCxnSpPr>
        <p:spPr>
          <a:xfrm>
            <a:off x="3614906" y="792843"/>
            <a:ext cx="235307" cy="11251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5" name="Connettore 2 34">
            <a:extLst>
              <a:ext uri="{FF2B5EF4-FFF2-40B4-BE49-F238E27FC236}">
                <a16:creationId xmlns:a16="http://schemas.microsoft.com/office/drawing/2014/main" id="{4B27B2B2-039E-5FD2-733E-E272F5BA29CC}"/>
              </a:ext>
            </a:extLst>
          </p:cNvPr>
          <p:cNvCxnSpPr>
            <a:cxnSpLocks/>
          </p:cNvCxnSpPr>
          <p:nvPr/>
        </p:nvCxnSpPr>
        <p:spPr>
          <a:xfrm>
            <a:off x="2280901" y="1038243"/>
            <a:ext cx="0" cy="85801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Google Shape;221;p34">
            <a:extLst>
              <a:ext uri="{FF2B5EF4-FFF2-40B4-BE49-F238E27FC236}">
                <a16:creationId xmlns:a16="http://schemas.microsoft.com/office/drawing/2014/main" id="{3255175D-BB25-9D42-287A-2E15B7C7645A}"/>
              </a:ext>
            </a:extLst>
          </p:cNvPr>
          <p:cNvSpPr/>
          <p:nvPr/>
        </p:nvSpPr>
        <p:spPr>
          <a:xfrm>
            <a:off x="9900803" y="1875354"/>
            <a:ext cx="1186727" cy="445977"/>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600" b="0" i="0" u="none" strike="noStrike" kern="0" cap="none" spc="0" normalizeH="0" baseline="0" noProof="0" dirty="0">
                <a:ln>
                  <a:noFill/>
                </a:ln>
                <a:solidFill>
                  <a:srgbClr val="000000"/>
                </a:solidFill>
                <a:effectLst/>
                <a:uLnTx/>
                <a:uFillTx/>
                <a:ea typeface="Calibri"/>
                <a:cs typeface="Calibri"/>
                <a:sym typeface="Calibri"/>
              </a:rPr>
              <a:t>Message</a:t>
            </a:r>
            <a:endParaRPr kumimoji="0" lang="en-US"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9" name="Google Shape;200;p33">
            <a:extLst>
              <a:ext uri="{FF2B5EF4-FFF2-40B4-BE49-F238E27FC236}">
                <a16:creationId xmlns:a16="http://schemas.microsoft.com/office/drawing/2014/main" id="{C3D7161C-A5DC-F2D6-313A-F6079261C331}"/>
              </a:ext>
            </a:extLst>
          </p:cNvPr>
          <p:cNvSpPr/>
          <p:nvPr/>
        </p:nvSpPr>
        <p:spPr>
          <a:xfrm>
            <a:off x="10350150" y="1355420"/>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0" name="Connettore 2 39">
            <a:extLst>
              <a:ext uri="{FF2B5EF4-FFF2-40B4-BE49-F238E27FC236}">
                <a16:creationId xmlns:a16="http://schemas.microsoft.com/office/drawing/2014/main" id="{6D275A8F-FE68-2733-1E0A-077BCC817498}"/>
              </a:ext>
            </a:extLst>
          </p:cNvPr>
          <p:cNvCxnSpPr>
            <a:cxnSpLocks/>
          </p:cNvCxnSpPr>
          <p:nvPr/>
        </p:nvCxnSpPr>
        <p:spPr>
          <a:xfrm flipV="1">
            <a:off x="10494166" y="718457"/>
            <a:ext cx="0" cy="63696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Google Shape;224;p34">
            <a:extLst>
              <a:ext uri="{FF2B5EF4-FFF2-40B4-BE49-F238E27FC236}">
                <a16:creationId xmlns:a16="http://schemas.microsoft.com/office/drawing/2014/main" id="{C1502A4D-7D1F-DEE1-AD74-3555723D1071}"/>
              </a:ext>
            </a:extLst>
          </p:cNvPr>
          <p:cNvSpPr/>
          <p:nvPr/>
        </p:nvSpPr>
        <p:spPr>
          <a:xfrm>
            <a:off x="9460420" y="219175"/>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4" name="Google Shape;221;p34">
            <a:extLst>
              <a:ext uri="{FF2B5EF4-FFF2-40B4-BE49-F238E27FC236}">
                <a16:creationId xmlns:a16="http://schemas.microsoft.com/office/drawing/2014/main" id="{F5F9DC6C-9E41-C93E-8C68-B1D525E2235E}"/>
              </a:ext>
            </a:extLst>
          </p:cNvPr>
          <p:cNvSpPr/>
          <p:nvPr/>
        </p:nvSpPr>
        <p:spPr>
          <a:xfrm>
            <a:off x="8853288" y="2583769"/>
            <a:ext cx="2320630" cy="100388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Anagraphic Modal Window</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9" name="Google Shape;200;p33">
            <a:extLst>
              <a:ext uri="{FF2B5EF4-FFF2-40B4-BE49-F238E27FC236}">
                <a16:creationId xmlns:a16="http://schemas.microsoft.com/office/drawing/2014/main" id="{1F769F89-7757-2559-10D7-A201829F2220}"/>
              </a:ext>
            </a:extLst>
          </p:cNvPr>
          <p:cNvSpPr/>
          <p:nvPr/>
        </p:nvSpPr>
        <p:spPr>
          <a:xfrm>
            <a:off x="6551960" y="3211400"/>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sp>
        <p:nvSpPr>
          <p:cNvPr id="50" name="Google Shape;224;p34">
            <a:extLst>
              <a:ext uri="{FF2B5EF4-FFF2-40B4-BE49-F238E27FC236}">
                <a16:creationId xmlns:a16="http://schemas.microsoft.com/office/drawing/2014/main" id="{3C0F1D91-62BC-DA31-7B9C-74E9EE3CB857}"/>
              </a:ext>
            </a:extLst>
          </p:cNvPr>
          <p:cNvSpPr/>
          <p:nvPr/>
        </p:nvSpPr>
        <p:spPr>
          <a:xfrm>
            <a:off x="5450275" y="2041962"/>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GetRegisteredUser</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57" name="Google Shape;208;p33">
            <a:extLst>
              <a:ext uri="{FF2B5EF4-FFF2-40B4-BE49-F238E27FC236}">
                <a16:creationId xmlns:a16="http://schemas.microsoft.com/office/drawing/2014/main" id="{0E9843F9-9CDD-3B5F-4636-1F51087DDA07}"/>
              </a:ext>
            </a:extLst>
          </p:cNvPr>
          <p:cNvSpPr txBox="1"/>
          <p:nvPr/>
        </p:nvSpPr>
        <p:spPr>
          <a:xfrm>
            <a:off x="6505093" y="1541582"/>
            <a:ext cx="1127019"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User.username</a:t>
            </a:r>
            <a:endParaRPr sz="1200" dirty="0">
              <a:solidFill>
                <a:schemeClr val="dk1"/>
              </a:solidFill>
              <a:latin typeface="Calibri"/>
              <a:ea typeface="Calibri"/>
              <a:cs typeface="Calibri"/>
              <a:sym typeface="Calibri"/>
            </a:endParaRPr>
          </a:p>
        </p:txBody>
      </p:sp>
      <p:cxnSp>
        <p:nvCxnSpPr>
          <p:cNvPr id="58" name="Connettore diritto 57">
            <a:extLst>
              <a:ext uri="{FF2B5EF4-FFF2-40B4-BE49-F238E27FC236}">
                <a16:creationId xmlns:a16="http://schemas.microsoft.com/office/drawing/2014/main" id="{81F0D30D-A0D1-E132-8785-633ED8264CA3}"/>
              </a:ext>
            </a:extLst>
          </p:cNvPr>
          <p:cNvCxnSpPr>
            <a:cxnSpLocks/>
            <a:stCxn id="57" idx="2"/>
          </p:cNvCxnSpPr>
          <p:nvPr/>
        </p:nvCxnSpPr>
        <p:spPr>
          <a:xfrm flipH="1">
            <a:off x="6737731" y="1797239"/>
            <a:ext cx="330872" cy="248131"/>
          </a:xfrm>
          <a:prstGeom prst="line">
            <a:avLst/>
          </a:prstGeom>
        </p:spPr>
        <p:style>
          <a:lnRef idx="1">
            <a:schemeClr val="accent1"/>
          </a:lnRef>
          <a:fillRef idx="0">
            <a:schemeClr val="accent1"/>
          </a:fillRef>
          <a:effectRef idx="0">
            <a:schemeClr val="accent1"/>
          </a:effectRef>
          <a:fontRef idx="minor">
            <a:schemeClr val="tx1"/>
          </a:fontRef>
        </p:style>
      </p:cxnSp>
      <p:sp>
        <p:nvSpPr>
          <p:cNvPr id="63" name="CasellaDiTesto 62">
            <a:extLst>
              <a:ext uri="{FF2B5EF4-FFF2-40B4-BE49-F238E27FC236}">
                <a16:creationId xmlns:a16="http://schemas.microsoft.com/office/drawing/2014/main" id="{3288A24C-8AA1-F7D5-2413-9AF578DF0C29}"/>
              </a:ext>
            </a:extLst>
          </p:cNvPr>
          <p:cNvSpPr txBox="1"/>
          <p:nvPr/>
        </p:nvSpPr>
        <p:spPr>
          <a:xfrm>
            <a:off x="5946900" y="2709754"/>
            <a:ext cx="794437" cy="369332"/>
          </a:xfrm>
          <a:prstGeom prst="rect">
            <a:avLst/>
          </a:prstGeom>
          <a:noFill/>
        </p:spPr>
        <p:txBody>
          <a:bodyPr wrap="square">
            <a:spAutoFit/>
          </a:bodyPr>
          <a:lstStyle/>
          <a:p>
            <a:r>
              <a:rPr lang="it-IT" dirty="0"/>
              <a:t>Create</a:t>
            </a:r>
          </a:p>
        </p:txBody>
      </p:sp>
      <p:sp>
        <p:nvSpPr>
          <p:cNvPr id="126" name="CasellaDiTesto 125">
            <a:extLst>
              <a:ext uri="{FF2B5EF4-FFF2-40B4-BE49-F238E27FC236}">
                <a16:creationId xmlns:a16="http://schemas.microsoft.com/office/drawing/2014/main" id="{8515034A-5B64-6B42-2D50-6068D754BB4E}"/>
              </a:ext>
            </a:extLst>
          </p:cNvPr>
          <p:cNvSpPr txBox="1"/>
          <p:nvPr/>
        </p:nvSpPr>
        <p:spPr>
          <a:xfrm>
            <a:off x="11455738" y="2740531"/>
            <a:ext cx="866279" cy="307777"/>
          </a:xfrm>
          <a:prstGeom prst="rect">
            <a:avLst/>
          </a:prstGeom>
          <a:noFill/>
        </p:spPr>
        <p:txBody>
          <a:bodyPr wrap="square">
            <a:spAutoFit/>
          </a:bodyPr>
          <a:lstStyle/>
          <a:p>
            <a:r>
              <a:rPr lang="it-IT" sz="1400" dirty="0" err="1"/>
              <a:t>Cancel</a:t>
            </a:r>
            <a:endParaRPr lang="it-IT" sz="1400" dirty="0"/>
          </a:p>
        </p:txBody>
      </p:sp>
      <p:cxnSp>
        <p:nvCxnSpPr>
          <p:cNvPr id="131" name="Connettore 2 130">
            <a:extLst>
              <a:ext uri="{FF2B5EF4-FFF2-40B4-BE49-F238E27FC236}">
                <a16:creationId xmlns:a16="http://schemas.microsoft.com/office/drawing/2014/main" id="{63DEB954-2D30-5343-843D-14A3158725D2}"/>
              </a:ext>
            </a:extLst>
          </p:cNvPr>
          <p:cNvCxnSpPr>
            <a:cxnSpLocks/>
            <a:stCxn id="49" idx="0"/>
            <a:endCxn id="50" idx="4"/>
          </p:cNvCxnSpPr>
          <p:nvPr/>
        </p:nvCxnSpPr>
        <p:spPr>
          <a:xfrm flipV="1">
            <a:off x="6695976" y="2532762"/>
            <a:ext cx="1" cy="67863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Google Shape;200;p33">
            <a:extLst>
              <a:ext uri="{FF2B5EF4-FFF2-40B4-BE49-F238E27FC236}">
                <a16:creationId xmlns:a16="http://schemas.microsoft.com/office/drawing/2014/main" id="{AB2DA4B0-FA19-2CD8-12F8-4E1E637FF5D2}"/>
              </a:ext>
            </a:extLst>
          </p:cNvPr>
          <p:cNvSpPr/>
          <p:nvPr/>
        </p:nvSpPr>
        <p:spPr>
          <a:xfrm>
            <a:off x="10999528" y="296356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
        <p:nvSpPr>
          <p:cNvPr id="161" name="Google Shape;200;p33">
            <a:extLst>
              <a:ext uri="{FF2B5EF4-FFF2-40B4-BE49-F238E27FC236}">
                <a16:creationId xmlns:a16="http://schemas.microsoft.com/office/drawing/2014/main" id="{202F9388-2AB0-C19A-EC03-B9784C387AC7}"/>
              </a:ext>
            </a:extLst>
          </p:cNvPr>
          <p:cNvSpPr/>
          <p:nvPr/>
        </p:nvSpPr>
        <p:spPr>
          <a:xfrm>
            <a:off x="10726840" y="349401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sp>
        <p:nvSpPr>
          <p:cNvPr id="169" name="CasellaDiTesto 168">
            <a:extLst>
              <a:ext uri="{FF2B5EF4-FFF2-40B4-BE49-F238E27FC236}">
                <a16:creationId xmlns:a16="http://schemas.microsoft.com/office/drawing/2014/main" id="{32D59761-3760-7ED6-5561-327C5668CC38}"/>
              </a:ext>
            </a:extLst>
          </p:cNvPr>
          <p:cNvSpPr txBox="1"/>
          <p:nvPr/>
        </p:nvSpPr>
        <p:spPr>
          <a:xfrm>
            <a:off x="10500941" y="5325487"/>
            <a:ext cx="1323988" cy="523220"/>
          </a:xfrm>
          <a:prstGeom prst="rect">
            <a:avLst/>
          </a:prstGeom>
          <a:noFill/>
        </p:spPr>
        <p:txBody>
          <a:bodyPr wrap="square">
            <a:spAutoFit/>
          </a:bodyPr>
          <a:lstStyle/>
          <a:p>
            <a:pPr algn="ctr"/>
            <a:r>
              <a:rPr lang="it-IT" sz="1400" dirty="0">
                <a:solidFill>
                  <a:schemeClr val="tx1">
                    <a:lumMod val="50000"/>
                    <a:lumOff val="50000"/>
                  </a:schemeClr>
                </a:solidFill>
              </a:rPr>
              <a:t>[</a:t>
            </a:r>
            <a:r>
              <a:rPr lang="it-IT" sz="1400" dirty="0" err="1">
                <a:solidFill>
                  <a:schemeClr val="tx1">
                    <a:lumMod val="50000"/>
                    <a:lumOff val="50000"/>
                  </a:schemeClr>
                </a:solidFill>
              </a:rPr>
              <a:t>valid</a:t>
            </a:r>
            <a:r>
              <a:rPr lang="it-IT" sz="1400" dirty="0">
                <a:solidFill>
                  <a:schemeClr val="tx1">
                    <a:lumMod val="50000"/>
                    <a:lumOff val="50000"/>
                  </a:schemeClr>
                </a:solidFill>
              </a:rPr>
              <a:t>]</a:t>
            </a:r>
          </a:p>
          <a:p>
            <a:pPr algn="ctr"/>
            <a:r>
              <a:rPr lang="it-IT" sz="1400" dirty="0" err="1"/>
              <a:t>Send</a:t>
            </a:r>
            <a:endParaRPr lang="it-IT" sz="1400" dirty="0">
              <a:solidFill>
                <a:schemeClr val="tx1">
                  <a:lumMod val="50000"/>
                  <a:lumOff val="50000"/>
                </a:schemeClr>
              </a:solidFill>
            </a:endParaRPr>
          </a:p>
        </p:txBody>
      </p:sp>
      <p:sp>
        <p:nvSpPr>
          <p:cNvPr id="170" name="Google Shape;224;p34">
            <a:extLst>
              <a:ext uri="{FF2B5EF4-FFF2-40B4-BE49-F238E27FC236}">
                <a16:creationId xmlns:a16="http://schemas.microsoft.com/office/drawing/2014/main" id="{7C223FFC-1646-6A3F-A5F0-D5A582DE34FD}"/>
              </a:ext>
            </a:extLst>
          </p:cNvPr>
          <p:cNvSpPr/>
          <p:nvPr/>
        </p:nvSpPr>
        <p:spPr>
          <a:xfrm>
            <a:off x="8487023" y="6052891"/>
            <a:ext cx="264055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71" name="Google Shape;208;p33">
            <a:extLst>
              <a:ext uri="{FF2B5EF4-FFF2-40B4-BE49-F238E27FC236}">
                <a16:creationId xmlns:a16="http://schemas.microsoft.com/office/drawing/2014/main" id="{E07DDCF9-E465-3B6F-7170-7C78D1EAB652}"/>
              </a:ext>
            </a:extLst>
          </p:cNvPr>
          <p:cNvSpPr txBox="1"/>
          <p:nvPr/>
        </p:nvSpPr>
        <p:spPr>
          <a:xfrm>
            <a:off x="5794434" y="6171425"/>
            <a:ext cx="2445326"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Meeting, numAttempts, Participants</a:t>
            </a:r>
            <a:endParaRPr sz="1200" dirty="0">
              <a:solidFill>
                <a:schemeClr val="dk1"/>
              </a:solidFill>
              <a:latin typeface="Calibri"/>
              <a:ea typeface="Calibri"/>
              <a:cs typeface="Calibri"/>
              <a:sym typeface="Calibri"/>
            </a:endParaRPr>
          </a:p>
        </p:txBody>
      </p:sp>
      <p:cxnSp>
        <p:nvCxnSpPr>
          <p:cNvPr id="172" name="Connettore diritto 171">
            <a:extLst>
              <a:ext uri="{FF2B5EF4-FFF2-40B4-BE49-F238E27FC236}">
                <a16:creationId xmlns:a16="http://schemas.microsoft.com/office/drawing/2014/main" id="{1BDA272C-56A9-F9D1-CCEE-371951D99CBE}"/>
              </a:ext>
            </a:extLst>
          </p:cNvPr>
          <p:cNvCxnSpPr>
            <a:cxnSpLocks/>
            <a:stCxn id="170" idx="5"/>
          </p:cNvCxnSpPr>
          <p:nvPr/>
        </p:nvCxnSpPr>
        <p:spPr>
          <a:xfrm flipH="1">
            <a:off x="8239760" y="6298291"/>
            <a:ext cx="308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nettore a gomito 175">
            <a:extLst>
              <a:ext uri="{FF2B5EF4-FFF2-40B4-BE49-F238E27FC236}">
                <a16:creationId xmlns:a16="http://schemas.microsoft.com/office/drawing/2014/main" id="{D71CD582-27F7-6197-D267-006598508FC3}"/>
              </a:ext>
            </a:extLst>
          </p:cNvPr>
          <p:cNvCxnSpPr>
            <a:cxnSpLocks/>
            <a:stCxn id="45" idx="4"/>
          </p:cNvCxnSpPr>
          <p:nvPr/>
        </p:nvCxnSpPr>
        <p:spPr>
          <a:xfrm rot="5400000">
            <a:off x="8917149" y="4180370"/>
            <a:ext cx="1596833" cy="636979"/>
          </a:xfrm>
          <a:prstGeom prst="bentConnector3">
            <a:avLst>
              <a:gd name="adj1" fmla="val 11636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9" name="CasellaDiTesto 188">
            <a:extLst>
              <a:ext uri="{FF2B5EF4-FFF2-40B4-BE49-F238E27FC236}">
                <a16:creationId xmlns:a16="http://schemas.microsoft.com/office/drawing/2014/main" id="{F36BD07D-B628-6143-A6A8-E12554A0409F}"/>
              </a:ext>
            </a:extLst>
          </p:cNvPr>
          <p:cNvSpPr txBox="1"/>
          <p:nvPr/>
        </p:nvSpPr>
        <p:spPr>
          <a:xfrm>
            <a:off x="7306591" y="5333304"/>
            <a:ext cx="2538632" cy="523220"/>
          </a:xfrm>
          <a:prstGeom prst="rect">
            <a:avLst/>
          </a:prstGeom>
          <a:noFill/>
        </p:spPr>
        <p:txBody>
          <a:bodyPr wrap="square">
            <a:spAutoFit/>
          </a:bodyPr>
          <a:lstStyle/>
          <a:p>
            <a:pPr algn="ctr"/>
            <a:r>
              <a:rPr lang="it-IT" sz="1400" dirty="0">
                <a:solidFill>
                  <a:schemeClr val="tx1">
                    <a:lumMod val="50000"/>
                    <a:lumOff val="50000"/>
                  </a:schemeClr>
                </a:solidFill>
              </a:rPr>
              <a:t>[</a:t>
            </a:r>
            <a:r>
              <a:rPr lang="it-IT" sz="1400" dirty="0" err="1">
                <a:solidFill>
                  <a:schemeClr val="tx1">
                    <a:lumMod val="50000"/>
                    <a:lumOff val="50000"/>
                  </a:schemeClr>
                </a:solidFill>
              </a:rPr>
              <a:t>MaxNumAttempts</a:t>
            </a:r>
            <a:r>
              <a:rPr lang="it-IT" sz="1400" dirty="0">
                <a:solidFill>
                  <a:schemeClr val="tx1">
                    <a:lumMod val="50000"/>
                    <a:lumOff val="50000"/>
                  </a:schemeClr>
                </a:solidFill>
              </a:rPr>
              <a:t>]</a:t>
            </a:r>
          </a:p>
          <a:p>
            <a:pPr algn="ctr"/>
            <a:r>
              <a:rPr lang="it-IT" sz="1400" dirty="0" err="1"/>
              <a:t>Send</a:t>
            </a:r>
            <a:endParaRPr lang="it-IT" sz="1400" dirty="0">
              <a:solidFill>
                <a:schemeClr val="tx1">
                  <a:lumMod val="50000"/>
                  <a:lumOff val="50000"/>
                </a:schemeClr>
              </a:solidFill>
            </a:endParaRPr>
          </a:p>
        </p:txBody>
      </p:sp>
      <p:cxnSp>
        <p:nvCxnSpPr>
          <p:cNvPr id="190" name="Connettore a gomito 189">
            <a:extLst>
              <a:ext uri="{FF2B5EF4-FFF2-40B4-BE49-F238E27FC236}">
                <a16:creationId xmlns:a16="http://schemas.microsoft.com/office/drawing/2014/main" id="{FF2019AF-17F7-8404-8502-63697A02E565}"/>
              </a:ext>
            </a:extLst>
          </p:cNvPr>
          <p:cNvCxnSpPr>
            <a:cxnSpLocks/>
            <a:stCxn id="42" idx="4"/>
            <a:endCxn id="44" idx="1"/>
          </p:cNvCxnSpPr>
          <p:nvPr/>
        </p:nvCxnSpPr>
        <p:spPr>
          <a:xfrm rot="5400000" flipH="1">
            <a:off x="8694175" y="3244824"/>
            <a:ext cx="604574" cy="286348"/>
          </a:xfrm>
          <a:prstGeom prst="bentConnector4">
            <a:avLst>
              <a:gd name="adj1" fmla="val -37812"/>
              <a:gd name="adj2" fmla="val 17983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1" name="CasellaDiTesto 200">
            <a:extLst>
              <a:ext uri="{FF2B5EF4-FFF2-40B4-BE49-F238E27FC236}">
                <a16:creationId xmlns:a16="http://schemas.microsoft.com/office/drawing/2014/main" id="{F4741110-174F-C6DC-E18B-887A22084821}"/>
              </a:ext>
            </a:extLst>
          </p:cNvPr>
          <p:cNvSpPr txBox="1"/>
          <p:nvPr/>
        </p:nvSpPr>
        <p:spPr>
          <a:xfrm>
            <a:off x="7631957" y="3918499"/>
            <a:ext cx="2304011" cy="523220"/>
          </a:xfrm>
          <a:prstGeom prst="rect">
            <a:avLst/>
          </a:prstGeom>
          <a:noFill/>
        </p:spPr>
        <p:txBody>
          <a:bodyPr wrap="square">
            <a:spAutoFit/>
          </a:bodyPr>
          <a:lstStyle/>
          <a:p>
            <a:pPr algn="ctr"/>
            <a:r>
              <a:rPr lang="it-IT" sz="1400" dirty="0">
                <a:solidFill>
                  <a:schemeClr val="tx1">
                    <a:lumMod val="50000"/>
                    <a:lumOff val="50000"/>
                  </a:schemeClr>
                </a:solidFill>
              </a:rPr>
              <a:t>[</a:t>
            </a:r>
            <a:r>
              <a:rPr lang="it-IT" sz="1400" dirty="0" err="1">
                <a:solidFill>
                  <a:schemeClr val="tx1">
                    <a:lumMod val="50000"/>
                    <a:lumOff val="50000"/>
                  </a:schemeClr>
                </a:solidFill>
              </a:rPr>
              <a:t>tooMuch</a:t>
            </a:r>
            <a:r>
              <a:rPr lang="it-IT" sz="1400" dirty="0">
                <a:solidFill>
                  <a:schemeClr val="tx1">
                    <a:lumMod val="50000"/>
                    <a:lumOff val="50000"/>
                  </a:schemeClr>
                </a:solidFill>
              </a:rPr>
              <a:t>, </a:t>
            </a:r>
            <a:r>
              <a:rPr lang="it-IT" sz="1400" dirty="0" err="1">
                <a:solidFill>
                  <a:schemeClr val="tx1">
                    <a:lumMod val="50000"/>
                    <a:lumOff val="50000"/>
                  </a:schemeClr>
                </a:solidFill>
              </a:rPr>
              <a:t>noSelection</a:t>
            </a:r>
            <a:r>
              <a:rPr lang="it-IT" sz="1400" dirty="0">
                <a:solidFill>
                  <a:schemeClr val="tx1">
                    <a:lumMod val="50000"/>
                    <a:lumOff val="50000"/>
                  </a:schemeClr>
                </a:solidFill>
              </a:rPr>
              <a:t>]</a:t>
            </a:r>
          </a:p>
          <a:p>
            <a:pPr algn="ctr"/>
            <a:r>
              <a:rPr lang="it-IT" sz="1400" dirty="0" err="1"/>
              <a:t>Send</a:t>
            </a:r>
            <a:endParaRPr lang="it-IT" sz="1400" dirty="0">
              <a:solidFill>
                <a:schemeClr val="tx1">
                  <a:lumMod val="50000"/>
                  <a:lumOff val="50000"/>
                </a:schemeClr>
              </a:solidFill>
            </a:endParaRPr>
          </a:p>
        </p:txBody>
      </p:sp>
      <p:sp>
        <p:nvSpPr>
          <p:cNvPr id="41" name="CasellaDiTesto 40">
            <a:extLst>
              <a:ext uri="{FF2B5EF4-FFF2-40B4-BE49-F238E27FC236}">
                <a16:creationId xmlns:a16="http://schemas.microsoft.com/office/drawing/2014/main" id="{0C5D9A88-0BE6-2956-7072-4681AFE48823}"/>
              </a:ext>
            </a:extLst>
          </p:cNvPr>
          <p:cNvSpPr txBox="1"/>
          <p:nvPr/>
        </p:nvSpPr>
        <p:spPr>
          <a:xfrm>
            <a:off x="89732" y="907710"/>
            <a:ext cx="664243" cy="307777"/>
          </a:xfrm>
          <a:prstGeom prst="rect">
            <a:avLst/>
          </a:prstGeom>
          <a:noFill/>
        </p:spPr>
        <p:txBody>
          <a:bodyPr wrap="square">
            <a:spAutoFit/>
          </a:bodyPr>
          <a:lstStyle/>
          <a:p>
            <a:r>
              <a:rPr lang="it-IT" sz="1400" dirty="0"/>
              <a:t>load</a:t>
            </a:r>
            <a:endParaRPr lang="it-IT" sz="1400" dirty="0">
              <a:solidFill>
                <a:schemeClr val="tx1">
                  <a:lumMod val="50000"/>
                  <a:lumOff val="50000"/>
                </a:schemeClr>
              </a:solidFill>
            </a:endParaRPr>
          </a:p>
        </p:txBody>
      </p:sp>
      <p:sp>
        <p:nvSpPr>
          <p:cNvPr id="42" name="Google Shape;200;p33">
            <a:extLst>
              <a:ext uri="{FF2B5EF4-FFF2-40B4-BE49-F238E27FC236}">
                <a16:creationId xmlns:a16="http://schemas.microsoft.com/office/drawing/2014/main" id="{D31FBDA9-61C6-3704-28D7-64623DCC5195}"/>
              </a:ext>
            </a:extLst>
          </p:cNvPr>
          <p:cNvSpPr/>
          <p:nvPr/>
        </p:nvSpPr>
        <p:spPr>
          <a:xfrm>
            <a:off x="8995620" y="3474261"/>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
        <p:nvSpPr>
          <p:cNvPr id="45" name="Google Shape;200;p33">
            <a:extLst>
              <a:ext uri="{FF2B5EF4-FFF2-40B4-BE49-F238E27FC236}">
                <a16:creationId xmlns:a16="http://schemas.microsoft.com/office/drawing/2014/main" id="{534B508F-2BDE-08C1-A9C4-735847703007}"/>
              </a:ext>
            </a:extLst>
          </p:cNvPr>
          <p:cNvSpPr/>
          <p:nvPr/>
        </p:nvSpPr>
        <p:spPr>
          <a:xfrm>
            <a:off x="9890038" y="348441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47" name="Connettore 2 46">
            <a:extLst>
              <a:ext uri="{FF2B5EF4-FFF2-40B4-BE49-F238E27FC236}">
                <a16:creationId xmlns:a16="http://schemas.microsoft.com/office/drawing/2014/main" id="{BE99FEBA-8D1E-CEE7-E6E4-CB18BD29D147}"/>
              </a:ext>
            </a:extLst>
          </p:cNvPr>
          <p:cNvCxnSpPr>
            <a:cxnSpLocks/>
            <a:stCxn id="161" idx="4"/>
          </p:cNvCxnSpPr>
          <p:nvPr/>
        </p:nvCxnSpPr>
        <p:spPr>
          <a:xfrm>
            <a:off x="10870856" y="3710043"/>
            <a:ext cx="54836" cy="234284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9B905D69-A5C5-344B-0E69-1024B2B8CE98}"/>
              </a:ext>
            </a:extLst>
          </p:cNvPr>
          <p:cNvCxnSpPr>
            <a:cxnSpLocks/>
            <a:stCxn id="50" idx="2"/>
          </p:cNvCxnSpPr>
          <p:nvPr/>
        </p:nvCxnSpPr>
        <p:spPr>
          <a:xfrm>
            <a:off x="7880328" y="2287362"/>
            <a:ext cx="1391159" cy="296407"/>
          </a:xfrm>
          <a:prstGeom prst="bentConnector3">
            <a:avLst>
              <a:gd name="adj1" fmla="val 10037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Connettore a gomito 74">
            <a:extLst>
              <a:ext uri="{FF2B5EF4-FFF2-40B4-BE49-F238E27FC236}">
                <a16:creationId xmlns:a16="http://schemas.microsoft.com/office/drawing/2014/main" id="{8D9F5657-89EE-B597-36D5-DD7DB7E0D7A3}"/>
              </a:ext>
            </a:extLst>
          </p:cNvPr>
          <p:cNvCxnSpPr>
            <a:cxnSpLocks/>
            <a:stCxn id="160" idx="6"/>
            <a:endCxn id="5" idx="3"/>
          </p:cNvCxnSpPr>
          <p:nvPr/>
        </p:nvCxnSpPr>
        <p:spPr>
          <a:xfrm>
            <a:off x="11287560" y="3071577"/>
            <a:ext cx="113642" cy="294963"/>
          </a:xfrm>
          <a:prstGeom prst="bentConnector3">
            <a:avLst>
              <a:gd name="adj1" fmla="val 616995"/>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ED432D9D-6F92-D21D-2C10-6C3A1290CF9C}"/>
              </a:ext>
            </a:extLst>
          </p:cNvPr>
          <p:cNvCxnSpPr>
            <a:cxnSpLocks/>
          </p:cNvCxnSpPr>
          <p:nvPr/>
        </p:nvCxnSpPr>
        <p:spPr>
          <a:xfrm flipV="1">
            <a:off x="10536009" y="5276432"/>
            <a:ext cx="0" cy="776459"/>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0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A1B56-71B6-EBB0-3D9F-4B5F3D6559E2}"/>
              </a:ext>
            </a:extLst>
          </p:cNvPr>
          <p:cNvSpPr>
            <a:spLocks noGrp="1"/>
          </p:cNvSpPr>
          <p:nvPr>
            <p:ph type="title"/>
          </p:nvPr>
        </p:nvSpPr>
        <p:spPr/>
        <p:txBody>
          <a:bodyPr>
            <a:normAutofit/>
          </a:bodyPr>
          <a:lstStyle/>
          <a:p>
            <a:pPr algn="ctr"/>
            <a:r>
              <a:rPr lang="it-IT" sz="3600" b="1" dirty="0"/>
              <a:t>Specifica: </a:t>
            </a:r>
            <a:r>
              <a:rPr lang="it-IT" sz="3600" b="1" dirty="0">
                <a:solidFill>
                  <a:srgbClr val="FF0000"/>
                </a:solidFill>
              </a:rPr>
              <a:t>versione pure HTML</a:t>
            </a:r>
          </a:p>
        </p:txBody>
      </p:sp>
      <p:sp>
        <p:nvSpPr>
          <p:cNvPr id="3" name="Segnaposto contenuto 2">
            <a:extLst>
              <a:ext uri="{FF2B5EF4-FFF2-40B4-BE49-F238E27FC236}">
                <a16:creationId xmlns:a16="http://schemas.microsoft.com/office/drawing/2014/main" id="{E217B861-B43D-25C0-7DBE-E2196488A530}"/>
              </a:ext>
            </a:extLst>
          </p:cNvPr>
          <p:cNvSpPr>
            <a:spLocks noGrp="1"/>
          </p:cNvSpPr>
          <p:nvPr>
            <p:ph idx="1"/>
          </p:nvPr>
        </p:nvSpPr>
        <p:spPr>
          <a:xfrm>
            <a:off x="838200" y="1825625"/>
            <a:ext cx="10515600" cy="4780274"/>
          </a:xfrm>
        </p:spPr>
        <p:txBody>
          <a:bodyPr>
            <a:normAutofit lnSpcReduction="10000"/>
          </a:bodyPr>
          <a:lstStyle/>
          <a:p>
            <a:pPr marL="0" indent="0" algn="just">
              <a:buNone/>
            </a:pPr>
            <a:r>
              <a:rPr lang="it-IT" sz="1800" b="0" i="0" u="none" strike="noStrike" baseline="0" dirty="0">
                <a:solidFill>
                  <a:srgbClr val="000000"/>
                </a:solidFill>
                <a:latin typeface="Arial" panose="020B0604020202020204" pitchFamily="34" charset="0"/>
              </a:rPr>
              <a:t>Un’applicazione web consente la gestione di riunioni online.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creare una nuova riunione. Quando l’utente inoltra la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p>
        </p:txBody>
      </p:sp>
    </p:spTree>
    <p:extLst>
      <p:ext uri="{BB962C8B-B14F-4D97-AF65-F5344CB8AC3E}">
        <p14:creationId xmlns:p14="http://schemas.microsoft.com/office/powerpoint/2010/main" val="85683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D45A8C-FBA4-16F2-15B2-0AF4538587F6}"/>
              </a:ext>
            </a:extLst>
          </p:cNvPr>
          <p:cNvSpPr>
            <a:spLocks noGrp="1"/>
          </p:cNvSpPr>
          <p:nvPr>
            <p:ph type="title"/>
          </p:nvPr>
        </p:nvSpPr>
        <p:spPr>
          <a:xfrm>
            <a:off x="838199" y="146206"/>
            <a:ext cx="10515600" cy="728404"/>
          </a:xfrm>
        </p:spPr>
        <p:txBody>
          <a:bodyPr>
            <a:normAutofit/>
          </a:bodyPr>
          <a:lstStyle/>
          <a:p>
            <a:pPr algn="ctr"/>
            <a:r>
              <a:rPr lang="it-IT" sz="3600" b="1" dirty="0"/>
              <a:t>Eventi e Azioni</a:t>
            </a:r>
          </a:p>
        </p:txBody>
      </p:sp>
      <p:sp>
        <p:nvSpPr>
          <p:cNvPr id="4" name="CasellaDiTesto 3">
            <a:extLst>
              <a:ext uri="{FF2B5EF4-FFF2-40B4-BE49-F238E27FC236}">
                <a16:creationId xmlns:a16="http://schemas.microsoft.com/office/drawing/2014/main" id="{1D6882D0-5E93-001A-81BA-B4EE4DE43C36}"/>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graphicFrame>
        <p:nvGraphicFramePr>
          <p:cNvPr id="5" name="Table 5">
            <a:extLst>
              <a:ext uri="{FF2B5EF4-FFF2-40B4-BE49-F238E27FC236}">
                <a16:creationId xmlns:a16="http://schemas.microsoft.com/office/drawing/2014/main" id="{8793B112-289C-DE2B-99F2-63339ED0ADCF}"/>
              </a:ext>
            </a:extLst>
          </p:cNvPr>
          <p:cNvGraphicFramePr>
            <a:graphicFrameLocks noGrp="1"/>
          </p:cNvGraphicFramePr>
          <p:nvPr>
            <p:extLst>
              <p:ext uri="{D42A27DB-BD31-4B8C-83A1-F6EECF244321}">
                <p14:modId xmlns:p14="http://schemas.microsoft.com/office/powerpoint/2010/main" val="3607552670"/>
              </p:ext>
            </p:extLst>
          </p:nvPr>
        </p:nvGraphicFramePr>
        <p:xfrm>
          <a:off x="1291745" y="874610"/>
          <a:ext cx="9608507" cy="5431058"/>
        </p:xfrm>
        <a:graphic>
          <a:graphicData uri="http://schemas.openxmlformats.org/drawingml/2006/table">
            <a:tbl>
              <a:tblPr firstRow="1" bandRow="1">
                <a:tableStyleId>{5C22544A-7EE6-4342-B048-85BDC9FD1C3A}</a:tableStyleId>
              </a:tblPr>
              <a:tblGrid>
                <a:gridCol w="2403392">
                  <a:extLst>
                    <a:ext uri="{9D8B030D-6E8A-4147-A177-3AD203B41FA5}">
                      <a16:colId xmlns:a16="http://schemas.microsoft.com/office/drawing/2014/main" val="20000"/>
                    </a:ext>
                  </a:extLst>
                </a:gridCol>
                <a:gridCol w="2403392">
                  <a:extLst>
                    <a:ext uri="{9D8B030D-6E8A-4147-A177-3AD203B41FA5}">
                      <a16:colId xmlns:a16="http://schemas.microsoft.com/office/drawing/2014/main" val="20001"/>
                    </a:ext>
                  </a:extLst>
                </a:gridCol>
                <a:gridCol w="2266987">
                  <a:extLst>
                    <a:ext uri="{9D8B030D-6E8A-4147-A177-3AD203B41FA5}">
                      <a16:colId xmlns:a16="http://schemas.microsoft.com/office/drawing/2014/main" val="20002"/>
                    </a:ext>
                  </a:extLst>
                </a:gridCol>
                <a:gridCol w="2534736">
                  <a:extLst>
                    <a:ext uri="{9D8B030D-6E8A-4147-A177-3AD203B41FA5}">
                      <a16:colId xmlns:a16="http://schemas.microsoft.com/office/drawing/2014/main" val="20003"/>
                    </a:ext>
                  </a:extLst>
                </a:gridCol>
              </a:tblGrid>
              <a:tr h="399377">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0489">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54859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LoginPage</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loginForm</a:t>
                      </a:r>
                      <a:r>
                        <a:rPr lang="it-IT" sz="1400" baseline="0" noProof="0" dirty="0">
                          <a:sym typeface="Wingdings" panose="05000000000000000000" pitchFamily="2" charset="2"/>
                        </a:rPr>
                        <a:t> </a:t>
                      </a:r>
                      <a:r>
                        <a:rPr lang="it-IT" sz="1400" baseline="0" noProof="0" dirty="0">
                          <a:solidFill>
                            <a:srgbClr val="FF0000"/>
                          </a:solidFill>
                          <a:sym typeface="Wingdings" panose="05000000000000000000" pitchFamily="2" charset="2"/>
                        </a:rPr>
                        <a:t>SIGN IN</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DATI</a:t>
                      </a:r>
                    </a:p>
                  </a:txBody>
                  <a:tcPr marL="99060" marR="99060" marT="60960" marB="60960"/>
                </a:tc>
                <a:extLst>
                  <a:ext uri="{0D108BD9-81ED-4DB2-BD59-A6C34878D82A}">
                    <a16:rowId xmlns:a16="http://schemas.microsoft.com/office/drawing/2014/main" val="10002"/>
                  </a:ext>
                </a:extLst>
              </a:tr>
              <a:tr h="54859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Login page </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RegistrationForm</a:t>
                      </a:r>
                      <a:r>
                        <a:rPr lang="it-IT" sz="1400" noProof="0" dirty="0">
                          <a:solidFill>
                            <a:schemeClr val="tx1"/>
                          </a:solidFill>
                          <a:sym typeface="Wingdings" panose="05000000000000000000" pitchFamily="2" charset="2"/>
                        </a:rPr>
                        <a:t> </a:t>
                      </a:r>
                      <a:r>
                        <a:rPr lang="it-IT" sz="1400" baseline="0" noProof="0" dirty="0">
                          <a:solidFill>
                            <a:schemeClr val="tx1"/>
                          </a:solidFill>
                          <a:sym typeface="Wingdings" panose="05000000000000000000" pitchFamily="2" charset="2"/>
                        </a:rPr>
                        <a:t> </a:t>
                      </a:r>
                      <a:r>
                        <a:rPr lang="it-IT" sz="1400" baseline="0" noProof="0" dirty="0">
                          <a:solidFill>
                            <a:srgbClr val="FF0000"/>
                          </a:solidFill>
                          <a:sym typeface="Wingdings" panose="05000000000000000000" pitchFamily="2" charset="2"/>
                        </a:rPr>
                        <a:t>SIGN UP</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(username, password, </a:t>
                      </a:r>
                      <a:r>
                        <a:rPr lang="it-IT" sz="1400" baseline="0" noProof="0" dirty="0" err="1"/>
                        <a:t>repeat</a:t>
                      </a:r>
                      <a:r>
                        <a:rPr lang="it-IT" sz="1400" baseline="0" noProof="0" dirty="0"/>
                        <a:t>-password, mail)</a:t>
                      </a:r>
                      <a:endParaRPr lang="it-IT" sz="1400" noProof="0" dirty="0"/>
                    </a:p>
                  </a:txBody>
                  <a:tcPr marL="99060" marR="99060" marT="60960" marB="60960"/>
                </a:tc>
                <a:tc>
                  <a:txBody>
                    <a:bodyPr/>
                    <a:lstStyle/>
                    <a:p>
                      <a:r>
                        <a:rPr lang="it-IT" sz="1400" noProof="0" dirty="0"/>
                        <a:t>CONTROLLO DATI</a:t>
                      </a:r>
                    </a:p>
                  </a:txBody>
                  <a:tcPr marL="99060" marR="99060" marT="60960" marB="60960"/>
                </a:tc>
                <a:extLst>
                  <a:ext uri="{0D108BD9-81ED-4DB2-BD59-A6C34878D82A}">
                    <a16:rowId xmlns:a16="http://schemas.microsoft.com/office/drawing/2014/main" val="10003"/>
                  </a:ext>
                </a:extLst>
              </a:tr>
              <a:tr h="76193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Flush di sessione</a:t>
                      </a:r>
                    </a:p>
                  </a:txBody>
                  <a:tcPr marL="99060" marR="99060" marT="60960" marB="60960"/>
                </a:tc>
                <a:extLst>
                  <a:ext uri="{0D108BD9-81ED-4DB2-BD59-A6C34878D82A}">
                    <a16:rowId xmlns:a16="http://schemas.microsoft.com/office/drawing/2014/main" val="10004"/>
                  </a:ext>
                </a:extLst>
              </a:tr>
              <a:tr h="749309">
                <a:tc>
                  <a:txBody>
                    <a:bodyPr/>
                    <a:lstStyle/>
                    <a:p>
                      <a:r>
                        <a:rPr lang="it-IT" sz="1400" noProof="0" dirty="0"/>
                        <a:t>Home page</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LOAD</a:t>
                      </a:r>
                      <a:endParaRPr lang="it-IT" sz="1400" noProof="0" dirty="0">
                        <a:solidFill>
                          <a:srgbClr val="FF0000"/>
                        </a:solidFill>
                      </a:endParaRPr>
                    </a:p>
                  </a:txBody>
                  <a:tcPr marL="99060" marR="99060" marT="60960" marB="60960"/>
                </a:tc>
                <a:tc>
                  <a:txBody>
                    <a:bodyPr/>
                    <a:lstStyle/>
                    <a:p>
                      <a:r>
                        <a:rPr lang="it-IT" sz="1400" noProof="0" dirty="0"/>
                        <a:t>Aggiorna </a:t>
                      </a:r>
                      <a:r>
                        <a:rPr lang="it-IT" sz="1400" noProof="0" dirty="0" err="1"/>
                        <a:t>view</a:t>
                      </a:r>
                      <a:r>
                        <a:rPr lang="it-IT" sz="1400" noProof="0" dirty="0"/>
                        <a:t> con dati meeting</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Estrazione dati meeting</a:t>
                      </a:r>
                    </a:p>
                  </a:txBody>
                  <a:tcPr marL="99060" marR="99060" marT="60960" marB="60960"/>
                </a:tc>
                <a:extLst>
                  <a:ext uri="{0D108BD9-81ED-4DB2-BD59-A6C34878D82A}">
                    <a16:rowId xmlns:a16="http://schemas.microsoft.com/office/drawing/2014/main" val="10005"/>
                  </a:ext>
                </a:extLst>
              </a:tr>
              <a:tr h="749309">
                <a:tc>
                  <a:txBody>
                    <a:bodyPr/>
                    <a:lstStyle/>
                    <a:p>
                      <a:r>
                        <a:rPr lang="it-IT" sz="1400" noProof="0" dirty="0" err="1"/>
                        <a:t>MeetingForm</a:t>
                      </a:r>
                      <a:r>
                        <a:rPr lang="it-IT" sz="1400" noProof="0" dirty="0"/>
                        <a:t> </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CREATE</a:t>
                      </a:r>
                      <a:endParaRPr lang="it-IT" sz="1400" noProof="0" dirty="0">
                        <a:solidFill>
                          <a:srgbClr val="FF0000"/>
                        </a:solidFill>
                      </a:endParaRPr>
                    </a:p>
                  </a:txBody>
                  <a:tcPr marL="99060" marR="99060" marT="60960" marB="60960"/>
                </a:tc>
                <a:tc>
                  <a:txBody>
                    <a:bodyPr/>
                    <a:lstStyle/>
                    <a:p>
                      <a:r>
                        <a:rPr lang="it-IT" sz="1400" noProof="0" dirty="0"/>
                        <a:t>Controllo dati, salvataggio locale del meeting, aggiorna </a:t>
                      </a:r>
                      <a:r>
                        <a:rPr lang="it-IT" sz="1400" noProof="0" dirty="0" err="1"/>
                        <a:t>view</a:t>
                      </a:r>
                      <a:r>
                        <a:rPr lang="it-IT" sz="1400" noProof="0" dirty="0"/>
                        <a:t> con dati anagrafica</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Estrazione utenti invitabili</a:t>
                      </a:r>
                    </a:p>
                  </a:txBody>
                  <a:tcPr marL="99060" marR="99060" marT="60960" marB="60960"/>
                </a:tc>
                <a:extLst>
                  <a:ext uri="{0D108BD9-81ED-4DB2-BD59-A6C34878D82A}">
                    <a16:rowId xmlns:a16="http://schemas.microsoft.com/office/drawing/2014/main" val="10006"/>
                  </a:ext>
                </a:extLst>
              </a:tr>
              <a:tr h="486219">
                <a:tc>
                  <a:txBody>
                    <a:bodyPr/>
                    <a:lstStyle/>
                    <a:p>
                      <a:r>
                        <a:rPr lang="it-IT" sz="1400" noProof="0" dirty="0" err="1"/>
                        <a:t>ModalWindow</a:t>
                      </a:r>
                      <a:r>
                        <a:rPr lang="it-IT" sz="1400" noProof="0" dirty="0"/>
                        <a:t> </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SEND</a:t>
                      </a:r>
                      <a:endParaRPr lang="it-IT" sz="1400" noProof="0" dirty="0">
                        <a:solidFill>
                          <a:srgbClr val="FF0000"/>
                        </a:solidFill>
                      </a:endParaRPr>
                    </a:p>
                  </a:txBody>
                  <a:tcPr marL="99060" marR="99060" marT="60960" marB="60960"/>
                </a:tc>
                <a:tc>
                  <a:txBody>
                    <a:bodyPr/>
                    <a:lstStyle/>
                    <a:p>
                      <a:r>
                        <a:rPr lang="it-IT" sz="1400" noProof="0" dirty="0"/>
                        <a:t>Controllo dati, aggiorna </a:t>
                      </a:r>
                      <a:r>
                        <a:rPr lang="it-IT" sz="1400" noProof="0" dirty="0" err="1"/>
                        <a:t>view</a:t>
                      </a:r>
                      <a:r>
                        <a:rPr lang="it-IT" sz="1400" noProof="0" dirty="0"/>
                        <a:t> con dati meeting</a:t>
                      </a:r>
                    </a:p>
                  </a:txBody>
                  <a:tcPr marL="99060" marR="99060" marT="60960" marB="60960"/>
                </a:tc>
                <a:tc>
                  <a:txBody>
                    <a:bodyPr/>
                    <a:lstStyle/>
                    <a:p>
                      <a:r>
                        <a:rPr lang="it-IT" sz="1400" noProof="0" dirty="0"/>
                        <a:t>POST (MEETING, </a:t>
                      </a:r>
                      <a:r>
                        <a:rPr lang="it-IT" sz="1400" noProof="0" dirty="0" err="1"/>
                        <a:t>NumAttempts</a:t>
                      </a:r>
                      <a:r>
                        <a:rPr lang="it-IT" sz="1400" noProof="0" dirty="0"/>
                        <a:t>, PARTICIPANTS)</a:t>
                      </a:r>
                    </a:p>
                  </a:txBody>
                  <a:tcPr marL="99060" marR="99060" marT="60960" marB="60960"/>
                </a:tc>
                <a:tc>
                  <a:txBody>
                    <a:bodyPr/>
                    <a:lstStyle/>
                    <a:p>
                      <a:r>
                        <a:rPr lang="it-IT" sz="1400" noProof="0" dirty="0"/>
                        <a:t>Controllo, inserimento dati</a:t>
                      </a:r>
                    </a:p>
                  </a:txBody>
                  <a:tcPr marL="99060" marR="99060" marT="60960" marB="60960"/>
                </a:tc>
                <a:extLst>
                  <a:ext uri="{0D108BD9-81ED-4DB2-BD59-A6C34878D82A}">
                    <a16:rowId xmlns:a16="http://schemas.microsoft.com/office/drawing/2014/main" val="10007"/>
                  </a:ext>
                </a:extLst>
              </a:tr>
              <a:tr h="548591">
                <a:tc>
                  <a:txBody>
                    <a:bodyPr/>
                    <a:lstStyle/>
                    <a:p>
                      <a:r>
                        <a:rPr lang="it-IT" sz="1400" noProof="0" dirty="0" err="1">
                          <a:sym typeface="Wingdings" panose="05000000000000000000" pitchFamily="2" charset="2"/>
                        </a:rPr>
                        <a:t>ModalWindow</a:t>
                      </a:r>
                      <a:r>
                        <a:rPr lang="it-IT" sz="1400" noProof="0" dirty="0">
                          <a:sym typeface="Wingdings" panose="05000000000000000000" pitchFamily="2" charset="2"/>
                        </a:rPr>
                        <a:t>  </a:t>
                      </a:r>
                      <a:r>
                        <a:rPr lang="it-IT" sz="1400" noProof="0" dirty="0">
                          <a:solidFill>
                            <a:srgbClr val="FF0000"/>
                          </a:solidFill>
                          <a:sym typeface="Wingdings" panose="05000000000000000000" pitchFamily="2" charset="2"/>
                        </a:rPr>
                        <a:t>CANCEL</a:t>
                      </a:r>
                      <a:endParaRPr lang="it-IT" sz="1400" noProof="0" dirty="0">
                        <a:solidFill>
                          <a:srgbClr val="FF0000"/>
                        </a:solidFill>
                      </a:endParaRPr>
                    </a:p>
                  </a:txBody>
                  <a:tcPr marL="99060" marR="99060" marT="60960" marB="60960"/>
                </a:tc>
                <a:tc>
                  <a:txBody>
                    <a:bodyPr/>
                    <a:lstStyle/>
                    <a:p>
                      <a:r>
                        <a:rPr lang="it-IT" sz="1400" noProof="0" dirty="0"/>
                        <a:t>Invalida salvataggio locale del meeting</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9924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7D79AF-7341-AF75-BBE9-C804C72F58CE}"/>
              </a:ext>
            </a:extLst>
          </p:cNvPr>
          <p:cNvSpPr>
            <a:spLocks noGrp="1"/>
          </p:cNvSpPr>
          <p:nvPr>
            <p:ph type="title"/>
          </p:nvPr>
        </p:nvSpPr>
        <p:spPr>
          <a:xfrm>
            <a:off x="707571" y="242596"/>
            <a:ext cx="10515600" cy="810527"/>
          </a:xfrm>
        </p:spPr>
        <p:txBody>
          <a:bodyPr>
            <a:normAutofit/>
          </a:bodyPr>
          <a:lstStyle/>
          <a:p>
            <a:pPr algn="ctr"/>
            <a:r>
              <a:rPr lang="it-IT" sz="3600" b="1" dirty="0"/>
              <a:t>Controller/Event </a:t>
            </a:r>
            <a:r>
              <a:rPr lang="it-IT" sz="3600" b="1" dirty="0" err="1"/>
              <a:t>Handler</a:t>
            </a:r>
            <a:endParaRPr lang="it-IT" sz="3600" b="1" dirty="0"/>
          </a:p>
        </p:txBody>
      </p:sp>
      <p:sp>
        <p:nvSpPr>
          <p:cNvPr id="4" name="CasellaDiTesto 3">
            <a:extLst>
              <a:ext uri="{FF2B5EF4-FFF2-40B4-BE49-F238E27FC236}">
                <a16:creationId xmlns:a16="http://schemas.microsoft.com/office/drawing/2014/main" id="{B8F5CAF0-ABCE-A792-EE72-DFF95DE5BD90}"/>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graphicFrame>
        <p:nvGraphicFramePr>
          <p:cNvPr id="6" name="Table 3">
            <a:extLst>
              <a:ext uri="{FF2B5EF4-FFF2-40B4-BE49-F238E27FC236}">
                <a16:creationId xmlns:a16="http://schemas.microsoft.com/office/drawing/2014/main" id="{2AAE491E-0942-3898-F85E-D5DB03BA294D}"/>
              </a:ext>
            </a:extLst>
          </p:cNvPr>
          <p:cNvGraphicFramePr>
            <a:graphicFrameLocks noGrp="1"/>
          </p:cNvGraphicFramePr>
          <p:nvPr>
            <p:extLst>
              <p:ext uri="{D42A27DB-BD31-4B8C-83A1-F6EECF244321}">
                <p14:modId xmlns:p14="http://schemas.microsoft.com/office/powerpoint/2010/main" val="3533771327"/>
              </p:ext>
            </p:extLst>
          </p:nvPr>
        </p:nvGraphicFramePr>
        <p:xfrm>
          <a:off x="1348123" y="1262862"/>
          <a:ext cx="9495754" cy="4924600"/>
        </p:xfrm>
        <a:graphic>
          <a:graphicData uri="http://schemas.openxmlformats.org/drawingml/2006/table">
            <a:tbl>
              <a:tblPr firstRow="1" bandRow="1">
                <a:tableStyleId>{5C22544A-7EE6-4342-B048-85BDC9FD1C3A}</a:tableStyleId>
              </a:tblPr>
              <a:tblGrid>
                <a:gridCol w="2521265">
                  <a:extLst>
                    <a:ext uri="{9D8B030D-6E8A-4147-A177-3AD203B41FA5}">
                      <a16:colId xmlns:a16="http://schemas.microsoft.com/office/drawing/2014/main" val="20000"/>
                    </a:ext>
                  </a:extLst>
                </a:gridCol>
                <a:gridCol w="2229113">
                  <a:extLst>
                    <a:ext uri="{9D8B030D-6E8A-4147-A177-3AD203B41FA5}">
                      <a16:colId xmlns:a16="http://schemas.microsoft.com/office/drawing/2014/main" val="20001"/>
                    </a:ext>
                  </a:extLst>
                </a:gridCol>
                <a:gridCol w="2375189">
                  <a:extLst>
                    <a:ext uri="{9D8B030D-6E8A-4147-A177-3AD203B41FA5}">
                      <a16:colId xmlns:a16="http://schemas.microsoft.com/office/drawing/2014/main" val="20002"/>
                    </a:ext>
                  </a:extLst>
                </a:gridCol>
                <a:gridCol w="2370187">
                  <a:extLst>
                    <a:ext uri="{9D8B030D-6E8A-4147-A177-3AD203B41FA5}">
                      <a16:colId xmlns:a16="http://schemas.microsoft.com/office/drawing/2014/main" val="20003"/>
                    </a:ext>
                  </a:extLst>
                </a:gridCol>
              </a:tblGrid>
              <a:tr h="357050">
                <a:tc gridSpan="2">
                  <a:txBody>
                    <a:bodyPr/>
                    <a:lstStyle/>
                    <a:p>
                      <a:pPr algn="ctr"/>
                      <a:r>
                        <a:rPr lang="it-IT" sz="1400" noProof="0" dirty="0"/>
                        <a:t>Client</a:t>
                      </a:r>
                      <a:r>
                        <a:rPr lang="it-IT" sz="1400" baseline="0" noProof="0" dirty="0"/>
                        <a:t> side</a:t>
                      </a:r>
                      <a:endParaRPr lang="it-IT" sz="1400" noProof="0" dirty="0"/>
                    </a:p>
                  </a:txBody>
                  <a:tcPr marL="99060" marR="99060" marT="60960" marB="60960"/>
                </a:tc>
                <a:tc hMerge="1">
                  <a:txBody>
                    <a:bodyPr/>
                    <a:lstStyle/>
                    <a:p>
                      <a:endParaRPr lang="en-US" sz="1200" dirty="0"/>
                    </a:p>
                  </a:txBody>
                  <a:tcPr/>
                </a:tc>
                <a:tc gridSpan="2">
                  <a:txBody>
                    <a:bodyPr/>
                    <a:lstStyle/>
                    <a:p>
                      <a:r>
                        <a:rPr lang="it-IT" sz="1400"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7713">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extLst>
                  <a:ext uri="{0D108BD9-81ED-4DB2-BD59-A6C34878D82A}">
                    <a16:rowId xmlns:a16="http://schemas.microsoft.com/office/drawing/2014/main" val="10001"/>
                  </a:ext>
                </a:extLst>
              </a:tr>
              <a:tr h="43227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loginPage</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loginForm</a:t>
                      </a:r>
                      <a:r>
                        <a:rPr lang="it-IT" sz="1400" baseline="0" noProof="0" dirty="0">
                          <a:sym typeface="Wingdings" panose="05000000000000000000" pitchFamily="2" charset="2"/>
                        </a:rPr>
                        <a:t> </a:t>
                      </a:r>
                      <a:r>
                        <a:rPr lang="it-IT" sz="1400" baseline="0" noProof="0" dirty="0">
                          <a:solidFill>
                            <a:srgbClr val="FF0000"/>
                          </a:solidFill>
                          <a:sym typeface="Wingdings" panose="05000000000000000000" pitchFamily="2" charset="2"/>
                        </a:rPr>
                        <a:t>SIGN IN</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checkPassword</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2"/>
                  </a:ext>
                </a:extLst>
              </a:tr>
              <a:tr h="5298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 </a:t>
                      </a:r>
                      <a:r>
                        <a:rPr lang="it-IT" sz="1400" noProof="0" dirty="0" err="1">
                          <a:solidFill>
                            <a:schemeClr val="tx1"/>
                          </a:solidFill>
                        </a:rPr>
                        <a:t>loginPage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RegistrationForm</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SIGN UP </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a:t>
                      </a:r>
                      <a:r>
                        <a:rPr lang="it-IT" sz="1400" baseline="0" noProof="0" dirty="0"/>
                        <a:t> (username, password, </a:t>
                      </a:r>
                      <a:r>
                        <a:rPr lang="it-IT" sz="1400" baseline="0" noProof="0" dirty="0" err="1"/>
                        <a:t>repeat</a:t>
                      </a:r>
                      <a:r>
                        <a:rPr lang="it-IT" sz="1400" baseline="0" noProof="0" dirty="0"/>
                        <a:t>-password, mail)</a:t>
                      </a:r>
                      <a:endParaRPr lang="it-IT" sz="1400" noProof="0" dirty="0"/>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checkRegistration</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3"/>
                  </a:ext>
                </a:extLst>
              </a:tr>
              <a:tr h="73594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 ()</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logout</a:t>
                      </a:r>
                    </a:p>
                  </a:txBody>
                  <a:tcPr marL="99060" marR="99060" marT="60960" marB="60960"/>
                </a:tc>
                <a:extLst>
                  <a:ext uri="{0D108BD9-81ED-4DB2-BD59-A6C34878D82A}">
                    <a16:rowId xmlns:a16="http://schemas.microsoft.com/office/drawing/2014/main" val="10004"/>
                  </a:ext>
                </a:extLst>
              </a:tr>
              <a:tr h="539761">
                <a:tc>
                  <a:txBody>
                    <a:bodyPr/>
                    <a:lstStyle/>
                    <a:p>
                      <a:r>
                        <a:rPr lang="it-IT" sz="1400" noProof="0" dirty="0" err="1"/>
                        <a:t>HomePage</a:t>
                      </a:r>
                      <a:r>
                        <a:rPr lang="it-IT" sz="140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LOAD</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pageOrchestrator</a:t>
                      </a:r>
                      <a:endParaRPr lang="it-IT" sz="1400" noProof="0" dirty="0">
                        <a:solidFill>
                          <a:srgbClr val="00B050"/>
                        </a:solidFill>
                      </a:endParaRP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getMeetingListData</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5"/>
                  </a:ext>
                </a:extLst>
              </a:tr>
              <a:tr h="520484">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t>MeetingForm</a:t>
                      </a:r>
                      <a:r>
                        <a:rPr lang="it-IT" sz="140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CREATE</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meetingCreate.Show</a:t>
                      </a:r>
                      <a:r>
                        <a:rPr lang="it-IT" sz="1400" noProof="0" dirty="0">
                          <a:solidFill>
                            <a:srgbClr val="00B050"/>
                          </a:solidFill>
                        </a:rPr>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getRegisteredUserData</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6"/>
                  </a:ext>
                </a:extLst>
              </a:tr>
              <a:tr h="469078">
                <a:tc>
                  <a:txBody>
                    <a:bodyPr/>
                    <a:lstStyle/>
                    <a:p>
                      <a:r>
                        <a:rPr lang="it-IT" sz="1400" noProof="0" dirty="0" err="1"/>
                        <a:t>HomePage</a:t>
                      </a:r>
                      <a:r>
                        <a:rPr lang="it-IT" sz="1400" noProof="0" dirty="0"/>
                        <a:t> </a:t>
                      </a:r>
                      <a:r>
                        <a:rPr lang="it-IT" sz="1400" noProof="0" dirty="0">
                          <a:sym typeface="Wingdings" panose="05000000000000000000" pitchFamily="2" charset="2"/>
                        </a:rPr>
                        <a:t></a:t>
                      </a:r>
                      <a:r>
                        <a:rPr lang="it-IT" sz="1400" baseline="0" noProof="0" dirty="0"/>
                        <a:t> </a:t>
                      </a:r>
                      <a:r>
                        <a:rPr lang="it-IT" sz="1400" baseline="0" noProof="0" dirty="0" err="1"/>
                        <a:t>ModalWindow</a:t>
                      </a:r>
                      <a:r>
                        <a:rPr lang="it-IT" sz="1400" baseline="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SEND</a:t>
                      </a:r>
                      <a:r>
                        <a:rPr lang="it-IT" sz="1400" noProof="0" dirty="0">
                          <a:solidFill>
                            <a:schemeClr val="tx1"/>
                          </a:solidFill>
                          <a:sym typeface="Wingdings" panose="05000000000000000000" pitchFamily="2" charset="2"/>
                        </a:rPr>
                        <a:t> </a:t>
                      </a:r>
                      <a:endParaRPr lang="it-IT" sz="1400" noProof="0" dirty="0"/>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r>
                        <a:rPr lang="it-IT" sz="1400" noProof="0" dirty="0"/>
                        <a:t>POST(MEETING, </a:t>
                      </a:r>
                      <a:r>
                        <a:rPr lang="it-IT" sz="1400" noProof="0" dirty="0" err="1"/>
                        <a:t>numAttempts</a:t>
                      </a:r>
                      <a:r>
                        <a:rPr lang="it-IT" sz="1400" noProof="0" dirty="0"/>
                        <a:t>, PARTICIPANTS)</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createMeeting</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7"/>
                  </a:ext>
                </a:extLst>
              </a:tr>
              <a:tr h="469078">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ModalWindow</a:t>
                      </a:r>
                      <a:r>
                        <a:rPr lang="it-IT" sz="1400" noProof="0" dirty="0">
                          <a:sym typeface="Wingdings" panose="05000000000000000000" pitchFamily="2" charset="2"/>
                        </a:rPr>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CANCEL</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meetingCreator.dismissCreation</a:t>
                      </a:r>
                      <a:r>
                        <a:rPr lang="it-IT" sz="1400" noProof="0" dirty="0">
                          <a:solidFill>
                            <a:srgbClr val="00B050"/>
                          </a:solidFill>
                        </a:rPr>
                        <a: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9240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314E1-C671-CFE4-A38B-C7BA8FE6566F}"/>
              </a:ext>
            </a:extLst>
          </p:cNvPr>
          <p:cNvSpPr>
            <a:spLocks noGrp="1"/>
          </p:cNvSpPr>
          <p:nvPr>
            <p:ph type="title"/>
          </p:nvPr>
        </p:nvSpPr>
        <p:spPr/>
        <p:txBody>
          <a:bodyPr>
            <a:normAutofit/>
          </a:bodyPr>
          <a:lstStyle/>
          <a:p>
            <a:pPr algn="ctr"/>
            <a:r>
              <a:rPr lang="it-IT" sz="3600" b="1" dirty="0"/>
              <a:t>Server side</a:t>
            </a:r>
          </a:p>
        </p:txBody>
      </p:sp>
      <p:sp>
        <p:nvSpPr>
          <p:cNvPr id="4" name="CasellaDiTesto 3">
            <a:extLst>
              <a:ext uri="{FF2B5EF4-FFF2-40B4-BE49-F238E27FC236}">
                <a16:creationId xmlns:a16="http://schemas.microsoft.com/office/drawing/2014/main" id="{590060EE-CADB-F62B-9061-4984A76F108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6" name="CasellaDiTesto 5">
            <a:extLst>
              <a:ext uri="{FF2B5EF4-FFF2-40B4-BE49-F238E27FC236}">
                <a16:creationId xmlns:a16="http://schemas.microsoft.com/office/drawing/2014/main" id="{189BB63A-8B6A-4F41-7CC1-F68ECD51F54C}"/>
              </a:ext>
            </a:extLst>
          </p:cNvPr>
          <p:cNvSpPr txBox="1"/>
          <p:nvPr/>
        </p:nvSpPr>
        <p:spPr>
          <a:xfrm>
            <a:off x="444381" y="1670388"/>
            <a:ext cx="6432280" cy="3139321"/>
          </a:xfrm>
          <a:prstGeom prst="rect">
            <a:avLst/>
          </a:prstGeom>
          <a:noFill/>
        </p:spPr>
        <p:txBody>
          <a:bodyPr wrap="square" rtlCol="0">
            <a:spAutoFit/>
          </a:bodyPr>
          <a:lstStyle/>
          <a:p>
            <a:pPr marL="285750" indent="-285750">
              <a:buFont typeface="Arial" panose="020B0604020202020204" pitchFamily="34" charset="0"/>
              <a:buChar char="•"/>
            </a:pPr>
            <a:r>
              <a:rPr lang="it-IT" dirty="0"/>
              <a:t>Controllers</a:t>
            </a:r>
          </a:p>
          <a:p>
            <a:pPr marL="742950" lvl="1" indent="-285750">
              <a:buFont typeface="Wingdings" panose="05000000000000000000" pitchFamily="2" charset="2"/>
              <a:buChar char="§"/>
            </a:pPr>
            <a:r>
              <a:rPr lang="it-IT" dirty="0" err="1"/>
              <a:t>CheckPassword</a:t>
            </a:r>
            <a:r>
              <a:rPr lang="it-IT" dirty="0"/>
              <a:t>(username, password)</a:t>
            </a:r>
          </a:p>
          <a:p>
            <a:pPr marL="742950" lvl="1" indent="-285750">
              <a:buFont typeface="Wingdings" panose="05000000000000000000" pitchFamily="2" charset="2"/>
              <a:buChar char="§"/>
            </a:pPr>
            <a:r>
              <a:rPr lang="it-IT" dirty="0" err="1"/>
              <a:t>CheckRegistration</a:t>
            </a:r>
            <a:r>
              <a:rPr lang="it-IT" dirty="0"/>
              <a:t>(user, password, </a:t>
            </a:r>
            <a:r>
              <a:rPr lang="it-IT" dirty="0" err="1"/>
              <a:t>repeat</a:t>
            </a:r>
            <a:r>
              <a:rPr lang="it-IT" dirty="0"/>
              <a:t>-password, mail)</a:t>
            </a:r>
          </a:p>
          <a:p>
            <a:pPr marL="742950" lvl="1" indent="-285750">
              <a:buFont typeface="Wingdings" panose="05000000000000000000" pitchFamily="2" charset="2"/>
              <a:buChar char="§"/>
            </a:pPr>
            <a:r>
              <a:rPr lang="it-IT" dirty="0"/>
              <a:t>Logout</a:t>
            </a:r>
          </a:p>
          <a:p>
            <a:pPr marL="742950" lvl="1" indent="-285750">
              <a:buFont typeface="Wingdings" panose="05000000000000000000" pitchFamily="2" charset="2"/>
              <a:buChar char="§"/>
            </a:pPr>
            <a:r>
              <a:rPr lang="it-IT" dirty="0" err="1"/>
              <a:t>GetMeetingListData</a:t>
            </a:r>
            <a:r>
              <a:rPr lang="it-IT" dirty="0"/>
              <a:t>(</a:t>
            </a:r>
            <a:r>
              <a:rPr lang="it-IT" dirty="0" err="1"/>
              <a:t>idUser</a:t>
            </a:r>
            <a:r>
              <a:rPr lang="it-IT" dirty="0"/>
              <a:t>)</a:t>
            </a:r>
          </a:p>
          <a:p>
            <a:pPr marL="742950" lvl="1" indent="-285750">
              <a:buFont typeface="Wingdings" panose="05000000000000000000" pitchFamily="2" charset="2"/>
              <a:buChar char="§"/>
            </a:pPr>
            <a:r>
              <a:rPr lang="it-IT" dirty="0" err="1"/>
              <a:t>GetRegisteredUserData</a:t>
            </a:r>
            <a:r>
              <a:rPr lang="it-IT" dirty="0"/>
              <a:t>(</a:t>
            </a:r>
            <a:r>
              <a:rPr lang="it-IT" dirty="0" err="1"/>
              <a:t>idUser</a:t>
            </a:r>
            <a:r>
              <a:rPr lang="it-IT" dirty="0"/>
              <a:t>)</a:t>
            </a:r>
          </a:p>
          <a:p>
            <a:pPr marL="742950" lvl="1" indent="-285750">
              <a:buFont typeface="Wingdings" panose="05000000000000000000" pitchFamily="2" charset="2"/>
              <a:buChar char="§"/>
            </a:pPr>
            <a:r>
              <a:rPr lang="it-IT" dirty="0" err="1"/>
              <a:t>CreateMeeting</a:t>
            </a:r>
            <a:r>
              <a:rPr lang="it-IT" dirty="0"/>
              <a:t>(meeting, </a:t>
            </a:r>
            <a:r>
              <a:rPr lang="it-IT" dirty="0" err="1"/>
              <a:t>usersInvited</a:t>
            </a:r>
            <a:r>
              <a:rPr lang="it-IT" dirty="0"/>
              <a:t>)</a:t>
            </a:r>
          </a:p>
          <a:p>
            <a:pPr marL="285750" indent="-285750">
              <a:buFont typeface="Arial" panose="020B0604020202020204" pitchFamily="34" charset="0"/>
              <a:buChar char="•"/>
            </a:pPr>
            <a:r>
              <a:rPr lang="it-IT" dirty="0" err="1"/>
              <a:t>Beans</a:t>
            </a:r>
            <a:r>
              <a:rPr lang="it-IT" dirty="0"/>
              <a:t>	 </a:t>
            </a:r>
          </a:p>
          <a:p>
            <a:pPr marL="742950" lvl="1" indent="-285750">
              <a:buFont typeface="Wingdings" panose="05000000000000000000" pitchFamily="2" charset="2"/>
              <a:buChar char="§"/>
            </a:pPr>
            <a:r>
              <a:rPr lang="it-IT" dirty="0"/>
              <a:t>User</a:t>
            </a:r>
          </a:p>
          <a:p>
            <a:pPr marL="742950" lvl="1" indent="-285750">
              <a:buFont typeface="Wingdings" panose="05000000000000000000" pitchFamily="2" charset="2"/>
              <a:buChar char="§"/>
            </a:pPr>
            <a:r>
              <a:rPr lang="it-IT" dirty="0"/>
              <a:t>Meeting</a:t>
            </a:r>
          </a:p>
          <a:p>
            <a:r>
              <a:rPr lang="it-IT" dirty="0"/>
              <a:t>	</a:t>
            </a:r>
          </a:p>
        </p:txBody>
      </p:sp>
      <p:sp>
        <p:nvSpPr>
          <p:cNvPr id="7" name="CasellaDiTesto 6">
            <a:extLst>
              <a:ext uri="{FF2B5EF4-FFF2-40B4-BE49-F238E27FC236}">
                <a16:creationId xmlns:a16="http://schemas.microsoft.com/office/drawing/2014/main" id="{B6EEC3DE-8791-46C1-B6D6-EB7623F8A591}"/>
              </a:ext>
            </a:extLst>
          </p:cNvPr>
          <p:cNvSpPr txBox="1"/>
          <p:nvPr/>
        </p:nvSpPr>
        <p:spPr>
          <a:xfrm>
            <a:off x="6718041" y="1670388"/>
            <a:ext cx="5464404" cy="3416320"/>
          </a:xfrm>
          <a:prstGeom prst="rect">
            <a:avLst/>
          </a:prstGeom>
          <a:noFill/>
        </p:spPr>
        <p:txBody>
          <a:bodyPr wrap="square" rtlCol="0">
            <a:spAutoFit/>
          </a:bodyPr>
          <a:lstStyle/>
          <a:p>
            <a:pPr marL="285750" indent="-285750">
              <a:buFont typeface="Arial" panose="020B0604020202020204" pitchFamily="34" charset="0"/>
              <a:buChar char="•"/>
            </a:pPr>
            <a:r>
              <a:rPr lang="it-IT" dirty="0"/>
              <a:t>DAO</a:t>
            </a:r>
          </a:p>
          <a:p>
            <a:pPr marL="742950" lvl="1" indent="-285750">
              <a:buFont typeface="Wingdings" panose="05000000000000000000" pitchFamily="2" charset="2"/>
              <a:buChar char="§"/>
            </a:pPr>
            <a:r>
              <a:rPr lang="it-IT" dirty="0" err="1"/>
              <a:t>UserDAO</a:t>
            </a:r>
            <a:endParaRPr lang="it-IT" dirty="0"/>
          </a:p>
          <a:p>
            <a:pPr lvl="2"/>
            <a:r>
              <a:rPr lang="it-IT" dirty="0" err="1"/>
              <a:t>checkCredentials</a:t>
            </a:r>
            <a:r>
              <a:rPr lang="it-IT" dirty="0"/>
              <a:t>(username, password)</a:t>
            </a:r>
          </a:p>
          <a:p>
            <a:pPr lvl="2"/>
            <a:r>
              <a:rPr lang="it-IT" dirty="0" err="1"/>
              <a:t>registerUser</a:t>
            </a:r>
            <a:r>
              <a:rPr lang="it-IT" dirty="0"/>
              <a:t>(USER)</a:t>
            </a:r>
          </a:p>
          <a:p>
            <a:pPr lvl="2"/>
            <a:r>
              <a:rPr lang="it-IT" dirty="0" err="1"/>
              <a:t>findAllUsers</a:t>
            </a:r>
            <a:r>
              <a:rPr lang="it-IT" dirty="0"/>
              <a:t>()</a:t>
            </a:r>
          </a:p>
          <a:p>
            <a:pPr lvl="2"/>
            <a:r>
              <a:rPr lang="it-IT" dirty="0" err="1"/>
              <a:t>findUsersExceptCreator</a:t>
            </a:r>
            <a:r>
              <a:rPr lang="it-IT" dirty="0"/>
              <a:t>(</a:t>
            </a:r>
            <a:r>
              <a:rPr lang="it-IT" dirty="0" err="1"/>
              <a:t>usernameCreator</a:t>
            </a:r>
            <a:r>
              <a:rPr lang="it-IT" dirty="0"/>
              <a:t>)</a:t>
            </a:r>
          </a:p>
          <a:p>
            <a:pPr lvl="1"/>
            <a:endParaRPr lang="it-IT" dirty="0"/>
          </a:p>
          <a:p>
            <a:pPr marL="742950" lvl="1" indent="-285750">
              <a:buFont typeface="Wingdings" panose="05000000000000000000" pitchFamily="2" charset="2"/>
              <a:buChar char="§"/>
            </a:pPr>
            <a:r>
              <a:rPr lang="it-IT" dirty="0" err="1"/>
              <a:t>MeetingDAO</a:t>
            </a:r>
            <a:endParaRPr lang="it-IT" dirty="0"/>
          </a:p>
          <a:p>
            <a:pPr lvl="1"/>
            <a:r>
              <a:rPr lang="it-IT" dirty="0"/>
              <a:t>     </a:t>
            </a:r>
            <a:r>
              <a:rPr lang="it-IT" dirty="0" err="1"/>
              <a:t>findMeetingsByUser</a:t>
            </a:r>
            <a:r>
              <a:rPr lang="it-IT" dirty="0"/>
              <a:t>(</a:t>
            </a:r>
            <a:r>
              <a:rPr lang="it-IT" dirty="0" err="1"/>
              <a:t>idUser</a:t>
            </a:r>
            <a:r>
              <a:rPr lang="it-IT" dirty="0"/>
              <a:t>)</a:t>
            </a:r>
            <a:br>
              <a:rPr lang="it-IT" dirty="0"/>
            </a:br>
            <a:r>
              <a:rPr lang="it-IT" dirty="0"/>
              <a:t>     </a:t>
            </a:r>
            <a:r>
              <a:rPr lang="it-IT" dirty="0" err="1"/>
              <a:t>createMeetingWithParticipants</a:t>
            </a:r>
            <a:r>
              <a:rPr lang="it-IT" dirty="0"/>
              <a:t>(MEETING, </a:t>
            </a:r>
            <a:r>
              <a:rPr lang="it-IT" dirty="0" err="1"/>
              <a:t>idCreator</a:t>
            </a:r>
            <a:r>
              <a:rPr lang="it-IT" dirty="0"/>
              <a:t>, </a:t>
            </a:r>
            <a:r>
              <a:rPr lang="it-IT" dirty="0" err="1"/>
              <a:t>idUsersInvited</a:t>
            </a:r>
            <a:r>
              <a:rPr lang="it-IT" dirty="0"/>
              <a:t> )</a:t>
            </a:r>
          </a:p>
          <a:p>
            <a:pPr marL="742950" lvl="1" indent="-285750">
              <a:buFont typeface="Wingdings" panose="05000000000000000000" pitchFamily="2" charset="2"/>
              <a:buChar char="§"/>
            </a:pPr>
            <a:endParaRPr lang="it-IT" dirty="0"/>
          </a:p>
        </p:txBody>
      </p:sp>
    </p:spTree>
    <p:extLst>
      <p:ext uri="{BB962C8B-B14F-4D97-AF65-F5344CB8AC3E}">
        <p14:creationId xmlns:p14="http://schemas.microsoft.com/office/powerpoint/2010/main" val="386490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64872-693A-C179-807C-BB1B4DDD53D5}"/>
              </a:ext>
            </a:extLst>
          </p:cNvPr>
          <p:cNvSpPr>
            <a:spLocks noGrp="1"/>
          </p:cNvSpPr>
          <p:nvPr>
            <p:ph type="title"/>
          </p:nvPr>
        </p:nvSpPr>
        <p:spPr/>
        <p:txBody>
          <a:bodyPr>
            <a:normAutofit/>
          </a:bodyPr>
          <a:lstStyle/>
          <a:p>
            <a:pPr algn="ctr"/>
            <a:r>
              <a:rPr lang="it-IT" sz="3600" b="1" dirty="0"/>
              <a:t>Client side</a:t>
            </a:r>
          </a:p>
        </p:txBody>
      </p:sp>
      <p:sp>
        <p:nvSpPr>
          <p:cNvPr id="3" name="Segnaposto contenuto 2">
            <a:extLst>
              <a:ext uri="{FF2B5EF4-FFF2-40B4-BE49-F238E27FC236}">
                <a16:creationId xmlns:a16="http://schemas.microsoft.com/office/drawing/2014/main" id="{1C402DB2-39C2-02C0-3CB0-E9A8F2A0DC49}"/>
              </a:ext>
            </a:extLst>
          </p:cNvPr>
          <p:cNvSpPr>
            <a:spLocks noGrp="1"/>
          </p:cNvSpPr>
          <p:nvPr>
            <p:ph idx="1"/>
          </p:nvPr>
        </p:nvSpPr>
        <p:spPr>
          <a:xfrm>
            <a:off x="838200" y="1548625"/>
            <a:ext cx="5257800" cy="4351338"/>
          </a:xfrm>
        </p:spPr>
        <p:txBody>
          <a:bodyPr>
            <a:normAutofit fontScale="85000" lnSpcReduction="10000"/>
          </a:bodyPr>
          <a:lstStyle/>
          <a:p>
            <a:pPr marL="285750" indent="-285750">
              <a:buFont typeface="Arial" panose="020B0604020202020204" pitchFamily="34" charset="0"/>
              <a:buChar char="•"/>
            </a:pPr>
            <a:r>
              <a:rPr lang="it-IT" dirty="0" err="1"/>
              <a:t>LoginPage</a:t>
            </a:r>
            <a:endParaRPr lang="it-IT" dirty="0"/>
          </a:p>
          <a:p>
            <a:pPr marL="742950" lvl="1" indent="-285750">
              <a:buFont typeface="Wingdings" panose="05000000000000000000" pitchFamily="2" charset="2"/>
              <a:buChar char="§"/>
            </a:pPr>
            <a:r>
              <a:rPr lang="it-IT" dirty="0"/>
              <a:t>LOGIN FORM</a:t>
            </a:r>
          </a:p>
          <a:p>
            <a:pPr marL="457200" lvl="1" indent="0">
              <a:buNone/>
            </a:pPr>
            <a:r>
              <a:rPr lang="it-IT" dirty="0"/>
              <a:t>	- gestore </a:t>
            </a:r>
            <a:r>
              <a:rPr lang="it-IT" dirty="0" err="1"/>
              <a:t>sign</a:t>
            </a:r>
            <a:r>
              <a:rPr lang="it-IT" dirty="0"/>
              <a:t> in interrotti</a:t>
            </a:r>
          </a:p>
          <a:p>
            <a:pPr marL="742950" lvl="1" indent="-285750">
              <a:buFont typeface="Wingdings" panose="05000000000000000000" pitchFamily="2" charset="2"/>
              <a:buChar char="§"/>
            </a:pPr>
            <a:r>
              <a:rPr lang="it-IT" dirty="0"/>
              <a:t>REGISTRATION FORM</a:t>
            </a:r>
          </a:p>
          <a:p>
            <a:pPr marL="457200" lvl="1" indent="0">
              <a:buNone/>
            </a:pPr>
            <a:r>
              <a:rPr lang="it-IT" dirty="0"/>
              <a:t>	- gestore </a:t>
            </a:r>
            <a:r>
              <a:rPr lang="it-IT" dirty="0" err="1"/>
              <a:t>sign</a:t>
            </a:r>
            <a:r>
              <a:rPr lang="it-IT" dirty="0"/>
              <a:t> up interrotti</a:t>
            </a:r>
          </a:p>
          <a:p>
            <a:pPr marL="457200" lvl="1" indent="0">
              <a:buNone/>
            </a:pPr>
            <a:endParaRPr lang="it-IT" dirty="0"/>
          </a:p>
          <a:p>
            <a:pPr marL="285750" indent="-285750">
              <a:buFont typeface="Arial" panose="020B0604020202020204" pitchFamily="34" charset="0"/>
              <a:buChar char="•"/>
            </a:pPr>
            <a:r>
              <a:rPr lang="it-IT" dirty="0" err="1"/>
              <a:t>HomePage</a:t>
            </a:r>
            <a:endParaRPr lang="it-IT" dirty="0"/>
          </a:p>
          <a:p>
            <a:pPr marL="742950" lvl="1" indent="-285750">
              <a:buFont typeface="Wingdings" panose="05000000000000000000" pitchFamily="2" charset="2"/>
              <a:buChar char="§"/>
            </a:pPr>
            <a:r>
              <a:rPr lang="it-IT" dirty="0"/>
              <a:t>MEETING TABLE</a:t>
            </a:r>
          </a:p>
          <a:p>
            <a:pPr marL="457200" lvl="1" indent="0">
              <a:buNone/>
            </a:pPr>
            <a:r>
              <a:rPr lang="it-IT" dirty="0"/>
              <a:t>	-show() </a:t>
            </a:r>
            <a:r>
              <a:rPr lang="it-IT" sz="1800" baseline="0" noProof="0" dirty="0">
                <a:sym typeface="Wingdings" panose="05000000000000000000" pitchFamily="2" charset="2"/>
              </a:rPr>
              <a:t> richiede al server i dati dell’elenco di  </a:t>
            </a:r>
          </a:p>
          <a:p>
            <a:pPr marL="457200" lvl="1" indent="0">
              <a:buNone/>
            </a:pPr>
            <a:r>
              <a:rPr lang="it-IT" dirty="0">
                <a:sym typeface="Wingdings" panose="05000000000000000000" pitchFamily="2" charset="2"/>
              </a:rPr>
              <a:t>	</a:t>
            </a:r>
            <a:r>
              <a:rPr lang="it-IT" sz="1800" dirty="0">
                <a:sym typeface="Wingdings" panose="05000000000000000000" pitchFamily="2" charset="2"/>
              </a:rPr>
              <a:t>meetings</a:t>
            </a:r>
          </a:p>
          <a:p>
            <a:pPr lvl="1"/>
            <a:r>
              <a:rPr lang="it-IT" dirty="0">
                <a:sym typeface="Wingdings" panose="05000000000000000000" pitchFamily="2" charset="2"/>
              </a:rPr>
              <a:t>	-update() </a:t>
            </a:r>
            <a:r>
              <a:rPr lang="it-IT" sz="1800" baseline="0" noProof="0" dirty="0">
                <a:sym typeface="Wingdings" panose="05000000000000000000" pitchFamily="2" charset="2"/>
              </a:rPr>
              <a:t> riceve dati dal server e aggiorna la </a:t>
            </a:r>
          </a:p>
          <a:p>
            <a:pPr marL="457200" lvl="1" indent="0">
              <a:buNone/>
            </a:pPr>
            <a:r>
              <a:rPr lang="it-IT" dirty="0">
                <a:sym typeface="Wingdings" panose="05000000000000000000" pitchFamily="2" charset="2"/>
              </a:rPr>
              <a:t>	</a:t>
            </a:r>
            <a:r>
              <a:rPr lang="it-IT" sz="1800" dirty="0">
                <a:sym typeface="Wingdings" panose="05000000000000000000" pitchFamily="2" charset="2"/>
              </a:rPr>
              <a:t>tabella</a:t>
            </a:r>
          </a:p>
          <a:p>
            <a:pPr lvl="1"/>
            <a:r>
              <a:rPr lang="it-IT" dirty="0">
                <a:sym typeface="Wingdings" panose="05000000000000000000" pitchFamily="2" charset="2"/>
              </a:rPr>
              <a:t>	-reset()</a:t>
            </a:r>
            <a:endParaRPr lang="it-IT" dirty="0"/>
          </a:p>
          <a:p>
            <a:pPr marL="457200" lvl="1" indent="0">
              <a:buNone/>
            </a:pPr>
            <a:endParaRPr lang="it-IT" dirty="0"/>
          </a:p>
          <a:p>
            <a:pPr marL="0" indent="0">
              <a:buNone/>
            </a:pPr>
            <a:endParaRPr lang="it-IT" dirty="0"/>
          </a:p>
        </p:txBody>
      </p:sp>
      <p:sp>
        <p:nvSpPr>
          <p:cNvPr id="4" name="CasellaDiTesto 3">
            <a:extLst>
              <a:ext uri="{FF2B5EF4-FFF2-40B4-BE49-F238E27FC236}">
                <a16:creationId xmlns:a16="http://schemas.microsoft.com/office/drawing/2014/main" id="{9487DB31-EAA5-55BB-748B-1147B53D6151}"/>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7" name="CasellaDiTesto 6">
            <a:extLst>
              <a:ext uri="{FF2B5EF4-FFF2-40B4-BE49-F238E27FC236}">
                <a16:creationId xmlns:a16="http://schemas.microsoft.com/office/drawing/2014/main" id="{260CF5E5-F760-25B2-C5A9-895DA18EB54C}"/>
              </a:ext>
            </a:extLst>
          </p:cNvPr>
          <p:cNvSpPr txBox="1"/>
          <p:nvPr/>
        </p:nvSpPr>
        <p:spPr>
          <a:xfrm>
            <a:off x="6010542" y="1462136"/>
            <a:ext cx="6256713" cy="4524315"/>
          </a:xfrm>
          <a:prstGeom prst="rect">
            <a:avLst/>
          </a:prstGeom>
          <a:noFill/>
        </p:spPr>
        <p:txBody>
          <a:bodyPr wrap="none" rtlCol="0">
            <a:spAutoFit/>
          </a:bodyPr>
          <a:lstStyle/>
          <a:p>
            <a:pPr marL="742950" lvl="1" indent="-285750" algn="just">
              <a:buFont typeface="Wingdings" panose="05000000000000000000" pitchFamily="2" charset="2"/>
              <a:buChar char="§"/>
            </a:pPr>
            <a:r>
              <a:rPr lang="it-IT" dirty="0"/>
              <a:t>MEETING CREATOR</a:t>
            </a:r>
          </a:p>
          <a:p>
            <a:pPr lvl="1" algn="just"/>
            <a:r>
              <a:rPr lang="it-IT" dirty="0"/>
              <a:t>	Contiene la </a:t>
            </a:r>
            <a:r>
              <a:rPr lang="it-IT" dirty="0" err="1"/>
              <a:t>form</a:t>
            </a:r>
            <a:r>
              <a:rPr lang="it-IT" dirty="0"/>
              <a:t> di creazione di una missione e la </a:t>
            </a:r>
          </a:p>
          <a:p>
            <a:pPr lvl="1" algn="just"/>
            <a:r>
              <a:rPr lang="it-IT" dirty="0"/>
              <a:t>	</a:t>
            </a:r>
            <a:r>
              <a:rPr lang="it-IT" dirty="0" err="1"/>
              <a:t>modal</a:t>
            </a:r>
            <a:r>
              <a:rPr lang="it-IT" dirty="0"/>
              <a:t>-window con l’anagrafica</a:t>
            </a:r>
          </a:p>
          <a:p>
            <a:pPr lvl="1" algn="just"/>
            <a:r>
              <a:rPr lang="it-IT" dirty="0"/>
              <a:t>	-</a:t>
            </a:r>
            <a:r>
              <a:rPr lang="it-IT" dirty="0" err="1"/>
              <a:t>registerEvents</a:t>
            </a:r>
            <a:r>
              <a:rPr lang="it-IT" dirty="0"/>
              <a:t>() </a:t>
            </a:r>
            <a:r>
              <a:rPr lang="it-IT" sz="1800" baseline="0" noProof="0" dirty="0">
                <a:sym typeface="Wingdings" panose="05000000000000000000" pitchFamily="2" charset="2"/>
              </a:rPr>
              <a:t> associa al componente le </a:t>
            </a:r>
          </a:p>
          <a:p>
            <a:pPr lvl="1" algn="just"/>
            <a:r>
              <a:rPr lang="it-IT" dirty="0">
                <a:sym typeface="Wingdings" panose="05000000000000000000" pitchFamily="2" charset="2"/>
              </a:rPr>
              <a:t>			funzioni di gestione degli eventi</a:t>
            </a:r>
          </a:p>
          <a:p>
            <a:pPr lvl="1" algn="just"/>
            <a:r>
              <a:rPr lang="it-IT" dirty="0">
                <a:sym typeface="Wingdings" panose="05000000000000000000" pitchFamily="2" charset="2"/>
              </a:rPr>
              <a:t>	-show() </a:t>
            </a:r>
            <a:r>
              <a:rPr lang="it-IT" sz="1800" baseline="0" noProof="0" dirty="0">
                <a:sym typeface="Wingdings" panose="05000000000000000000" pitchFamily="2" charset="2"/>
              </a:rPr>
              <a:t> richiede al server la lista di utenti invitabili</a:t>
            </a:r>
          </a:p>
          <a:p>
            <a:pPr lvl="1" algn="just"/>
            <a:r>
              <a:rPr lang="it-IT" dirty="0">
                <a:sym typeface="Wingdings" panose="05000000000000000000" pitchFamily="2" charset="2"/>
              </a:rPr>
              <a:t>	-update() </a:t>
            </a:r>
            <a:r>
              <a:rPr lang="it-IT" sz="1800" baseline="0" noProof="0" dirty="0">
                <a:sym typeface="Wingdings" panose="05000000000000000000" pitchFamily="2" charset="2"/>
              </a:rPr>
              <a:t></a:t>
            </a:r>
            <a:r>
              <a:rPr lang="it-IT" dirty="0">
                <a:sym typeface="Wingdings" panose="05000000000000000000" pitchFamily="2" charset="2"/>
              </a:rPr>
              <a:t> riceve dati dal server e aggiorna la</a:t>
            </a:r>
          </a:p>
          <a:p>
            <a:pPr lvl="1" algn="just"/>
            <a:r>
              <a:rPr lang="it-IT" dirty="0">
                <a:sym typeface="Wingdings" panose="05000000000000000000" pitchFamily="2" charset="2"/>
              </a:rPr>
              <a:t>		     anagrafica</a:t>
            </a:r>
          </a:p>
          <a:p>
            <a:pPr lvl="1" algn="just"/>
            <a:r>
              <a:rPr lang="it-IT" dirty="0">
                <a:sym typeface="Wingdings" panose="05000000000000000000" pitchFamily="2" charset="2"/>
              </a:rPr>
              <a:t>	-reset() </a:t>
            </a:r>
            <a:r>
              <a:rPr lang="it-IT" sz="1800" baseline="0" noProof="0" dirty="0">
                <a:sym typeface="Wingdings" panose="05000000000000000000" pitchFamily="2" charset="2"/>
              </a:rPr>
              <a:t> imposta le condizioni di iniziale visibilità</a:t>
            </a:r>
          </a:p>
          <a:p>
            <a:pPr lvl="1" algn="just"/>
            <a:r>
              <a:rPr lang="it-IT" dirty="0">
                <a:sym typeface="Wingdings" panose="05000000000000000000" pitchFamily="2" charset="2"/>
              </a:rPr>
              <a:t>	-</a:t>
            </a:r>
            <a:r>
              <a:rPr lang="it-IT" dirty="0" err="1">
                <a:sym typeface="Wingdings" panose="05000000000000000000" pitchFamily="2" charset="2"/>
              </a:rPr>
              <a:t>dismissCreation</a:t>
            </a:r>
            <a:r>
              <a:rPr lang="it-IT" dirty="0">
                <a:sym typeface="Wingdings" panose="05000000000000000000" pitchFamily="2" charset="2"/>
              </a:rPr>
              <a:t>() </a:t>
            </a:r>
            <a:r>
              <a:rPr lang="it-IT" sz="1800" baseline="0" noProof="0" dirty="0">
                <a:sym typeface="Wingdings" panose="05000000000000000000" pitchFamily="2" charset="2"/>
              </a:rPr>
              <a:t> annulla creazione di una riunione</a:t>
            </a:r>
            <a:endParaRPr lang="it-IT" dirty="0"/>
          </a:p>
          <a:p>
            <a:pPr marL="742950" lvl="1" indent="-285750" algn="just">
              <a:buFont typeface="Wingdings" panose="05000000000000000000" pitchFamily="2" charset="2"/>
              <a:buChar char="§"/>
            </a:pPr>
            <a:r>
              <a:rPr lang="it-IT" dirty="0"/>
              <a:t>PAGE ORCHESTRATOR</a:t>
            </a:r>
          </a:p>
          <a:p>
            <a:pPr lvl="1" algn="just"/>
            <a:r>
              <a:rPr lang="it-IT" dirty="0"/>
              <a:t>	Gestisce la pagina</a:t>
            </a:r>
          </a:p>
          <a:p>
            <a:pPr lvl="1" algn="just"/>
            <a:r>
              <a:rPr lang="it-IT" dirty="0"/>
              <a:t>	-start() </a:t>
            </a:r>
            <a:r>
              <a:rPr lang="it-IT" sz="1800" baseline="0" noProof="0" dirty="0">
                <a:sym typeface="Wingdings" panose="05000000000000000000" pitchFamily="2" charset="2"/>
              </a:rPr>
              <a:t> crea e inizializza i componenti, registrando</a:t>
            </a:r>
          </a:p>
          <a:p>
            <a:pPr lvl="1" algn="just"/>
            <a:r>
              <a:rPr lang="it-IT" dirty="0">
                <a:sym typeface="Wingdings" panose="05000000000000000000" pitchFamily="2" charset="2"/>
              </a:rPr>
              <a:t>		 i gestori degli eventi</a:t>
            </a:r>
          </a:p>
          <a:p>
            <a:pPr lvl="1" algn="just"/>
            <a:r>
              <a:rPr lang="it-IT" dirty="0">
                <a:sym typeface="Wingdings" panose="05000000000000000000" pitchFamily="2" charset="2"/>
              </a:rPr>
              <a:t>	-refresh() </a:t>
            </a:r>
            <a:r>
              <a:rPr lang="it-IT" sz="1800" baseline="0" noProof="0" dirty="0">
                <a:sym typeface="Wingdings" panose="05000000000000000000" pitchFamily="2" charset="2"/>
              </a:rPr>
              <a:t> gestisce il </a:t>
            </a:r>
            <a:r>
              <a:rPr lang="it-IT" sz="1800" baseline="0" noProof="0" dirty="0" err="1">
                <a:sym typeface="Wingdings" panose="05000000000000000000" pitchFamily="2" charset="2"/>
              </a:rPr>
              <a:t>reperiment</a:t>
            </a:r>
            <a:r>
              <a:rPr lang="it-IT" dirty="0">
                <a:sym typeface="Wingdings" panose="05000000000000000000" pitchFamily="2" charset="2"/>
              </a:rPr>
              <a:t>o dei contenuti e </a:t>
            </a:r>
          </a:p>
          <a:p>
            <a:pPr lvl="1" algn="just"/>
            <a:r>
              <a:rPr lang="it-IT" dirty="0">
                <a:sym typeface="Wingdings" panose="05000000000000000000" pitchFamily="2" charset="2"/>
              </a:rPr>
              <a:t>		     la visualizzazione dei componenti</a:t>
            </a:r>
            <a:endParaRPr lang="it-IT" dirty="0"/>
          </a:p>
        </p:txBody>
      </p:sp>
    </p:spTree>
    <p:extLst>
      <p:ext uri="{BB962C8B-B14F-4D97-AF65-F5344CB8AC3E}">
        <p14:creationId xmlns:p14="http://schemas.microsoft.com/office/powerpoint/2010/main" val="334246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53B067-2C53-96B8-E37E-1D7756053D9E}"/>
              </a:ext>
            </a:extLst>
          </p:cNvPr>
          <p:cNvSpPr>
            <a:spLocks noGrp="1"/>
          </p:cNvSpPr>
          <p:nvPr>
            <p:ph type="title"/>
          </p:nvPr>
        </p:nvSpPr>
        <p:spPr>
          <a:xfrm>
            <a:off x="816026" y="146077"/>
            <a:ext cx="10515600" cy="1325563"/>
          </a:xfrm>
        </p:spPr>
        <p:txBody>
          <a:bodyPr>
            <a:normAutofit/>
          </a:bodyPr>
          <a:lstStyle/>
          <a:p>
            <a:pPr algn="ctr"/>
            <a:r>
              <a:rPr lang="it-IT" sz="3600" b="1" dirty="0"/>
              <a:t>Evento: Login</a:t>
            </a:r>
          </a:p>
        </p:txBody>
      </p:sp>
      <p:sp>
        <p:nvSpPr>
          <p:cNvPr id="4" name="CasellaDiTesto 3">
            <a:extLst>
              <a:ext uri="{FF2B5EF4-FFF2-40B4-BE49-F238E27FC236}">
                <a16:creationId xmlns:a16="http://schemas.microsoft.com/office/drawing/2014/main" id="{120B6296-A5C3-BBED-EA4D-A4880CA25C84}"/>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82;p37">
            <a:extLst>
              <a:ext uri="{FF2B5EF4-FFF2-40B4-BE49-F238E27FC236}">
                <a16:creationId xmlns:a16="http://schemas.microsoft.com/office/drawing/2014/main" id="{AEDA8F09-1664-B104-ACAD-E5761FDD45E5}"/>
              </a:ext>
            </a:extLst>
          </p:cNvPr>
          <p:cNvSpPr/>
          <p:nvPr/>
        </p:nvSpPr>
        <p:spPr>
          <a:xfrm>
            <a:off x="155626" y="365125"/>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 name="CasellaDiTesto 6">
            <a:extLst>
              <a:ext uri="{FF2B5EF4-FFF2-40B4-BE49-F238E27FC236}">
                <a16:creationId xmlns:a16="http://schemas.microsoft.com/office/drawing/2014/main" id="{99C86CBB-FCE0-C5A9-4D0C-B1D37190DC65}"/>
              </a:ext>
            </a:extLst>
          </p:cNvPr>
          <p:cNvSpPr txBox="1"/>
          <p:nvPr/>
        </p:nvSpPr>
        <p:spPr>
          <a:xfrm>
            <a:off x="485826" y="624193"/>
            <a:ext cx="1170991" cy="369332"/>
          </a:xfrm>
          <a:prstGeom prst="rect">
            <a:avLst/>
          </a:prstGeom>
          <a:noFill/>
        </p:spPr>
        <p:txBody>
          <a:bodyPr wrap="square">
            <a:spAutoFit/>
          </a:bodyPr>
          <a:lstStyle/>
          <a:p>
            <a:r>
              <a:rPr lang="en-US" dirty="0"/>
              <a:t>Client side </a:t>
            </a:r>
          </a:p>
        </p:txBody>
      </p:sp>
      <p:sp>
        <p:nvSpPr>
          <p:cNvPr id="8" name="Google Shape;282;p37">
            <a:extLst>
              <a:ext uri="{FF2B5EF4-FFF2-40B4-BE49-F238E27FC236}">
                <a16:creationId xmlns:a16="http://schemas.microsoft.com/office/drawing/2014/main" id="{D783C7AA-9664-D13C-CBE4-E2583848C0F7}"/>
              </a:ext>
            </a:extLst>
          </p:cNvPr>
          <p:cNvSpPr/>
          <p:nvPr/>
        </p:nvSpPr>
        <p:spPr>
          <a:xfrm>
            <a:off x="1656817" y="365125"/>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CasellaDiTesto 9">
            <a:extLst>
              <a:ext uri="{FF2B5EF4-FFF2-40B4-BE49-F238E27FC236}">
                <a16:creationId xmlns:a16="http://schemas.microsoft.com/office/drawing/2014/main" id="{E080BA75-8FAC-1133-AB66-743F35D7C3BB}"/>
              </a:ext>
            </a:extLst>
          </p:cNvPr>
          <p:cNvSpPr txBox="1"/>
          <p:nvPr/>
        </p:nvSpPr>
        <p:spPr>
          <a:xfrm>
            <a:off x="1987017" y="624193"/>
            <a:ext cx="1208314" cy="369332"/>
          </a:xfrm>
          <a:prstGeom prst="rect">
            <a:avLst/>
          </a:prstGeom>
          <a:noFill/>
        </p:spPr>
        <p:txBody>
          <a:bodyPr wrap="square">
            <a:spAutoFit/>
          </a:bodyPr>
          <a:lstStyle/>
          <a:p>
            <a:r>
              <a:rPr lang="en-US" dirty="0"/>
              <a:t>Server side </a:t>
            </a:r>
          </a:p>
        </p:txBody>
      </p:sp>
      <p:cxnSp>
        <p:nvCxnSpPr>
          <p:cNvPr id="11" name="Straight Connector 8">
            <a:extLst>
              <a:ext uri="{FF2B5EF4-FFF2-40B4-BE49-F238E27FC236}">
                <a16:creationId xmlns:a16="http://schemas.microsoft.com/office/drawing/2014/main" id="{6C7909D2-5551-7EC3-10F5-4804191C7213}"/>
              </a:ext>
            </a:extLst>
          </p:cNvPr>
          <p:cNvCxnSpPr/>
          <p:nvPr/>
        </p:nvCxnSpPr>
        <p:spPr>
          <a:xfrm>
            <a:off x="2340870" y="1865498"/>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73;p37">
            <a:extLst>
              <a:ext uri="{FF2B5EF4-FFF2-40B4-BE49-F238E27FC236}">
                <a16:creationId xmlns:a16="http://schemas.microsoft.com/office/drawing/2014/main" id="{B9AB1116-1151-D441-EB8C-724317854B43}"/>
              </a:ext>
            </a:extLst>
          </p:cNvPr>
          <p:cNvSpPr/>
          <p:nvPr/>
        </p:nvSpPr>
        <p:spPr>
          <a:xfrm>
            <a:off x="3629660" y="1347255"/>
            <a:ext cx="1424150" cy="381200"/>
          </a:xfrm>
          <a:prstGeom prst="rect">
            <a:avLst/>
          </a:prstGeom>
          <a:solidFill>
            <a:srgbClr val="D6DCE5"/>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CheckPassword</a:t>
            </a:r>
            <a:endParaRPr sz="1200" dirty="0">
              <a:solidFill>
                <a:schemeClr val="dk1"/>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F1F4A5E1-4012-A3BC-7CD3-036153168B70}"/>
              </a:ext>
            </a:extLst>
          </p:cNvPr>
          <p:cNvCxnSpPr/>
          <p:nvPr/>
        </p:nvCxnSpPr>
        <p:spPr>
          <a:xfrm>
            <a:off x="4328087" y="172845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4" name="Google Shape;275;p37">
            <a:extLst>
              <a:ext uri="{FF2B5EF4-FFF2-40B4-BE49-F238E27FC236}">
                <a16:creationId xmlns:a16="http://schemas.microsoft.com/office/drawing/2014/main" id="{B7E1FB2D-A66A-6162-58D9-4A174CBD4B00}"/>
              </a:ext>
            </a:extLst>
          </p:cNvPr>
          <p:cNvCxnSpPr/>
          <p:nvPr/>
        </p:nvCxnSpPr>
        <p:spPr>
          <a:xfrm>
            <a:off x="2390710" y="2343736"/>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76;p37">
            <a:extLst>
              <a:ext uri="{FF2B5EF4-FFF2-40B4-BE49-F238E27FC236}">
                <a16:creationId xmlns:a16="http://schemas.microsoft.com/office/drawing/2014/main" id="{9E7A863D-AC78-36B4-8C5B-1999C7701F3E}"/>
              </a:ext>
            </a:extLst>
          </p:cNvPr>
          <p:cNvSpPr txBox="1"/>
          <p:nvPr/>
        </p:nvSpPr>
        <p:spPr>
          <a:xfrm>
            <a:off x="2467898" y="2077517"/>
            <a:ext cx="1757158"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6" name="Google Shape;278;p37">
            <a:extLst>
              <a:ext uri="{FF2B5EF4-FFF2-40B4-BE49-F238E27FC236}">
                <a16:creationId xmlns:a16="http://schemas.microsoft.com/office/drawing/2014/main" id="{361130EA-884F-B0DD-A3CF-547EC37A54B1}"/>
              </a:ext>
            </a:extLst>
          </p:cNvPr>
          <p:cNvSpPr/>
          <p:nvPr/>
        </p:nvSpPr>
        <p:spPr>
          <a:xfrm>
            <a:off x="5810983" y="1347255"/>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7" name="Google Shape;279;p37">
            <a:extLst>
              <a:ext uri="{FF2B5EF4-FFF2-40B4-BE49-F238E27FC236}">
                <a16:creationId xmlns:a16="http://schemas.microsoft.com/office/drawing/2014/main" id="{F5B584EC-F765-5799-7E67-86ED566F1669}"/>
              </a:ext>
            </a:extLst>
          </p:cNvPr>
          <p:cNvCxnSpPr/>
          <p:nvPr/>
        </p:nvCxnSpPr>
        <p:spPr>
          <a:xfrm flipH="1">
            <a:off x="6332365" y="1848814"/>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82;p37">
            <a:extLst>
              <a:ext uri="{FF2B5EF4-FFF2-40B4-BE49-F238E27FC236}">
                <a16:creationId xmlns:a16="http://schemas.microsoft.com/office/drawing/2014/main" id="{15801EF3-E120-3DFC-BDEE-E3534C38A768}"/>
              </a:ext>
            </a:extLst>
          </p:cNvPr>
          <p:cNvSpPr/>
          <p:nvPr/>
        </p:nvSpPr>
        <p:spPr>
          <a:xfrm>
            <a:off x="6211407" y="219915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9" name="Google Shape;283;p37">
            <a:extLst>
              <a:ext uri="{FF2B5EF4-FFF2-40B4-BE49-F238E27FC236}">
                <a16:creationId xmlns:a16="http://schemas.microsoft.com/office/drawing/2014/main" id="{71364234-CE4A-D937-6598-96B9EE81A1CF}"/>
              </a:ext>
            </a:extLst>
          </p:cNvPr>
          <p:cNvCxnSpPr/>
          <p:nvPr/>
        </p:nvCxnSpPr>
        <p:spPr>
          <a:xfrm rot="10800000">
            <a:off x="4469789" y="3146615"/>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84;p37">
            <a:extLst>
              <a:ext uri="{FF2B5EF4-FFF2-40B4-BE49-F238E27FC236}">
                <a16:creationId xmlns:a16="http://schemas.microsoft.com/office/drawing/2014/main" id="{C87F21CF-CC97-DC5B-F952-92C196065150}"/>
              </a:ext>
            </a:extLst>
          </p:cNvPr>
          <p:cNvSpPr txBox="1"/>
          <p:nvPr/>
        </p:nvSpPr>
        <p:spPr>
          <a:xfrm>
            <a:off x="4477179" y="2862479"/>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1" name="Google Shape;285;p37">
            <a:extLst>
              <a:ext uri="{FF2B5EF4-FFF2-40B4-BE49-F238E27FC236}">
                <a16:creationId xmlns:a16="http://schemas.microsoft.com/office/drawing/2014/main" id="{C1583200-EDB3-567A-A443-9A10180EA9F8}"/>
              </a:ext>
            </a:extLst>
          </p:cNvPr>
          <p:cNvSpPr/>
          <p:nvPr/>
        </p:nvSpPr>
        <p:spPr>
          <a:xfrm>
            <a:off x="7199877" y="1347255"/>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2" name="Google Shape;286;p37">
            <a:extLst>
              <a:ext uri="{FF2B5EF4-FFF2-40B4-BE49-F238E27FC236}">
                <a16:creationId xmlns:a16="http://schemas.microsoft.com/office/drawing/2014/main" id="{EAB7626D-F1C9-9314-107B-3C687FA97652}"/>
              </a:ext>
            </a:extLst>
          </p:cNvPr>
          <p:cNvCxnSpPr>
            <a:stCxn id="21" idx="2"/>
          </p:cNvCxnSpPr>
          <p:nvPr/>
        </p:nvCxnSpPr>
        <p:spPr>
          <a:xfrm>
            <a:off x="7606777" y="1728455"/>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87;p37">
            <a:extLst>
              <a:ext uri="{FF2B5EF4-FFF2-40B4-BE49-F238E27FC236}">
                <a16:creationId xmlns:a16="http://schemas.microsoft.com/office/drawing/2014/main" id="{F7CA4946-95A8-BAF2-669D-71784D49ECA7}"/>
              </a:ext>
            </a:extLst>
          </p:cNvPr>
          <p:cNvSpPr/>
          <p:nvPr/>
        </p:nvSpPr>
        <p:spPr>
          <a:xfrm>
            <a:off x="7441677" y="47073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4" name="Google Shape;288;p37">
            <a:extLst>
              <a:ext uri="{FF2B5EF4-FFF2-40B4-BE49-F238E27FC236}">
                <a16:creationId xmlns:a16="http://schemas.microsoft.com/office/drawing/2014/main" id="{6B5E84ED-F0F2-92AC-B861-6F6967A65E24}"/>
              </a:ext>
            </a:extLst>
          </p:cNvPr>
          <p:cNvCxnSpPr>
            <a:endCxn id="23" idx="1"/>
          </p:cNvCxnSpPr>
          <p:nvPr/>
        </p:nvCxnSpPr>
        <p:spPr>
          <a:xfrm>
            <a:off x="4369602" y="4897997"/>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89;p37">
            <a:extLst>
              <a:ext uri="{FF2B5EF4-FFF2-40B4-BE49-F238E27FC236}">
                <a16:creationId xmlns:a16="http://schemas.microsoft.com/office/drawing/2014/main" id="{1A902848-2F80-8292-9634-681F57298F58}"/>
              </a:ext>
            </a:extLst>
          </p:cNvPr>
          <p:cNvSpPr txBox="1"/>
          <p:nvPr/>
        </p:nvSpPr>
        <p:spPr>
          <a:xfrm>
            <a:off x="4424398" y="4365859"/>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6" name="Google Shape;293;p37">
            <a:extLst>
              <a:ext uri="{FF2B5EF4-FFF2-40B4-BE49-F238E27FC236}">
                <a16:creationId xmlns:a16="http://schemas.microsoft.com/office/drawing/2014/main" id="{F3D62ACE-F341-0876-E98C-59A3342CB86E}"/>
              </a:ext>
            </a:extLst>
          </p:cNvPr>
          <p:cNvCxnSpPr/>
          <p:nvPr/>
        </p:nvCxnSpPr>
        <p:spPr>
          <a:xfrm>
            <a:off x="2492936" y="327390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7" name="Google Shape;295;p37">
            <a:extLst>
              <a:ext uri="{FF2B5EF4-FFF2-40B4-BE49-F238E27FC236}">
                <a16:creationId xmlns:a16="http://schemas.microsoft.com/office/drawing/2014/main" id="{3FBFEED0-2A90-11AF-C9B3-2928F40B943A}"/>
              </a:ext>
            </a:extLst>
          </p:cNvPr>
          <p:cNvCxnSpPr/>
          <p:nvPr/>
        </p:nvCxnSpPr>
        <p:spPr>
          <a:xfrm flipH="1">
            <a:off x="9914829" y="178403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6;p37">
            <a:extLst>
              <a:ext uri="{FF2B5EF4-FFF2-40B4-BE49-F238E27FC236}">
                <a16:creationId xmlns:a16="http://schemas.microsoft.com/office/drawing/2014/main" id="{E0FAC0CE-5DF0-4CF4-7C83-0E940C56552E}"/>
              </a:ext>
            </a:extLst>
          </p:cNvPr>
          <p:cNvSpPr/>
          <p:nvPr/>
        </p:nvSpPr>
        <p:spPr>
          <a:xfrm>
            <a:off x="9752322" y="5470246"/>
            <a:ext cx="337120" cy="10758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 name="Google Shape;298;p37">
            <a:extLst>
              <a:ext uri="{FF2B5EF4-FFF2-40B4-BE49-F238E27FC236}">
                <a16:creationId xmlns:a16="http://schemas.microsoft.com/office/drawing/2014/main" id="{C90DA59F-9388-7245-30FF-374F74D6F5D8}"/>
              </a:ext>
            </a:extLst>
          </p:cNvPr>
          <p:cNvSpPr txBox="1"/>
          <p:nvPr/>
        </p:nvSpPr>
        <p:spPr>
          <a:xfrm>
            <a:off x="2614959" y="2790908"/>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err="1">
                <a:solidFill>
                  <a:schemeClr val="dk1"/>
                </a:solidFill>
                <a:latin typeface="Calibri"/>
                <a:ea typeface="Calibri"/>
                <a:cs typeface="Calibri"/>
                <a:sym typeface="Calibri"/>
              </a:rPr>
              <a:t>tatus</a:t>
            </a:r>
            <a:r>
              <a:rPr lang="es-419" sz="1400" dirty="0">
                <a:solidFill>
                  <a:schemeClr val="dk1"/>
                </a:solidFill>
                <a:latin typeface="Calibri"/>
                <a:ea typeface="Calibri"/>
                <a:cs typeface="Calibri"/>
                <a:sym typeface="Calibri"/>
              </a:rPr>
              <a:t> code 400</a:t>
            </a:r>
            <a:endParaRPr sz="1400" dirty="0">
              <a:solidFill>
                <a:schemeClr val="dk1"/>
              </a:solidFill>
              <a:latin typeface="Calibri"/>
              <a:ea typeface="Calibri"/>
              <a:cs typeface="Calibri"/>
              <a:sym typeface="Calibri"/>
            </a:endParaRPr>
          </a:p>
        </p:txBody>
      </p:sp>
      <p:cxnSp>
        <p:nvCxnSpPr>
          <p:cNvPr id="30" name="Google Shape;299;p37">
            <a:extLst>
              <a:ext uri="{FF2B5EF4-FFF2-40B4-BE49-F238E27FC236}">
                <a16:creationId xmlns:a16="http://schemas.microsoft.com/office/drawing/2014/main" id="{0BB9F0DC-0E6A-F20E-4549-C3503F59EA4B}"/>
              </a:ext>
            </a:extLst>
          </p:cNvPr>
          <p:cNvCxnSpPr/>
          <p:nvPr/>
        </p:nvCxnSpPr>
        <p:spPr>
          <a:xfrm>
            <a:off x="2492936" y="6199896"/>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1" name="Google Shape;300;p37">
            <a:extLst>
              <a:ext uri="{FF2B5EF4-FFF2-40B4-BE49-F238E27FC236}">
                <a16:creationId xmlns:a16="http://schemas.microsoft.com/office/drawing/2014/main" id="{B39D7AD4-55F7-7817-72C4-DB3341A4E144}"/>
              </a:ext>
            </a:extLst>
          </p:cNvPr>
          <p:cNvCxnSpPr/>
          <p:nvPr/>
        </p:nvCxnSpPr>
        <p:spPr>
          <a:xfrm rot="10800000" flipH="1">
            <a:off x="4464605" y="2624142"/>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301;p37">
            <a:extLst>
              <a:ext uri="{FF2B5EF4-FFF2-40B4-BE49-F238E27FC236}">
                <a16:creationId xmlns:a16="http://schemas.microsoft.com/office/drawing/2014/main" id="{845BF1BB-3561-AD57-3682-9FF90E936773}"/>
              </a:ext>
            </a:extLst>
          </p:cNvPr>
          <p:cNvSpPr txBox="1"/>
          <p:nvPr/>
        </p:nvSpPr>
        <p:spPr>
          <a:xfrm>
            <a:off x="4457159" y="2343736"/>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3" name="Google Shape;302;p37">
            <a:extLst>
              <a:ext uri="{FF2B5EF4-FFF2-40B4-BE49-F238E27FC236}">
                <a16:creationId xmlns:a16="http://schemas.microsoft.com/office/drawing/2014/main" id="{BD8EA334-F4EE-80DE-A871-109A124DFF83}"/>
              </a:ext>
            </a:extLst>
          </p:cNvPr>
          <p:cNvSpPr/>
          <p:nvPr/>
        </p:nvSpPr>
        <p:spPr>
          <a:xfrm>
            <a:off x="9486433" y="1353255"/>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4" name="Google Shape;290;p37">
            <a:extLst>
              <a:ext uri="{FF2B5EF4-FFF2-40B4-BE49-F238E27FC236}">
                <a16:creationId xmlns:a16="http://schemas.microsoft.com/office/drawing/2014/main" id="{76E8660F-36B3-FE95-41AE-F1E0686FCCEA}"/>
              </a:ext>
            </a:extLst>
          </p:cNvPr>
          <p:cNvSpPr/>
          <p:nvPr/>
        </p:nvSpPr>
        <p:spPr>
          <a:xfrm>
            <a:off x="1574860" y="1193481"/>
            <a:ext cx="153201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loginPage.html + loginPageManager.js</a:t>
            </a:r>
            <a:endParaRPr sz="1200" dirty="0">
              <a:solidFill>
                <a:schemeClr val="dk1"/>
              </a:solidFill>
              <a:latin typeface="Calibri"/>
              <a:ea typeface="Calibri"/>
              <a:cs typeface="Calibri"/>
              <a:sym typeface="Calibri"/>
            </a:endParaRPr>
          </a:p>
        </p:txBody>
      </p:sp>
      <p:sp>
        <p:nvSpPr>
          <p:cNvPr id="35" name="Google Shape;292;p37">
            <a:extLst>
              <a:ext uri="{FF2B5EF4-FFF2-40B4-BE49-F238E27FC236}">
                <a16:creationId xmlns:a16="http://schemas.microsoft.com/office/drawing/2014/main" id="{40DA0C4E-6D38-4962-BAB0-602E711D118C}"/>
              </a:ext>
            </a:extLst>
          </p:cNvPr>
          <p:cNvSpPr/>
          <p:nvPr/>
        </p:nvSpPr>
        <p:spPr>
          <a:xfrm>
            <a:off x="2169812" y="2090767"/>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6" name="Google Shape;293;p37">
            <a:extLst>
              <a:ext uri="{FF2B5EF4-FFF2-40B4-BE49-F238E27FC236}">
                <a16:creationId xmlns:a16="http://schemas.microsoft.com/office/drawing/2014/main" id="{268D3662-F2C9-D713-5644-787184E4C092}"/>
              </a:ext>
            </a:extLst>
          </p:cNvPr>
          <p:cNvCxnSpPr/>
          <p:nvPr/>
        </p:nvCxnSpPr>
        <p:spPr>
          <a:xfrm>
            <a:off x="2506584" y="3769770"/>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7" name="Google Shape;298;p37">
            <a:extLst>
              <a:ext uri="{FF2B5EF4-FFF2-40B4-BE49-F238E27FC236}">
                <a16:creationId xmlns:a16="http://schemas.microsoft.com/office/drawing/2014/main" id="{39C72013-CF9B-7D5B-4CA0-2913CA49578F}"/>
              </a:ext>
            </a:extLst>
          </p:cNvPr>
          <p:cNvSpPr txBox="1"/>
          <p:nvPr/>
        </p:nvSpPr>
        <p:spPr>
          <a:xfrm>
            <a:off x="2622064" y="349830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cxnSp>
        <p:nvCxnSpPr>
          <p:cNvPr id="38" name="Google Shape;293;p37">
            <a:extLst>
              <a:ext uri="{FF2B5EF4-FFF2-40B4-BE49-F238E27FC236}">
                <a16:creationId xmlns:a16="http://schemas.microsoft.com/office/drawing/2014/main" id="{152BC0FB-B40A-1602-35CB-39187CA1DF3F}"/>
              </a:ext>
            </a:extLst>
          </p:cNvPr>
          <p:cNvCxnSpPr/>
          <p:nvPr/>
        </p:nvCxnSpPr>
        <p:spPr>
          <a:xfrm>
            <a:off x="2536152" y="4989162"/>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9" name="Google Shape;298;p37">
            <a:extLst>
              <a:ext uri="{FF2B5EF4-FFF2-40B4-BE49-F238E27FC236}">
                <a16:creationId xmlns:a16="http://schemas.microsoft.com/office/drawing/2014/main" id="{18406903-C22A-34D7-653A-CC4F67A924EF}"/>
              </a:ext>
            </a:extLst>
          </p:cNvPr>
          <p:cNvSpPr txBox="1"/>
          <p:nvPr/>
        </p:nvSpPr>
        <p:spPr>
          <a:xfrm>
            <a:off x="2622064" y="4713060"/>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a:t>
            </a:r>
            <a:r>
              <a:rPr lang="en-US" sz="1400" dirty="0"/>
              <a:t>200</a:t>
            </a:r>
          </a:p>
        </p:txBody>
      </p:sp>
      <p:sp>
        <p:nvSpPr>
          <p:cNvPr id="40" name="Google Shape;297;p37">
            <a:extLst>
              <a:ext uri="{FF2B5EF4-FFF2-40B4-BE49-F238E27FC236}">
                <a16:creationId xmlns:a16="http://schemas.microsoft.com/office/drawing/2014/main" id="{30D5585A-A442-511E-ECD3-72DA0ABDE92E}"/>
              </a:ext>
            </a:extLst>
          </p:cNvPr>
          <p:cNvSpPr txBox="1"/>
          <p:nvPr/>
        </p:nvSpPr>
        <p:spPr>
          <a:xfrm>
            <a:off x="6647552" y="6227546"/>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41" name="Group 61">
            <a:extLst>
              <a:ext uri="{FF2B5EF4-FFF2-40B4-BE49-F238E27FC236}">
                <a16:creationId xmlns:a16="http://schemas.microsoft.com/office/drawing/2014/main" id="{A5E0FA84-D822-E955-14DC-B2A48CBB8A46}"/>
              </a:ext>
            </a:extLst>
          </p:cNvPr>
          <p:cNvGrpSpPr/>
          <p:nvPr/>
        </p:nvGrpSpPr>
        <p:grpSpPr>
          <a:xfrm>
            <a:off x="1656817" y="4347200"/>
            <a:ext cx="484693" cy="272090"/>
            <a:chOff x="614149" y="4401223"/>
            <a:chExt cx="484693" cy="507248"/>
          </a:xfrm>
        </p:grpSpPr>
        <p:cxnSp>
          <p:nvCxnSpPr>
            <p:cNvPr id="42" name="Straight Connector 51">
              <a:extLst>
                <a:ext uri="{FF2B5EF4-FFF2-40B4-BE49-F238E27FC236}">
                  <a16:creationId xmlns:a16="http://schemas.microsoft.com/office/drawing/2014/main" id="{73C3839B-0A8B-6BCA-CB9D-F5F427AE590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56">
              <a:extLst>
                <a:ext uri="{FF2B5EF4-FFF2-40B4-BE49-F238E27FC236}">
                  <a16:creationId xmlns:a16="http://schemas.microsoft.com/office/drawing/2014/main" id="{886E9332-1768-0D82-5909-1DE2F937DDF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8A91B949-9878-CA86-0A54-FD62A0E6A97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5" name="Google Shape;295;p37">
            <a:extLst>
              <a:ext uri="{FF2B5EF4-FFF2-40B4-BE49-F238E27FC236}">
                <a16:creationId xmlns:a16="http://schemas.microsoft.com/office/drawing/2014/main" id="{861C2BF4-A762-4731-13EE-CAB53B31A781}"/>
              </a:ext>
            </a:extLst>
          </p:cNvPr>
          <p:cNvCxnSpPr/>
          <p:nvPr/>
        </p:nvCxnSpPr>
        <p:spPr>
          <a:xfrm>
            <a:off x="8803030" y="188183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96;p37">
            <a:extLst>
              <a:ext uri="{FF2B5EF4-FFF2-40B4-BE49-F238E27FC236}">
                <a16:creationId xmlns:a16="http://schemas.microsoft.com/office/drawing/2014/main" id="{B15C0C3E-6A71-A125-A85D-12B2316C1349}"/>
              </a:ext>
            </a:extLst>
          </p:cNvPr>
          <p:cNvSpPr/>
          <p:nvPr/>
        </p:nvSpPr>
        <p:spPr>
          <a:xfrm>
            <a:off x="8635322" y="5073583"/>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7" name="Google Shape;302;p37">
            <a:extLst>
              <a:ext uri="{FF2B5EF4-FFF2-40B4-BE49-F238E27FC236}">
                <a16:creationId xmlns:a16="http://schemas.microsoft.com/office/drawing/2014/main" id="{382B1FCF-DAD3-079E-BC54-80FCEFD9443A}"/>
              </a:ext>
            </a:extLst>
          </p:cNvPr>
          <p:cNvSpPr/>
          <p:nvPr/>
        </p:nvSpPr>
        <p:spPr>
          <a:xfrm>
            <a:off x="8245693" y="127986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8" name="Google Shape;299;p37">
            <a:extLst>
              <a:ext uri="{FF2B5EF4-FFF2-40B4-BE49-F238E27FC236}">
                <a16:creationId xmlns:a16="http://schemas.microsoft.com/office/drawing/2014/main" id="{F8F53809-0429-B5BE-5151-8D338A7E6837}"/>
              </a:ext>
            </a:extLst>
          </p:cNvPr>
          <p:cNvCxnSpPr/>
          <p:nvPr/>
        </p:nvCxnSpPr>
        <p:spPr>
          <a:xfrm>
            <a:off x="2506584" y="5909599"/>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Google Shape;297;p37">
            <a:extLst>
              <a:ext uri="{FF2B5EF4-FFF2-40B4-BE49-F238E27FC236}">
                <a16:creationId xmlns:a16="http://schemas.microsoft.com/office/drawing/2014/main" id="{93CC7711-6C5D-5B3C-F342-E4B883729311}"/>
              </a:ext>
            </a:extLst>
          </p:cNvPr>
          <p:cNvSpPr txBox="1"/>
          <p:nvPr/>
        </p:nvSpPr>
        <p:spPr>
          <a:xfrm>
            <a:off x="1824925" y="5560058"/>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50" name="Google Shape;277;p37">
            <a:extLst>
              <a:ext uri="{FF2B5EF4-FFF2-40B4-BE49-F238E27FC236}">
                <a16:creationId xmlns:a16="http://schemas.microsoft.com/office/drawing/2014/main" id="{B9B3DB84-F75C-A9D5-BD1F-D81E35374B4B}"/>
              </a:ext>
            </a:extLst>
          </p:cNvPr>
          <p:cNvSpPr/>
          <p:nvPr/>
        </p:nvSpPr>
        <p:spPr>
          <a:xfrm>
            <a:off x="4143707" y="206471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55" name="Rectangle 1">
            <a:extLst>
              <a:ext uri="{FF2B5EF4-FFF2-40B4-BE49-F238E27FC236}">
                <a16:creationId xmlns:a16="http://schemas.microsoft.com/office/drawing/2014/main" id="{EDFA5F12-A105-B54A-F6F1-BDC3DD70A2B8}"/>
              </a:ext>
            </a:extLst>
          </p:cNvPr>
          <p:cNvSpPr/>
          <p:nvPr/>
        </p:nvSpPr>
        <p:spPr>
          <a:xfrm>
            <a:off x="1806590" y="5531821"/>
            <a:ext cx="8566404" cy="108085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ctangle 2">
            <a:extLst>
              <a:ext uri="{FF2B5EF4-FFF2-40B4-BE49-F238E27FC236}">
                <a16:creationId xmlns:a16="http://schemas.microsoft.com/office/drawing/2014/main" id="{E8C64D20-EE9F-57C7-B500-7375E52F65A9}"/>
              </a:ext>
            </a:extLst>
          </p:cNvPr>
          <p:cNvSpPr/>
          <p:nvPr/>
        </p:nvSpPr>
        <p:spPr>
          <a:xfrm>
            <a:off x="6386112" y="5598302"/>
            <a:ext cx="2224199" cy="276999"/>
          </a:xfrm>
          <a:prstGeom prst="rect">
            <a:avLst/>
          </a:prstGeom>
        </p:spPr>
        <p:txBody>
          <a:bodyPr wrap="none">
            <a:spAutoFit/>
          </a:bodyPr>
          <a:lstStyle/>
          <a:p>
            <a:r>
              <a:rPr lang="it-IT" sz="1200" dirty="0" err="1"/>
              <a:t>setItem</a:t>
            </a:r>
            <a:r>
              <a:rPr lang="it-IT" sz="1200" dirty="0"/>
              <a:t>(‘’</a:t>
            </a:r>
            <a:r>
              <a:rPr lang="it-IT" sz="1200" u="sng" dirty="0"/>
              <a:t>username’’, username)</a:t>
            </a:r>
            <a:endParaRPr lang="it-IT" sz="1200" dirty="0"/>
          </a:p>
        </p:txBody>
      </p:sp>
      <p:cxnSp>
        <p:nvCxnSpPr>
          <p:cNvPr id="57" name="Google Shape;300;p37">
            <a:extLst>
              <a:ext uri="{FF2B5EF4-FFF2-40B4-BE49-F238E27FC236}">
                <a16:creationId xmlns:a16="http://schemas.microsoft.com/office/drawing/2014/main" id="{11E82389-8337-F175-3104-B0DEF04D880C}"/>
              </a:ext>
            </a:extLst>
          </p:cNvPr>
          <p:cNvCxnSpPr>
            <a:cxnSpLocks/>
          </p:cNvCxnSpPr>
          <p:nvPr/>
        </p:nvCxnSpPr>
        <p:spPr>
          <a:xfrm>
            <a:off x="1429177" y="2351856"/>
            <a:ext cx="730333" cy="5088"/>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2" name="CasellaDiTesto 61">
            <a:extLst>
              <a:ext uri="{FF2B5EF4-FFF2-40B4-BE49-F238E27FC236}">
                <a16:creationId xmlns:a16="http://schemas.microsoft.com/office/drawing/2014/main" id="{992AC1B7-2BE7-15D6-1FD7-7A5CDDB42C27}"/>
              </a:ext>
            </a:extLst>
          </p:cNvPr>
          <p:cNvSpPr txBox="1"/>
          <p:nvPr/>
        </p:nvSpPr>
        <p:spPr>
          <a:xfrm>
            <a:off x="1472235" y="2339802"/>
            <a:ext cx="926157" cy="738664"/>
          </a:xfrm>
          <a:prstGeom prst="rect">
            <a:avLst/>
          </a:prstGeom>
          <a:noFill/>
        </p:spPr>
        <p:txBody>
          <a:bodyPr wrap="square">
            <a:sp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lang="it-IT" sz="1400" dirty="0">
              <a:solidFill>
                <a:schemeClr val="dk1"/>
              </a:solidFill>
              <a:latin typeface="Calibri"/>
              <a:ea typeface="Calibri"/>
              <a:cs typeface="Calibri"/>
              <a:sym typeface="Calibri"/>
            </a:endParaRPr>
          </a:p>
        </p:txBody>
      </p:sp>
      <p:sp>
        <p:nvSpPr>
          <p:cNvPr id="66" name="CasellaDiTesto 65">
            <a:extLst>
              <a:ext uri="{FF2B5EF4-FFF2-40B4-BE49-F238E27FC236}">
                <a16:creationId xmlns:a16="http://schemas.microsoft.com/office/drawing/2014/main" id="{91C04492-9DFE-9F69-5547-12B0BDCF56B0}"/>
              </a:ext>
            </a:extLst>
          </p:cNvPr>
          <p:cNvSpPr txBox="1"/>
          <p:nvPr/>
        </p:nvSpPr>
        <p:spPr>
          <a:xfrm>
            <a:off x="908435" y="4186858"/>
            <a:ext cx="830125" cy="738664"/>
          </a:xfrm>
          <a:prstGeom prst="rect">
            <a:avLst/>
          </a:prstGeom>
          <a:noFill/>
        </p:spPr>
        <p:txBody>
          <a:bodyPr wrap="square">
            <a:spAutoFit/>
          </a:bodyPr>
          <a:lstStyle/>
          <a:p>
            <a:r>
              <a:rPr lang="it-IT" sz="1400" dirty="0">
                <a:solidFill>
                  <a:schemeClr val="dk1"/>
                </a:solidFill>
                <a:latin typeface="Calibri"/>
                <a:ea typeface="Calibri"/>
                <a:cs typeface="Calibri"/>
                <a:sym typeface="Calibri"/>
              </a:rPr>
              <a:t>Show </a:t>
            </a:r>
          </a:p>
          <a:p>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p>
          <a:p>
            <a:r>
              <a:rPr lang="it-IT" sz="1400" dirty="0" err="1">
                <a:solidFill>
                  <a:schemeClr val="dk1"/>
                </a:solidFill>
                <a:latin typeface="Calibri"/>
                <a:ea typeface="Calibri"/>
                <a:cs typeface="Calibri"/>
                <a:sym typeface="Calibri"/>
              </a:rPr>
              <a:t>message</a:t>
            </a:r>
            <a:endParaRPr lang="it-IT"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325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Google Shape;274;p37">
            <a:extLst>
              <a:ext uri="{FF2B5EF4-FFF2-40B4-BE49-F238E27FC236}">
                <a16:creationId xmlns:a16="http://schemas.microsoft.com/office/drawing/2014/main" id="{E48B0B10-A01E-45C8-F684-7E23EE6AFCCA}"/>
              </a:ext>
            </a:extLst>
          </p:cNvPr>
          <p:cNvCxnSpPr>
            <a:cxnSpLocks/>
          </p:cNvCxnSpPr>
          <p:nvPr/>
        </p:nvCxnSpPr>
        <p:spPr>
          <a:xfrm>
            <a:off x="8274926" y="147610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7" name="Google Shape;274;p37">
            <a:extLst>
              <a:ext uri="{FF2B5EF4-FFF2-40B4-BE49-F238E27FC236}">
                <a16:creationId xmlns:a16="http://schemas.microsoft.com/office/drawing/2014/main" id="{8271ED40-CCA7-F78B-26D1-FCE19D369BAC}"/>
              </a:ext>
            </a:extLst>
          </p:cNvPr>
          <p:cNvCxnSpPr>
            <a:cxnSpLocks/>
          </p:cNvCxnSpPr>
          <p:nvPr/>
        </p:nvCxnSpPr>
        <p:spPr>
          <a:xfrm>
            <a:off x="6065949" y="1459819"/>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A32F1C8F-3EA9-E5CB-7036-C4402C175E99}"/>
              </a:ext>
            </a:extLst>
          </p:cNvPr>
          <p:cNvSpPr>
            <a:spLocks noGrp="1"/>
          </p:cNvSpPr>
          <p:nvPr>
            <p:ph type="title"/>
          </p:nvPr>
        </p:nvSpPr>
        <p:spPr>
          <a:xfrm>
            <a:off x="838200" y="6127"/>
            <a:ext cx="10515600" cy="798848"/>
          </a:xfrm>
        </p:spPr>
        <p:txBody>
          <a:bodyPr>
            <a:normAutofit/>
          </a:bodyPr>
          <a:lstStyle/>
          <a:p>
            <a:pPr algn="ctr"/>
            <a:r>
              <a:rPr lang="it-IT" sz="3600" b="1" dirty="0"/>
              <a:t>Evento: registrazione utente</a:t>
            </a:r>
          </a:p>
        </p:txBody>
      </p:sp>
      <p:sp>
        <p:nvSpPr>
          <p:cNvPr id="4" name="CasellaDiTesto 3">
            <a:extLst>
              <a:ext uri="{FF2B5EF4-FFF2-40B4-BE49-F238E27FC236}">
                <a16:creationId xmlns:a16="http://schemas.microsoft.com/office/drawing/2014/main" id="{2660D4EA-E434-2A0F-DFA6-0078B0C49CEC}"/>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9B5EEEAE-A6C6-49D1-FAE9-C0B1AA36F1BC}"/>
              </a:ext>
            </a:extLst>
          </p:cNvPr>
          <p:cNvSpPr/>
          <p:nvPr/>
        </p:nvSpPr>
        <p:spPr>
          <a:xfrm>
            <a:off x="3204495" y="804975"/>
            <a:ext cx="1714182"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loginPage.html +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loginPageManager.js</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5DB6522E-4B72-2C53-1573-D28E154211E5}"/>
              </a:ext>
            </a:extLst>
          </p:cNvPr>
          <p:cNvCxnSpPr>
            <a:cxnSpLocks/>
          </p:cNvCxnSpPr>
          <p:nvPr/>
        </p:nvCxnSpPr>
        <p:spPr>
          <a:xfrm>
            <a:off x="3991264" y="1459819"/>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9D763082-5BED-FC42-4F4D-336A4420ADFC}"/>
              </a:ext>
            </a:extLst>
          </p:cNvPr>
          <p:cNvCxnSpPr>
            <a:cxnSpLocks/>
          </p:cNvCxnSpPr>
          <p:nvPr/>
        </p:nvCxnSpPr>
        <p:spPr>
          <a:xfrm>
            <a:off x="3162407" y="2057294"/>
            <a:ext cx="68437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4FAADDE0-7F14-F2C1-DBC4-4FE3E13825BE}"/>
              </a:ext>
            </a:extLst>
          </p:cNvPr>
          <p:cNvSpPr txBox="1"/>
          <p:nvPr/>
        </p:nvSpPr>
        <p:spPr>
          <a:xfrm>
            <a:off x="2499454" y="166048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Click</a:t>
            </a:r>
          </a:p>
          <a:p>
            <a:pPr>
              <a:buClr>
                <a:srgbClr val="000000"/>
              </a:buClr>
              <a:buFont typeface="Arial"/>
              <a:buNone/>
            </a:pPr>
            <a:r>
              <a:rPr lang="es-419" sz="1400" kern="0" dirty="0">
                <a:solidFill>
                  <a:srgbClr val="000000"/>
                </a:solidFill>
                <a:ea typeface="Calibri"/>
                <a:cs typeface="Calibri"/>
                <a:sym typeface="Calibri"/>
              </a:rPr>
              <a:t>Sign up</a:t>
            </a:r>
          </a:p>
          <a:p>
            <a:pPr>
              <a:buClr>
                <a:srgbClr val="000000"/>
              </a:buClr>
              <a:buFont typeface="Arial"/>
              <a:buNone/>
            </a:pPr>
            <a:r>
              <a:rPr lang="es-419" sz="1400" kern="0" dirty="0">
                <a:solidFill>
                  <a:srgbClr val="000000"/>
                </a:solidFill>
                <a:ea typeface="Calibri"/>
                <a:cs typeface="Calibri"/>
                <a:sym typeface="Calibri"/>
              </a:rPr>
              <a:t>Botton</a:t>
            </a:r>
          </a:p>
        </p:txBody>
      </p:sp>
      <p:sp>
        <p:nvSpPr>
          <p:cNvPr id="9" name="Google Shape;277;p37">
            <a:extLst>
              <a:ext uri="{FF2B5EF4-FFF2-40B4-BE49-F238E27FC236}">
                <a16:creationId xmlns:a16="http://schemas.microsoft.com/office/drawing/2014/main" id="{E68B8995-0616-A903-5797-794CF044A1AB}"/>
              </a:ext>
            </a:extLst>
          </p:cNvPr>
          <p:cNvSpPr/>
          <p:nvPr/>
        </p:nvSpPr>
        <p:spPr>
          <a:xfrm>
            <a:off x="3846783" y="1861811"/>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80;p37">
            <a:extLst>
              <a:ext uri="{FF2B5EF4-FFF2-40B4-BE49-F238E27FC236}">
                <a16:creationId xmlns:a16="http://schemas.microsoft.com/office/drawing/2014/main" id="{66B0DA27-4EA2-AAB7-CF67-2E2055227055}"/>
              </a:ext>
            </a:extLst>
          </p:cNvPr>
          <p:cNvCxnSpPr>
            <a:cxnSpLocks/>
          </p:cNvCxnSpPr>
          <p:nvPr/>
        </p:nvCxnSpPr>
        <p:spPr>
          <a:xfrm>
            <a:off x="4133807" y="3392152"/>
            <a:ext cx="177542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EAAEFE1-3827-3FA8-4C2A-2723F196EE69}"/>
              </a:ext>
            </a:extLst>
          </p:cNvPr>
          <p:cNvSpPr txBox="1"/>
          <p:nvPr/>
        </p:nvSpPr>
        <p:spPr>
          <a:xfrm>
            <a:off x="4371705" y="1613495"/>
            <a:ext cx="1553032" cy="276900"/>
          </a:xfrm>
          <a:prstGeom prst="rect">
            <a:avLst/>
          </a:prstGeom>
          <a:noFill/>
          <a:ln>
            <a:noFill/>
          </a:ln>
        </p:spPr>
        <p:txBody>
          <a:bodyPr spcFirstLastPara="1" wrap="square" lIns="91425" tIns="45700" rIns="91425" bIns="45700" anchor="t" anchorCtr="0">
            <a:noAutofit/>
          </a:bodyPr>
          <a:lstStyle/>
          <a:p>
            <a:pPr>
              <a:buClr>
                <a:srgbClr val="000000"/>
              </a:buClr>
            </a:pPr>
            <a:endParaRPr sz="1400" kern="0" dirty="0">
              <a:solidFill>
                <a:srgbClr val="000000"/>
              </a:solidFill>
              <a:ea typeface="Calibri"/>
              <a:cs typeface="Calibri"/>
              <a:sym typeface="Calibri"/>
            </a:endParaRPr>
          </a:p>
        </p:txBody>
      </p:sp>
      <p:sp>
        <p:nvSpPr>
          <p:cNvPr id="15" name="Google Shape;290;p37">
            <a:extLst>
              <a:ext uri="{FF2B5EF4-FFF2-40B4-BE49-F238E27FC236}">
                <a16:creationId xmlns:a16="http://schemas.microsoft.com/office/drawing/2014/main" id="{D7BABF90-5678-57A6-ADBB-7A35625AC4D6}"/>
              </a:ext>
            </a:extLst>
          </p:cNvPr>
          <p:cNvSpPr/>
          <p:nvPr/>
        </p:nvSpPr>
        <p:spPr>
          <a:xfrm>
            <a:off x="7638129" y="1173919"/>
            <a:ext cx="1290412" cy="28590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90;p37">
            <a:extLst>
              <a:ext uri="{FF2B5EF4-FFF2-40B4-BE49-F238E27FC236}">
                <a16:creationId xmlns:a16="http://schemas.microsoft.com/office/drawing/2014/main" id="{B5F3291F-A665-A00E-5D25-4C5919AD8ADD}"/>
              </a:ext>
            </a:extLst>
          </p:cNvPr>
          <p:cNvSpPr/>
          <p:nvPr/>
        </p:nvSpPr>
        <p:spPr>
          <a:xfrm>
            <a:off x="5319488" y="1154086"/>
            <a:ext cx="1553023" cy="28590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checkRegistration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4" name="Google Shape;280;p37">
            <a:extLst>
              <a:ext uri="{FF2B5EF4-FFF2-40B4-BE49-F238E27FC236}">
                <a16:creationId xmlns:a16="http://schemas.microsoft.com/office/drawing/2014/main" id="{02CAE1E1-FCCA-9288-881D-F84E0136E6E4}"/>
              </a:ext>
            </a:extLst>
          </p:cNvPr>
          <p:cNvCxnSpPr>
            <a:cxnSpLocks/>
          </p:cNvCxnSpPr>
          <p:nvPr/>
        </p:nvCxnSpPr>
        <p:spPr>
          <a:xfrm>
            <a:off x="6109235" y="3553738"/>
            <a:ext cx="20208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1" name="Google Shape;280;p37">
            <a:extLst>
              <a:ext uri="{FF2B5EF4-FFF2-40B4-BE49-F238E27FC236}">
                <a16:creationId xmlns:a16="http://schemas.microsoft.com/office/drawing/2014/main" id="{0D8ACA26-589D-DB86-C7E9-041633F8C359}"/>
              </a:ext>
            </a:extLst>
          </p:cNvPr>
          <p:cNvCxnSpPr>
            <a:cxnSpLocks/>
          </p:cNvCxnSpPr>
          <p:nvPr/>
        </p:nvCxnSpPr>
        <p:spPr>
          <a:xfrm>
            <a:off x="6206619" y="5536194"/>
            <a:ext cx="191044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F46246E-52DE-B0E4-8D32-F2278E46B365}"/>
              </a:ext>
            </a:extLst>
          </p:cNvPr>
          <p:cNvSpPr/>
          <p:nvPr/>
        </p:nvSpPr>
        <p:spPr>
          <a:xfrm>
            <a:off x="5921058" y="1863751"/>
            <a:ext cx="306600" cy="4704999"/>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8" name="Google Shape;277;p37">
            <a:extLst>
              <a:ext uri="{FF2B5EF4-FFF2-40B4-BE49-F238E27FC236}">
                <a16:creationId xmlns:a16="http://schemas.microsoft.com/office/drawing/2014/main" id="{20416A46-835E-545D-E092-61ACBCE29A60}"/>
              </a:ext>
            </a:extLst>
          </p:cNvPr>
          <p:cNvSpPr/>
          <p:nvPr/>
        </p:nvSpPr>
        <p:spPr>
          <a:xfrm>
            <a:off x="8130035" y="1890395"/>
            <a:ext cx="306600" cy="4678355"/>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grpSp>
        <p:nvGrpSpPr>
          <p:cNvPr id="39" name="Group 61">
            <a:extLst>
              <a:ext uri="{FF2B5EF4-FFF2-40B4-BE49-F238E27FC236}">
                <a16:creationId xmlns:a16="http://schemas.microsoft.com/office/drawing/2014/main" id="{35FCFCC2-823A-4EC6-7F0B-27E41DAD6C8C}"/>
              </a:ext>
            </a:extLst>
          </p:cNvPr>
          <p:cNvGrpSpPr/>
          <p:nvPr/>
        </p:nvGrpSpPr>
        <p:grpSpPr>
          <a:xfrm>
            <a:off x="3061559" y="2681904"/>
            <a:ext cx="766791" cy="673387"/>
            <a:chOff x="614149" y="4401223"/>
            <a:chExt cx="484693" cy="507248"/>
          </a:xfrm>
        </p:grpSpPr>
        <p:cxnSp>
          <p:nvCxnSpPr>
            <p:cNvPr id="40" name="Straight Connector 51">
              <a:extLst>
                <a:ext uri="{FF2B5EF4-FFF2-40B4-BE49-F238E27FC236}">
                  <a16:creationId xmlns:a16="http://schemas.microsoft.com/office/drawing/2014/main" id="{69EC76E0-1D4D-82EB-797A-140E8989335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56">
              <a:extLst>
                <a:ext uri="{FF2B5EF4-FFF2-40B4-BE49-F238E27FC236}">
                  <a16:creationId xmlns:a16="http://schemas.microsoft.com/office/drawing/2014/main" id="{F0D7A695-B9A2-610A-B4D6-AA8FE866ABE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60">
              <a:extLst>
                <a:ext uri="{FF2B5EF4-FFF2-40B4-BE49-F238E27FC236}">
                  <a16:creationId xmlns:a16="http://schemas.microsoft.com/office/drawing/2014/main" id="{7BEB47D0-E1C1-A894-0388-E5DC06FF815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CasellaDiTesto 43">
            <a:extLst>
              <a:ext uri="{FF2B5EF4-FFF2-40B4-BE49-F238E27FC236}">
                <a16:creationId xmlns:a16="http://schemas.microsoft.com/office/drawing/2014/main" id="{97815235-E34A-8B59-EA9D-80093D4BD296}"/>
              </a:ext>
            </a:extLst>
          </p:cNvPr>
          <p:cNvSpPr txBox="1"/>
          <p:nvPr/>
        </p:nvSpPr>
        <p:spPr>
          <a:xfrm>
            <a:off x="3044882" y="2653488"/>
            <a:ext cx="86333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a:p>
            <a:pPr>
              <a:buClr>
                <a:srgbClr val="000000"/>
              </a:buClr>
              <a:buFont typeface="Arial"/>
              <a:buNone/>
            </a:pPr>
            <a:r>
              <a:rPr lang="es-419" sz="1400" kern="0" dirty="0">
                <a:solidFill>
                  <a:srgbClr val="000000"/>
                </a:solidFill>
                <a:ea typeface="Calibri"/>
                <a:cs typeface="Calibri"/>
                <a:sym typeface="Calibri"/>
              </a:rPr>
              <a:t>Error </a:t>
            </a:r>
          </a:p>
          <a:p>
            <a:pPr>
              <a:buClr>
                <a:srgbClr val="000000"/>
              </a:buClr>
              <a:buFont typeface="Arial"/>
              <a:buNone/>
            </a:pPr>
            <a:r>
              <a:rPr lang="es-419" sz="1400" kern="0" dirty="0">
                <a:solidFill>
                  <a:srgbClr val="000000"/>
                </a:solidFill>
                <a:ea typeface="Calibri"/>
                <a:cs typeface="Calibri"/>
                <a:sym typeface="Calibri"/>
              </a:rPr>
              <a:t>message</a:t>
            </a:r>
          </a:p>
        </p:txBody>
      </p:sp>
      <p:sp>
        <p:nvSpPr>
          <p:cNvPr id="46" name="CasellaDiTesto 45">
            <a:extLst>
              <a:ext uri="{FF2B5EF4-FFF2-40B4-BE49-F238E27FC236}">
                <a16:creationId xmlns:a16="http://schemas.microsoft.com/office/drawing/2014/main" id="{E2651601-8AEF-5AA1-13BE-05C00B6D82C7}"/>
              </a:ext>
            </a:extLst>
          </p:cNvPr>
          <p:cNvSpPr txBox="1"/>
          <p:nvPr/>
        </p:nvSpPr>
        <p:spPr>
          <a:xfrm>
            <a:off x="1780574" y="2367647"/>
            <a:ext cx="2465428" cy="276999"/>
          </a:xfrm>
          <a:prstGeom prst="rect">
            <a:avLst/>
          </a:prstGeom>
          <a:noFill/>
        </p:spPr>
        <p:txBody>
          <a:bodyPr wrap="square">
            <a:spAutoFit/>
          </a:bodyPr>
          <a:lstStyle/>
          <a:p>
            <a:pPr>
              <a:buClr>
                <a:srgbClr val="000000"/>
              </a:buClr>
              <a:buFont typeface="Arial"/>
              <a:buNone/>
            </a:pPr>
            <a:r>
              <a:rPr lang="it-IT" sz="1200" kern="0" dirty="0">
                <a:solidFill>
                  <a:srgbClr val="000000"/>
                </a:solidFill>
                <a:ea typeface="Calibri"/>
                <a:cs typeface="Calibri"/>
                <a:sym typeface="Calibri"/>
              </a:rPr>
              <a:t>[password != </a:t>
            </a:r>
            <a:r>
              <a:rPr lang="it-IT" sz="1200" kern="0" dirty="0" err="1">
                <a:solidFill>
                  <a:srgbClr val="000000"/>
                </a:solidFill>
                <a:ea typeface="Calibri"/>
                <a:cs typeface="Calibri"/>
                <a:sym typeface="Calibri"/>
              </a:rPr>
              <a:t>repeat</a:t>
            </a:r>
            <a:r>
              <a:rPr lang="it-IT" sz="1200" kern="0" dirty="0">
                <a:solidFill>
                  <a:srgbClr val="000000"/>
                </a:solidFill>
                <a:ea typeface="Calibri"/>
                <a:cs typeface="Calibri"/>
                <a:sym typeface="Calibri"/>
              </a:rPr>
              <a:t>-password]</a:t>
            </a:r>
          </a:p>
        </p:txBody>
      </p:sp>
      <p:cxnSp>
        <p:nvCxnSpPr>
          <p:cNvPr id="51" name="Google Shape;283;p37">
            <a:extLst>
              <a:ext uri="{FF2B5EF4-FFF2-40B4-BE49-F238E27FC236}">
                <a16:creationId xmlns:a16="http://schemas.microsoft.com/office/drawing/2014/main" id="{E7AA6FCD-FB94-E0CC-B8B6-C30A713B3BA1}"/>
              </a:ext>
            </a:extLst>
          </p:cNvPr>
          <p:cNvCxnSpPr>
            <a:cxnSpLocks/>
          </p:cNvCxnSpPr>
          <p:nvPr/>
        </p:nvCxnSpPr>
        <p:spPr>
          <a:xfrm flipH="1">
            <a:off x="6206619" y="4041913"/>
            <a:ext cx="19104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Google Shape;293;p37">
            <a:extLst>
              <a:ext uri="{FF2B5EF4-FFF2-40B4-BE49-F238E27FC236}">
                <a16:creationId xmlns:a16="http://schemas.microsoft.com/office/drawing/2014/main" id="{3F8A0D6B-B428-0B10-CF09-4F230EB6260A}"/>
              </a:ext>
            </a:extLst>
          </p:cNvPr>
          <p:cNvCxnSpPr/>
          <p:nvPr/>
        </p:nvCxnSpPr>
        <p:spPr>
          <a:xfrm>
            <a:off x="4153383" y="4070526"/>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grpSp>
        <p:nvGrpSpPr>
          <p:cNvPr id="55" name="Group 61">
            <a:extLst>
              <a:ext uri="{FF2B5EF4-FFF2-40B4-BE49-F238E27FC236}">
                <a16:creationId xmlns:a16="http://schemas.microsoft.com/office/drawing/2014/main" id="{0D805221-DF4A-F117-6DFA-B9CA3D0CE6E9}"/>
              </a:ext>
            </a:extLst>
          </p:cNvPr>
          <p:cNvGrpSpPr/>
          <p:nvPr/>
        </p:nvGrpSpPr>
        <p:grpSpPr>
          <a:xfrm>
            <a:off x="3342969" y="4844406"/>
            <a:ext cx="484693" cy="272090"/>
            <a:chOff x="614149" y="4401223"/>
            <a:chExt cx="484693" cy="507248"/>
          </a:xfrm>
        </p:grpSpPr>
        <p:cxnSp>
          <p:nvCxnSpPr>
            <p:cNvPr id="56" name="Straight Connector 51">
              <a:extLst>
                <a:ext uri="{FF2B5EF4-FFF2-40B4-BE49-F238E27FC236}">
                  <a16:creationId xmlns:a16="http://schemas.microsoft.com/office/drawing/2014/main" id="{077DFEE5-48A4-FC4C-D403-68E1F46D7EF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176F12-D9A4-C07D-2627-3E976FE51D65}"/>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60">
              <a:extLst>
                <a:ext uri="{FF2B5EF4-FFF2-40B4-BE49-F238E27FC236}">
                  <a16:creationId xmlns:a16="http://schemas.microsoft.com/office/drawing/2014/main" id="{554D2EFB-22BF-98A5-8374-246400D4E18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60" name="Google Shape;293;p37">
            <a:extLst>
              <a:ext uri="{FF2B5EF4-FFF2-40B4-BE49-F238E27FC236}">
                <a16:creationId xmlns:a16="http://schemas.microsoft.com/office/drawing/2014/main" id="{47D55877-9635-C1ED-7060-90F0F072B1B7}"/>
              </a:ext>
            </a:extLst>
          </p:cNvPr>
          <p:cNvCxnSpPr/>
          <p:nvPr/>
        </p:nvCxnSpPr>
        <p:spPr>
          <a:xfrm>
            <a:off x="4142863" y="4831234"/>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62" name="Google Shape;293;p37">
            <a:extLst>
              <a:ext uri="{FF2B5EF4-FFF2-40B4-BE49-F238E27FC236}">
                <a16:creationId xmlns:a16="http://schemas.microsoft.com/office/drawing/2014/main" id="{6040AB25-DEB0-AB69-F777-B229FDD70AE4}"/>
              </a:ext>
            </a:extLst>
          </p:cNvPr>
          <p:cNvCxnSpPr/>
          <p:nvPr/>
        </p:nvCxnSpPr>
        <p:spPr>
          <a:xfrm>
            <a:off x="4155670" y="5527950"/>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grpSp>
        <p:nvGrpSpPr>
          <p:cNvPr id="63" name="Group 61">
            <a:extLst>
              <a:ext uri="{FF2B5EF4-FFF2-40B4-BE49-F238E27FC236}">
                <a16:creationId xmlns:a16="http://schemas.microsoft.com/office/drawing/2014/main" id="{9FA0FDE2-3E29-CF41-2D1B-CE7FEFF1CC7A}"/>
              </a:ext>
            </a:extLst>
          </p:cNvPr>
          <p:cNvGrpSpPr/>
          <p:nvPr/>
        </p:nvGrpSpPr>
        <p:grpSpPr>
          <a:xfrm>
            <a:off x="3335622" y="5527950"/>
            <a:ext cx="484693" cy="272090"/>
            <a:chOff x="614149" y="4401223"/>
            <a:chExt cx="484693" cy="507248"/>
          </a:xfrm>
        </p:grpSpPr>
        <p:cxnSp>
          <p:nvCxnSpPr>
            <p:cNvPr id="64" name="Straight Connector 51">
              <a:extLst>
                <a:ext uri="{FF2B5EF4-FFF2-40B4-BE49-F238E27FC236}">
                  <a16:creationId xmlns:a16="http://schemas.microsoft.com/office/drawing/2014/main" id="{19B02EAF-B15C-4BBA-D538-9517CEDC385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56">
              <a:extLst>
                <a:ext uri="{FF2B5EF4-FFF2-40B4-BE49-F238E27FC236}">
                  <a16:creationId xmlns:a16="http://schemas.microsoft.com/office/drawing/2014/main" id="{FB54804D-9B99-600F-1C95-A818F2E95B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0">
              <a:extLst>
                <a:ext uri="{FF2B5EF4-FFF2-40B4-BE49-F238E27FC236}">
                  <a16:creationId xmlns:a16="http://schemas.microsoft.com/office/drawing/2014/main" id="{28FDB24D-4556-9744-B3A5-2834CDA862D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8" name="CasellaDiTesto 67">
            <a:extLst>
              <a:ext uri="{FF2B5EF4-FFF2-40B4-BE49-F238E27FC236}">
                <a16:creationId xmlns:a16="http://schemas.microsoft.com/office/drawing/2014/main" id="{9025349F-41F1-3756-0659-846B0645F11C}"/>
              </a:ext>
            </a:extLst>
          </p:cNvPr>
          <p:cNvSpPr txBox="1"/>
          <p:nvPr/>
        </p:nvSpPr>
        <p:spPr>
          <a:xfrm>
            <a:off x="4091479" y="3128199"/>
            <a:ext cx="3040224"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 </a:t>
            </a:r>
          </a:p>
          <a:p>
            <a:r>
              <a:rPr lang="es-419" sz="1400" dirty="0">
                <a:solidFill>
                  <a:schemeClr val="dk1"/>
                </a:solidFill>
                <a:latin typeface="Calibri"/>
                <a:ea typeface="Calibri"/>
                <a:cs typeface="Calibri"/>
                <a:sym typeface="Calibri"/>
              </a:rPr>
              <a:t>repeat-password</a:t>
            </a:r>
          </a:p>
        </p:txBody>
      </p:sp>
      <p:sp>
        <p:nvSpPr>
          <p:cNvPr id="70" name="CasellaDiTesto 69">
            <a:extLst>
              <a:ext uri="{FF2B5EF4-FFF2-40B4-BE49-F238E27FC236}">
                <a16:creationId xmlns:a16="http://schemas.microsoft.com/office/drawing/2014/main" id="{64DBE5A6-698B-E24D-A45E-1319402AF97B}"/>
              </a:ext>
            </a:extLst>
          </p:cNvPr>
          <p:cNvSpPr txBox="1"/>
          <p:nvPr/>
        </p:nvSpPr>
        <p:spPr>
          <a:xfrm>
            <a:off x="6185061" y="3299664"/>
            <a:ext cx="1190225" cy="307777"/>
          </a:xfrm>
          <a:prstGeom prst="rect">
            <a:avLst/>
          </a:prstGeom>
          <a:noFill/>
        </p:spPr>
        <p:txBody>
          <a:bodyPr wrap="square">
            <a:spAutoFit/>
          </a:bodyPr>
          <a:lstStyle/>
          <a:p>
            <a:r>
              <a:rPr lang="es-419" sz="1400" dirty="0">
                <a:solidFill>
                  <a:schemeClr val="dk1"/>
                </a:solidFill>
                <a:latin typeface="Calibri"/>
                <a:ea typeface="Calibri"/>
                <a:cs typeface="Calibri"/>
                <a:sym typeface="Calibri"/>
              </a:rPr>
              <a:t>findAllUsers()</a:t>
            </a:r>
          </a:p>
        </p:txBody>
      </p:sp>
      <p:sp>
        <p:nvSpPr>
          <p:cNvPr id="72" name="CasellaDiTesto 71">
            <a:extLst>
              <a:ext uri="{FF2B5EF4-FFF2-40B4-BE49-F238E27FC236}">
                <a16:creationId xmlns:a16="http://schemas.microsoft.com/office/drawing/2014/main" id="{ADEBB6B3-89E0-90AB-51B8-DD1E238ACED6}"/>
              </a:ext>
            </a:extLst>
          </p:cNvPr>
          <p:cNvSpPr txBox="1"/>
          <p:nvPr/>
        </p:nvSpPr>
        <p:spPr>
          <a:xfrm>
            <a:off x="6227658" y="3784998"/>
            <a:ext cx="890812" cy="307777"/>
          </a:xfrm>
          <a:prstGeom prst="rect">
            <a:avLst/>
          </a:prstGeom>
          <a:noFill/>
        </p:spPr>
        <p:txBody>
          <a:bodyPr wrap="square">
            <a:spAutoFit/>
          </a:bodyPr>
          <a:lstStyle/>
          <a:p>
            <a:r>
              <a:rPr lang="es-419" sz="1400" dirty="0">
                <a:solidFill>
                  <a:schemeClr val="dk1"/>
                </a:solidFill>
                <a:latin typeface="Calibri"/>
                <a:ea typeface="Calibri"/>
                <a:cs typeface="Calibri"/>
                <a:sym typeface="Calibri"/>
              </a:rPr>
              <a:t>USER LIST</a:t>
            </a:r>
          </a:p>
        </p:txBody>
      </p:sp>
      <p:sp>
        <p:nvSpPr>
          <p:cNvPr id="74" name="CasellaDiTesto 73">
            <a:extLst>
              <a:ext uri="{FF2B5EF4-FFF2-40B4-BE49-F238E27FC236}">
                <a16:creationId xmlns:a16="http://schemas.microsoft.com/office/drawing/2014/main" id="{553361C5-33CD-D8BD-023A-CAF43300DCA4}"/>
              </a:ext>
            </a:extLst>
          </p:cNvPr>
          <p:cNvSpPr txBox="1"/>
          <p:nvPr/>
        </p:nvSpPr>
        <p:spPr>
          <a:xfrm>
            <a:off x="4178998" y="3834955"/>
            <a:ext cx="1872312" cy="830997"/>
          </a:xfrm>
          <a:prstGeom prst="rect">
            <a:avLst/>
          </a:prstGeom>
          <a:noFill/>
        </p:spPr>
        <p:txBody>
          <a:bodyPr wrap="square">
            <a:spAutoFit/>
          </a:bodyPr>
          <a:lstStyle/>
          <a:p>
            <a:r>
              <a:rPr lang="es-419" sz="1200" dirty="0">
                <a:solidFill>
                  <a:schemeClr val="dk1"/>
                </a:solidFill>
                <a:latin typeface="Calibri"/>
                <a:ea typeface="Calibri"/>
                <a:cs typeface="Calibri"/>
                <a:sym typeface="Calibri"/>
              </a:rPr>
              <a:t>[Username || password || </a:t>
            </a:r>
          </a:p>
          <a:p>
            <a:r>
              <a:rPr lang="es-419" sz="1200" dirty="0">
                <a:solidFill>
                  <a:schemeClr val="dk1"/>
                </a:solidFill>
                <a:latin typeface="Calibri"/>
                <a:ea typeface="Calibri"/>
                <a:cs typeface="Calibri"/>
                <a:sym typeface="Calibri"/>
              </a:rPr>
              <a:t>repeat-password || </a:t>
            </a:r>
          </a:p>
          <a:p>
            <a:r>
              <a:rPr lang="es-419" sz="1200" dirty="0">
                <a:solidFill>
                  <a:schemeClr val="dk1"/>
                </a:solidFill>
                <a:latin typeface="Calibri"/>
                <a:ea typeface="Calibri"/>
                <a:cs typeface="Calibri"/>
                <a:sym typeface="Calibri"/>
              </a:rPr>
              <a:t>mail == null]</a:t>
            </a:r>
          </a:p>
          <a:p>
            <a:r>
              <a:rPr lang="es-419" sz="1200" dirty="0">
                <a:solidFill>
                  <a:schemeClr val="dk1"/>
                </a:solidFill>
                <a:latin typeface="Calibri"/>
                <a:ea typeface="Calibri"/>
                <a:cs typeface="Calibri"/>
                <a:sym typeface="Calibri"/>
              </a:rPr>
              <a:t>Status code 400</a:t>
            </a:r>
          </a:p>
        </p:txBody>
      </p:sp>
      <p:sp>
        <p:nvSpPr>
          <p:cNvPr id="76" name="CasellaDiTesto 75">
            <a:extLst>
              <a:ext uri="{FF2B5EF4-FFF2-40B4-BE49-F238E27FC236}">
                <a16:creationId xmlns:a16="http://schemas.microsoft.com/office/drawing/2014/main" id="{CE4B4610-E3C3-20E2-47BC-EF7FCD870B6B}"/>
              </a:ext>
            </a:extLst>
          </p:cNvPr>
          <p:cNvSpPr txBox="1"/>
          <p:nvPr/>
        </p:nvSpPr>
        <p:spPr>
          <a:xfrm>
            <a:off x="4101503" y="4627138"/>
            <a:ext cx="1937978" cy="615553"/>
          </a:xfrm>
          <a:prstGeom prst="rect">
            <a:avLst/>
          </a:prstGeom>
          <a:noFill/>
        </p:spPr>
        <p:txBody>
          <a:bodyPr wrap="square">
            <a:spAutoFit/>
          </a:bodyPr>
          <a:lstStyle/>
          <a:p>
            <a:r>
              <a:rPr lang="es-419" sz="1000" dirty="0">
                <a:solidFill>
                  <a:schemeClr val="dk1"/>
                </a:solidFill>
                <a:latin typeface="Calibri"/>
                <a:ea typeface="Calibri"/>
                <a:cs typeface="Calibri"/>
                <a:sym typeface="Calibri"/>
              </a:rPr>
              <a:t>[USERLIST.contanis(Username) ||</a:t>
            </a:r>
          </a:p>
          <a:p>
            <a:r>
              <a:rPr lang="es-419" sz="1000" dirty="0">
                <a:solidFill>
                  <a:schemeClr val="dk1"/>
                </a:solidFill>
                <a:latin typeface="Calibri"/>
                <a:ea typeface="Calibri"/>
                <a:cs typeface="Calibri"/>
                <a:sym typeface="Calibri"/>
              </a:rPr>
              <a:t> password != repeat-password</a:t>
            </a:r>
          </a:p>
          <a:p>
            <a:r>
              <a:rPr lang="es-419" sz="1400" dirty="0">
                <a:solidFill>
                  <a:schemeClr val="dk1"/>
                </a:solidFill>
                <a:latin typeface="Calibri"/>
                <a:ea typeface="Calibri"/>
                <a:cs typeface="Calibri"/>
                <a:sym typeface="Calibri"/>
              </a:rPr>
              <a:t>Status code 403</a:t>
            </a:r>
          </a:p>
        </p:txBody>
      </p:sp>
      <p:sp>
        <p:nvSpPr>
          <p:cNvPr id="78" name="CasellaDiTesto 77">
            <a:extLst>
              <a:ext uri="{FF2B5EF4-FFF2-40B4-BE49-F238E27FC236}">
                <a16:creationId xmlns:a16="http://schemas.microsoft.com/office/drawing/2014/main" id="{5B42DE69-4914-85D7-1719-0AF844CF85F2}"/>
              </a:ext>
            </a:extLst>
          </p:cNvPr>
          <p:cNvSpPr txBox="1"/>
          <p:nvPr/>
        </p:nvSpPr>
        <p:spPr>
          <a:xfrm>
            <a:off x="2618980" y="4653242"/>
            <a:ext cx="992416"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Show</a:t>
            </a:r>
          </a:p>
          <a:p>
            <a:r>
              <a:rPr lang="es-419" sz="1400" dirty="0">
                <a:solidFill>
                  <a:schemeClr val="dk1"/>
                </a:solidFill>
                <a:latin typeface="Calibri"/>
                <a:ea typeface="Calibri"/>
                <a:cs typeface="Calibri"/>
                <a:sym typeface="Calibri"/>
              </a:rPr>
              <a:t>Error </a:t>
            </a:r>
          </a:p>
          <a:p>
            <a:r>
              <a:rPr lang="es-419" sz="1400" dirty="0">
                <a:solidFill>
                  <a:schemeClr val="dk1"/>
                </a:solidFill>
                <a:latin typeface="Calibri"/>
                <a:ea typeface="Calibri"/>
                <a:cs typeface="Calibri"/>
                <a:sym typeface="Calibri"/>
              </a:rPr>
              <a:t>message</a:t>
            </a:r>
          </a:p>
        </p:txBody>
      </p:sp>
      <p:sp>
        <p:nvSpPr>
          <p:cNvPr id="80" name="CasellaDiTesto 79">
            <a:extLst>
              <a:ext uri="{FF2B5EF4-FFF2-40B4-BE49-F238E27FC236}">
                <a16:creationId xmlns:a16="http://schemas.microsoft.com/office/drawing/2014/main" id="{21844DB2-DBC4-9F9B-9F76-7C4AA347326F}"/>
              </a:ext>
            </a:extLst>
          </p:cNvPr>
          <p:cNvSpPr txBox="1"/>
          <p:nvPr/>
        </p:nvSpPr>
        <p:spPr>
          <a:xfrm>
            <a:off x="2559159" y="5325638"/>
            <a:ext cx="833194"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Show message to login</a:t>
            </a:r>
          </a:p>
        </p:txBody>
      </p:sp>
      <p:sp>
        <p:nvSpPr>
          <p:cNvPr id="82" name="CasellaDiTesto 81">
            <a:extLst>
              <a:ext uri="{FF2B5EF4-FFF2-40B4-BE49-F238E27FC236}">
                <a16:creationId xmlns:a16="http://schemas.microsoft.com/office/drawing/2014/main" id="{BE95F3A5-EEC1-BF85-8E01-BA36EFAA5C23}"/>
              </a:ext>
            </a:extLst>
          </p:cNvPr>
          <p:cNvSpPr txBox="1"/>
          <p:nvPr/>
        </p:nvSpPr>
        <p:spPr>
          <a:xfrm>
            <a:off x="6126955" y="5266340"/>
            <a:ext cx="3116052" cy="492443"/>
          </a:xfrm>
          <a:prstGeom prst="rect">
            <a:avLst/>
          </a:prstGeom>
          <a:noFill/>
        </p:spPr>
        <p:txBody>
          <a:bodyPr wrap="square">
            <a:spAutoFit/>
          </a:bodyPr>
          <a:lstStyle/>
          <a:p>
            <a:r>
              <a:rPr lang="es-419" sz="1400" dirty="0">
                <a:solidFill>
                  <a:schemeClr val="dk1"/>
                </a:solidFill>
                <a:latin typeface="Calibri"/>
                <a:ea typeface="Calibri"/>
                <a:cs typeface="Calibri"/>
                <a:sym typeface="Calibri"/>
              </a:rPr>
              <a:t>registerUser(USER)</a:t>
            </a:r>
          </a:p>
          <a:p>
            <a:r>
              <a:rPr lang="es-419" sz="1200" dirty="0">
                <a:solidFill>
                  <a:schemeClr val="dk1"/>
                </a:solidFill>
                <a:latin typeface="Calibri"/>
                <a:ea typeface="Calibri"/>
                <a:cs typeface="Calibri"/>
                <a:sym typeface="Calibri"/>
              </a:rPr>
              <a:t>[!USERLIST.contains(username)</a:t>
            </a:r>
          </a:p>
        </p:txBody>
      </p:sp>
      <p:sp>
        <p:nvSpPr>
          <p:cNvPr id="84" name="CasellaDiTesto 83">
            <a:extLst>
              <a:ext uri="{FF2B5EF4-FFF2-40B4-BE49-F238E27FC236}">
                <a16:creationId xmlns:a16="http://schemas.microsoft.com/office/drawing/2014/main" id="{E09F5E5C-D2B3-9485-390B-81E5F2134228}"/>
              </a:ext>
            </a:extLst>
          </p:cNvPr>
          <p:cNvSpPr txBox="1"/>
          <p:nvPr/>
        </p:nvSpPr>
        <p:spPr>
          <a:xfrm>
            <a:off x="4087746" y="5290235"/>
            <a:ext cx="3116052" cy="477054"/>
          </a:xfrm>
          <a:prstGeom prst="rect">
            <a:avLst/>
          </a:prstGeom>
          <a:noFill/>
        </p:spPr>
        <p:txBody>
          <a:bodyPr wrap="square">
            <a:spAutoFit/>
          </a:bodyPr>
          <a:lstStyle/>
          <a:p>
            <a:r>
              <a:rPr lang="es-419" sz="1100" dirty="0">
                <a:solidFill>
                  <a:schemeClr val="dk1"/>
                </a:solidFill>
                <a:latin typeface="Calibri"/>
                <a:ea typeface="Calibri"/>
                <a:cs typeface="Calibri"/>
                <a:sym typeface="Calibri"/>
              </a:rPr>
              <a:t>!USERLIST.contanis(username)</a:t>
            </a:r>
          </a:p>
          <a:p>
            <a:r>
              <a:rPr lang="es-419" sz="1400" dirty="0">
                <a:solidFill>
                  <a:schemeClr val="dk1"/>
                </a:solidFill>
                <a:latin typeface="Calibri"/>
                <a:ea typeface="Calibri"/>
                <a:cs typeface="Calibri"/>
                <a:sym typeface="Calibri"/>
              </a:rPr>
              <a:t>Status code 200</a:t>
            </a:r>
          </a:p>
        </p:txBody>
      </p:sp>
    </p:spTree>
    <p:extLst>
      <p:ext uri="{BB962C8B-B14F-4D97-AF65-F5344CB8AC3E}">
        <p14:creationId xmlns:p14="http://schemas.microsoft.com/office/powerpoint/2010/main" val="95875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Google Shape;274;p37">
            <a:extLst>
              <a:ext uri="{FF2B5EF4-FFF2-40B4-BE49-F238E27FC236}">
                <a16:creationId xmlns:a16="http://schemas.microsoft.com/office/drawing/2014/main" id="{FA6440E7-D3E7-674A-EEC8-573C9A2AA083}"/>
              </a:ext>
            </a:extLst>
          </p:cNvPr>
          <p:cNvCxnSpPr>
            <a:cxnSpLocks/>
          </p:cNvCxnSpPr>
          <p:nvPr/>
        </p:nvCxnSpPr>
        <p:spPr>
          <a:xfrm>
            <a:off x="3492830"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4;p37">
            <a:extLst>
              <a:ext uri="{FF2B5EF4-FFF2-40B4-BE49-F238E27FC236}">
                <a16:creationId xmlns:a16="http://schemas.microsoft.com/office/drawing/2014/main" id="{3CEF673E-89E1-B9FC-61F3-02A6656C78BC}"/>
              </a:ext>
            </a:extLst>
          </p:cNvPr>
          <p:cNvCxnSpPr>
            <a:cxnSpLocks/>
          </p:cNvCxnSpPr>
          <p:nvPr/>
        </p:nvCxnSpPr>
        <p:spPr>
          <a:xfrm>
            <a:off x="1624969"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74BD23E3-1F6B-AA18-A05B-0F9855B935CB}"/>
              </a:ext>
            </a:extLst>
          </p:cNvPr>
          <p:cNvSpPr>
            <a:spLocks noGrp="1"/>
          </p:cNvSpPr>
          <p:nvPr>
            <p:ph type="title"/>
          </p:nvPr>
        </p:nvSpPr>
        <p:spPr>
          <a:xfrm>
            <a:off x="838200" y="24797"/>
            <a:ext cx="10515600" cy="885713"/>
          </a:xfrm>
        </p:spPr>
        <p:txBody>
          <a:bodyPr>
            <a:normAutofit/>
          </a:bodyPr>
          <a:lstStyle/>
          <a:p>
            <a:pPr algn="ctr"/>
            <a:r>
              <a:rPr lang="it-IT" sz="3600" b="1" dirty="0"/>
              <a:t>Evento: caricamento homepage</a:t>
            </a:r>
          </a:p>
        </p:txBody>
      </p:sp>
      <p:sp>
        <p:nvSpPr>
          <p:cNvPr id="4" name="CasellaDiTesto 3">
            <a:extLst>
              <a:ext uri="{FF2B5EF4-FFF2-40B4-BE49-F238E27FC236}">
                <a16:creationId xmlns:a16="http://schemas.microsoft.com/office/drawing/2014/main" id="{7C8FF40F-F385-B659-3BFC-74409078F49F}"/>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E79CA993-97C6-2D6B-8C9D-E182F4551574}"/>
              </a:ext>
            </a:extLst>
          </p:cNvPr>
          <p:cNvSpPr/>
          <p:nvPr/>
        </p:nvSpPr>
        <p:spPr>
          <a:xfrm>
            <a:off x="838199" y="786586"/>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homePage.html +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homePageManager.js</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6" name="Google Shape;277;p37">
            <a:extLst>
              <a:ext uri="{FF2B5EF4-FFF2-40B4-BE49-F238E27FC236}">
                <a16:creationId xmlns:a16="http://schemas.microsoft.com/office/drawing/2014/main" id="{661710C7-15ED-FCD1-7DBC-D04EA3462929}"/>
              </a:ext>
            </a:extLst>
          </p:cNvPr>
          <p:cNvSpPr/>
          <p:nvPr/>
        </p:nvSpPr>
        <p:spPr>
          <a:xfrm>
            <a:off x="1480488"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 name="Google Shape;280;p37">
            <a:extLst>
              <a:ext uri="{FF2B5EF4-FFF2-40B4-BE49-F238E27FC236}">
                <a16:creationId xmlns:a16="http://schemas.microsoft.com/office/drawing/2014/main" id="{A07B377D-F8CA-78E2-0EA7-BCE5FFC72622}"/>
              </a:ext>
            </a:extLst>
          </p:cNvPr>
          <p:cNvCxnSpPr>
            <a:cxnSpLocks/>
          </p:cNvCxnSpPr>
          <p:nvPr/>
        </p:nvCxnSpPr>
        <p:spPr>
          <a:xfrm>
            <a:off x="1787088" y="2129265"/>
            <a:ext cx="155244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0" name="Google Shape;283;p37">
            <a:extLst>
              <a:ext uri="{FF2B5EF4-FFF2-40B4-BE49-F238E27FC236}">
                <a16:creationId xmlns:a16="http://schemas.microsoft.com/office/drawing/2014/main" id="{92C05A27-F521-9855-9FEA-3C167E15831B}"/>
              </a:ext>
            </a:extLst>
          </p:cNvPr>
          <p:cNvCxnSpPr>
            <a:cxnSpLocks/>
          </p:cNvCxnSpPr>
          <p:nvPr/>
        </p:nvCxnSpPr>
        <p:spPr>
          <a:xfrm flipH="1">
            <a:off x="3646130" y="2549015"/>
            <a:ext cx="13502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 name="Google Shape;280;p37">
            <a:extLst>
              <a:ext uri="{FF2B5EF4-FFF2-40B4-BE49-F238E27FC236}">
                <a16:creationId xmlns:a16="http://schemas.microsoft.com/office/drawing/2014/main" id="{A8ED5EBA-2C2F-A7E9-2135-8C5D2CC9D2FD}"/>
              </a:ext>
            </a:extLst>
          </p:cNvPr>
          <p:cNvCxnSpPr>
            <a:cxnSpLocks/>
          </p:cNvCxnSpPr>
          <p:nvPr/>
        </p:nvCxnSpPr>
        <p:spPr>
          <a:xfrm>
            <a:off x="838199" y="2129265"/>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CasellaDiTesto 15">
            <a:extLst>
              <a:ext uri="{FF2B5EF4-FFF2-40B4-BE49-F238E27FC236}">
                <a16:creationId xmlns:a16="http://schemas.microsoft.com/office/drawing/2014/main" id="{F8D4A6A6-767D-B135-F468-40FD24C06AAC}"/>
              </a:ext>
            </a:extLst>
          </p:cNvPr>
          <p:cNvSpPr txBox="1"/>
          <p:nvPr/>
        </p:nvSpPr>
        <p:spPr>
          <a:xfrm>
            <a:off x="871738" y="1843422"/>
            <a:ext cx="53651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load</a:t>
            </a:r>
          </a:p>
        </p:txBody>
      </p:sp>
      <p:sp>
        <p:nvSpPr>
          <p:cNvPr id="17" name="Google Shape;277;p37">
            <a:extLst>
              <a:ext uri="{FF2B5EF4-FFF2-40B4-BE49-F238E27FC236}">
                <a16:creationId xmlns:a16="http://schemas.microsoft.com/office/drawing/2014/main" id="{981285B4-DCF3-4B7E-0229-4CD0B0F33348}"/>
              </a:ext>
            </a:extLst>
          </p:cNvPr>
          <p:cNvSpPr/>
          <p:nvPr/>
        </p:nvSpPr>
        <p:spPr>
          <a:xfrm>
            <a:off x="3339530"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9" name="Google Shape;273;p37">
            <a:extLst>
              <a:ext uri="{FF2B5EF4-FFF2-40B4-BE49-F238E27FC236}">
                <a16:creationId xmlns:a16="http://schemas.microsoft.com/office/drawing/2014/main" id="{3220B0A4-5720-0488-8AA0-3E2E9A745FA3}"/>
              </a:ext>
            </a:extLst>
          </p:cNvPr>
          <p:cNvSpPr/>
          <p:nvPr/>
        </p:nvSpPr>
        <p:spPr>
          <a:xfrm>
            <a:off x="2747720" y="786585"/>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1" name="Google Shape;280;p37">
            <a:extLst>
              <a:ext uri="{FF2B5EF4-FFF2-40B4-BE49-F238E27FC236}">
                <a16:creationId xmlns:a16="http://schemas.microsoft.com/office/drawing/2014/main" id="{2713D0DE-9F60-1F2C-5063-E18752179C23}"/>
              </a:ext>
            </a:extLst>
          </p:cNvPr>
          <p:cNvCxnSpPr>
            <a:cxnSpLocks/>
          </p:cNvCxnSpPr>
          <p:nvPr/>
        </p:nvCxnSpPr>
        <p:spPr>
          <a:xfrm>
            <a:off x="3646130" y="2124930"/>
            <a:ext cx="1350267" cy="4335"/>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3" name="Google Shape;273;p37">
            <a:extLst>
              <a:ext uri="{FF2B5EF4-FFF2-40B4-BE49-F238E27FC236}">
                <a16:creationId xmlns:a16="http://schemas.microsoft.com/office/drawing/2014/main" id="{DCAC72C2-9C31-D5A8-05FE-339146B9FE5F}"/>
              </a:ext>
            </a:extLst>
          </p:cNvPr>
          <p:cNvSpPr/>
          <p:nvPr/>
        </p:nvSpPr>
        <p:spPr>
          <a:xfrm>
            <a:off x="4408059" y="78139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4" name="Google Shape;274;p37">
            <a:extLst>
              <a:ext uri="{FF2B5EF4-FFF2-40B4-BE49-F238E27FC236}">
                <a16:creationId xmlns:a16="http://schemas.microsoft.com/office/drawing/2014/main" id="{E4467F1D-E5DD-3042-E2E0-2D91CC2EB47A}"/>
              </a:ext>
            </a:extLst>
          </p:cNvPr>
          <p:cNvCxnSpPr>
            <a:cxnSpLocks/>
            <a:endCxn id="27" idx="2"/>
          </p:cNvCxnSpPr>
          <p:nvPr/>
        </p:nvCxnSpPr>
        <p:spPr>
          <a:xfrm>
            <a:off x="5149697" y="1441430"/>
            <a:ext cx="0" cy="154436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7;p37">
            <a:extLst>
              <a:ext uri="{FF2B5EF4-FFF2-40B4-BE49-F238E27FC236}">
                <a16:creationId xmlns:a16="http://schemas.microsoft.com/office/drawing/2014/main" id="{A0C35F3C-466C-5414-7B18-07C552EBDAFB}"/>
              </a:ext>
            </a:extLst>
          </p:cNvPr>
          <p:cNvSpPr/>
          <p:nvPr/>
        </p:nvSpPr>
        <p:spPr>
          <a:xfrm>
            <a:off x="4996397" y="1843422"/>
            <a:ext cx="306600" cy="1142372"/>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1" name="Google Shape;273;p37">
            <a:extLst>
              <a:ext uri="{FF2B5EF4-FFF2-40B4-BE49-F238E27FC236}">
                <a16:creationId xmlns:a16="http://schemas.microsoft.com/office/drawing/2014/main" id="{D2142D76-3F0E-5036-3769-E6CBF2579FCD}"/>
              </a:ext>
            </a:extLst>
          </p:cNvPr>
          <p:cNvSpPr/>
          <p:nvPr/>
        </p:nvSpPr>
        <p:spPr>
          <a:xfrm>
            <a:off x="6059578" y="78139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MeetingTable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2" name="Google Shape;274;p37">
            <a:extLst>
              <a:ext uri="{FF2B5EF4-FFF2-40B4-BE49-F238E27FC236}">
                <a16:creationId xmlns:a16="http://schemas.microsoft.com/office/drawing/2014/main" id="{C221B37E-0BD4-7251-6594-7BE0142E09A4}"/>
              </a:ext>
            </a:extLst>
          </p:cNvPr>
          <p:cNvCxnSpPr>
            <a:cxnSpLocks/>
          </p:cNvCxnSpPr>
          <p:nvPr/>
        </p:nvCxnSpPr>
        <p:spPr>
          <a:xfrm>
            <a:off x="6807897"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3" name="Google Shape;277;p37">
            <a:extLst>
              <a:ext uri="{FF2B5EF4-FFF2-40B4-BE49-F238E27FC236}">
                <a16:creationId xmlns:a16="http://schemas.microsoft.com/office/drawing/2014/main" id="{FE5574BF-03C8-C716-BBF7-5E0C9706DCB5}"/>
              </a:ext>
            </a:extLst>
          </p:cNvPr>
          <p:cNvSpPr/>
          <p:nvPr/>
        </p:nvSpPr>
        <p:spPr>
          <a:xfrm>
            <a:off x="6636446"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34" name="Google Shape;280;p37">
            <a:extLst>
              <a:ext uri="{FF2B5EF4-FFF2-40B4-BE49-F238E27FC236}">
                <a16:creationId xmlns:a16="http://schemas.microsoft.com/office/drawing/2014/main" id="{0DC01F5B-5668-741E-768A-AF64E0EF94B2}"/>
              </a:ext>
            </a:extLst>
          </p:cNvPr>
          <p:cNvCxnSpPr>
            <a:cxnSpLocks/>
          </p:cNvCxnSpPr>
          <p:nvPr/>
        </p:nvCxnSpPr>
        <p:spPr>
          <a:xfrm>
            <a:off x="3646130" y="3744045"/>
            <a:ext cx="2990316" cy="13666"/>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6" name="Google Shape;280;p37">
            <a:extLst>
              <a:ext uri="{FF2B5EF4-FFF2-40B4-BE49-F238E27FC236}">
                <a16:creationId xmlns:a16="http://schemas.microsoft.com/office/drawing/2014/main" id="{93006D03-96C3-DA35-949E-68B3613B95C9}"/>
              </a:ext>
            </a:extLst>
          </p:cNvPr>
          <p:cNvCxnSpPr>
            <a:cxnSpLocks/>
          </p:cNvCxnSpPr>
          <p:nvPr/>
        </p:nvCxnSpPr>
        <p:spPr>
          <a:xfrm>
            <a:off x="3646130" y="4063812"/>
            <a:ext cx="299031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8" name="Group 61">
            <a:extLst>
              <a:ext uri="{FF2B5EF4-FFF2-40B4-BE49-F238E27FC236}">
                <a16:creationId xmlns:a16="http://schemas.microsoft.com/office/drawing/2014/main" id="{DB24860A-F546-14E3-9A24-8E287F03A17A}"/>
              </a:ext>
            </a:extLst>
          </p:cNvPr>
          <p:cNvGrpSpPr/>
          <p:nvPr/>
        </p:nvGrpSpPr>
        <p:grpSpPr>
          <a:xfrm>
            <a:off x="6151753" y="4728895"/>
            <a:ext cx="484693" cy="272090"/>
            <a:chOff x="614149" y="4401223"/>
            <a:chExt cx="484693" cy="507248"/>
          </a:xfrm>
        </p:grpSpPr>
        <p:cxnSp>
          <p:nvCxnSpPr>
            <p:cNvPr id="39" name="Straight Connector 51">
              <a:extLst>
                <a:ext uri="{FF2B5EF4-FFF2-40B4-BE49-F238E27FC236}">
                  <a16:creationId xmlns:a16="http://schemas.microsoft.com/office/drawing/2014/main" id="{DA73C394-E024-DBF0-AF3B-9644E10A5F35}"/>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1AEAAEEF-5034-19B1-0391-72EB1358D19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23197333-E6C9-B11C-1377-0DCD13492EA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80;p37">
            <a:extLst>
              <a:ext uri="{FF2B5EF4-FFF2-40B4-BE49-F238E27FC236}">
                <a16:creationId xmlns:a16="http://schemas.microsoft.com/office/drawing/2014/main" id="{93DB36DD-92D5-E5C5-5158-4E8EB73D9408}"/>
              </a:ext>
            </a:extLst>
          </p:cNvPr>
          <p:cNvCxnSpPr>
            <a:cxnSpLocks/>
          </p:cNvCxnSpPr>
          <p:nvPr/>
        </p:nvCxnSpPr>
        <p:spPr>
          <a:xfrm>
            <a:off x="6943046" y="4063812"/>
            <a:ext cx="147408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73;p37">
            <a:extLst>
              <a:ext uri="{FF2B5EF4-FFF2-40B4-BE49-F238E27FC236}">
                <a16:creationId xmlns:a16="http://schemas.microsoft.com/office/drawing/2014/main" id="{28A6E3A3-26A8-31A3-46BB-780B52C8F187}"/>
              </a:ext>
            </a:extLst>
          </p:cNvPr>
          <p:cNvSpPr/>
          <p:nvPr/>
        </p:nvSpPr>
        <p:spPr>
          <a:xfrm>
            <a:off x="7717777" y="781399"/>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GetMeetingListData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4" name="Google Shape;273;p37">
            <a:extLst>
              <a:ext uri="{FF2B5EF4-FFF2-40B4-BE49-F238E27FC236}">
                <a16:creationId xmlns:a16="http://schemas.microsoft.com/office/drawing/2014/main" id="{D6AC7F04-BEBC-7475-40CE-F3A8592A784A}"/>
              </a:ext>
            </a:extLst>
          </p:cNvPr>
          <p:cNvSpPr/>
          <p:nvPr/>
        </p:nvSpPr>
        <p:spPr>
          <a:xfrm>
            <a:off x="9527155" y="777293"/>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MeetingListDAO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45" name="Google Shape;274;p37">
            <a:extLst>
              <a:ext uri="{FF2B5EF4-FFF2-40B4-BE49-F238E27FC236}">
                <a16:creationId xmlns:a16="http://schemas.microsoft.com/office/drawing/2014/main" id="{FE571EF4-7DE2-D246-EF05-C8072AB64163}"/>
              </a:ext>
            </a:extLst>
          </p:cNvPr>
          <p:cNvCxnSpPr>
            <a:cxnSpLocks/>
          </p:cNvCxnSpPr>
          <p:nvPr/>
        </p:nvCxnSpPr>
        <p:spPr>
          <a:xfrm>
            <a:off x="8562025" y="1446616"/>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77;p37">
            <a:extLst>
              <a:ext uri="{FF2B5EF4-FFF2-40B4-BE49-F238E27FC236}">
                <a16:creationId xmlns:a16="http://schemas.microsoft.com/office/drawing/2014/main" id="{C01179EF-55FC-53D9-6612-A0228F0B3C8D}"/>
              </a:ext>
            </a:extLst>
          </p:cNvPr>
          <p:cNvSpPr/>
          <p:nvPr/>
        </p:nvSpPr>
        <p:spPr>
          <a:xfrm>
            <a:off x="8417134" y="3844212"/>
            <a:ext cx="306600" cy="270615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8" name="Google Shape;283;p37">
            <a:extLst>
              <a:ext uri="{FF2B5EF4-FFF2-40B4-BE49-F238E27FC236}">
                <a16:creationId xmlns:a16="http://schemas.microsoft.com/office/drawing/2014/main" id="{43F45E85-4425-CAC6-9416-655F9CACDD8B}"/>
              </a:ext>
            </a:extLst>
          </p:cNvPr>
          <p:cNvCxnSpPr>
            <a:cxnSpLocks/>
          </p:cNvCxnSpPr>
          <p:nvPr/>
        </p:nvCxnSpPr>
        <p:spPr>
          <a:xfrm flipH="1">
            <a:off x="6943046" y="4492892"/>
            <a:ext cx="1474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0" name="Google Shape;274;p37">
            <a:extLst>
              <a:ext uri="{FF2B5EF4-FFF2-40B4-BE49-F238E27FC236}">
                <a16:creationId xmlns:a16="http://schemas.microsoft.com/office/drawing/2014/main" id="{8C8AB62A-3F3B-65BE-0C8C-16553BA19107}"/>
              </a:ext>
            </a:extLst>
          </p:cNvPr>
          <p:cNvCxnSpPr>
            <a:cxnSpLocks/>
          </p:cNvCxnSpPr>
          <p:nvPr/>
        </p:nvCxnSpPr>
        <p:spPr>
          <a:xfrm>
            <a:off x="10375172" y="1448145"/>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1" name="Google Shape;277;p37">
            <a:extLst>
              <a:ext uri="{FF2B5EF4-FFF2-40B4-BE49-F238E27FC236}">
                <a16:creationId xmlns:a16="http://schemas.microsoft.com/office/drawing/2014/main" id="{AE731261-81DC-A541-D820-179654DB1FD7}"/>
              </a:ext>
            </a:extLst>
          </p:cNvPr>
          <p:cNvSpPr/>
          <p:nvPr/>
        </p:nvSpPr>
        <p:spPr>
          <a:xfrm>
            <a:off x="10221872" y="3844212"/>
            <a:ext cx="306600" cy="270615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2" name="Google Shape;280;p37">
            <a:extLst>
              <a:ext uri="{FF2B5EF4-FFF2-40B4-BE49-F238E27FC236}">
                <a16:creationId xmlns:a16="http://schemas.microsoft.com/office/drawing/2014/main" id="{DCD3482C-920F-9EF1-927E-C510F26A7D2A}"/>
              </a:ext>
            </a:extLst>
          </p:cNvPr>
          <p:cNvCxnSpPr>
            <a:cxnSpLocks/>
          </p:cNvCxnSpPr>
          <p:nvPr/>
        </p:nvCxnSpPr>
        <p:spPr>
          <a:xfrm>
            <a:off x="8747784" y="4063812"/>
            <a:ext cx="147408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Google Shape;283;p37">
            <a:extLst>
              <a:ext uri="{FF2B5EF4-FFF2-40B4-BE49-F238E27FC236}">
                <a16:creationId xmlns:a16="http://schemas.microsoft.com/office/drawing/2014/main" id="{891C3460-65D0-1C80-2633-2E9A5D6CB5A4}"/>
              </a:ext>
            </a:extLst>
          </p:cNvPr>
          <p:cNvCxnSpPr>
            <a:cxnSpLocks/>
          </p:cNvCxnSpPr>
          <p:nvPr/>
        </p:nvCxnSpPr>
        <p:spPr>
          <a:xfrm flipH="1">
            <a:off x="8723734" y="4472878"/>
            <a:ext cx="1498138" cy="2001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CasellaDiTesto 54">
            <a:extLst>
              <a:ext uri="{FF2B5EF4-FFF2-40B4-BE49-F238E27FC236}">
                <a16:creationId xmlns:a16="http://schemas.microsoft.com/office/drawing/2014/main" id="{80EA6052-CF33-3057-4CD7-C1C373E7E286}"/>
              </a:ext>
            </a:extLst>
          </p:cNvPr>
          <p:cNvSpPr txBox="1"/>
          <p:nvPr/>
        </p:nvSpPr>
        <p:spPr>
          <a:xfrm>
            <a:off x="1813238" y="1796604"/>
            <a:ext cx="702564"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Start()</a:t>
            </a:r>
          </a:p>
        </p:txBody>
      </p:sp>
      <p:sp>
        <p:nvSpPr>
          <p:cNvPr id="56" name="CasellaDiTesto 55">
            <a:extLst>
              <a:ext uri="{FF2B5EF4-FFF2-40B4-BE49-F238E27FC236}">
                <a16:creationId xmlns:a16="http://schemas.microsoft.com/office/drawing/2014/main" id="{692FCD2C-C8F2-BF58-4E77-24DD5E087053}"/>
              </a:ext>
            </a:extLst>
          </p:cNvPr>
          <p:cNvSpPr txBox="1"/>
          <p:nvPr/>
        </p:nvSpPr>
        <p:spPr>
          <a:xfrm>
            <a:off x="1797716" y="2111824"/>
            <a:ext cx="69641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57" name="CasellaDiTesto 56">
            <a:extLst>
              <a:ext uri="{FF2B5EF4-FFF2-40B4-BE49-F238E27FC236}">
                <a16:creationId xmlns:a16="http://schemas.microsoft.com/office/drawing/2014/main" id="{8E50FF97-6F16-066D-7384-A51651943545}"/>
              </a:ext>
            </a:extLst>
          </p:cNvPr>
          <p:cNvSpPr txBox="1"/>
          <p:nvPr/>
        </p:nvSpPr>
        <p:spPr>
          <a:xfrm>
            <a:off x="3627198" y="1838236"/>
            <a:ext cx="1269819"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registerEvent()</a:t>
            </a:r>
          </a:p>
        </p:txBody>
      </p:sp>
      <p:sp>
        <p:nvSpPr>
          <p:cNvPr id="58" name="CasellaDiTesto 57">
            <a:extLst>
              <a:ext uri="{FF2B5EF4-FFF2-40B4-BE49-F238E27FC236}">
                <a16:creationId xmlns:a16="http://schemas.microsoft.com/office/drawing/2014/main" id="{71E613CE-A1E1-CB99-D0A1-BD079C4840B4}"/>
              </a:ext>
            </a:extLst>
          </p:cNvPr>
          <p:cNvSpPr txBox="1"/>
          <p:nvPr/>
        </p:nvSpPr>
        <p:spPr>
          <a:xfrm>
            <a:off x="3627198" y="2238645"/>
            <a:ext cx="69641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59" name="CasellaDiTesto 58">
            <a:extLst>
              <a:ext uri="{FF2B5EF4-FFF2-40B4-BE49-F238E27FC236}">
                <a16:creationId xmlns:a16="http://schemas.microsoft.com/office/drawing/2014/main" id="{E0E4F23F-96B1-89E5-EAE4-8F5F3B9900D6}"/>
              </a:ext>
            </a:extLst>
          </p:cNvPr>
          <p:cNvSpPr txBox="1"/>
          <p:nvPr/>
        </p:nvSpPr>
        <p:spPr>
          <a:xfrm>
            <a:off x="4802156" y="3456649"/>
            <a:ext cx="73138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60" name="CasellaDiTesto 59">
            <a:extLst>
              <a:ext uri="{FF2B5EF4-FFF2-40B4-BE49-F238E27FC236}">
                <a16:creationId xmlns:a16="http://schemas.microsoft.com/office/drawing/2014/main" id="{CC89775D-6520-054F-2649-26D202C282ED}"/>
              </a:ext>
            </a:extLst>
          </p:cNvPr>
          <p:cNvSpPr txBox="1"/>
          <p:nvPr/>
        </p:nvSpPr>
        <p:spPr>
          <a:xfrm>
            <a:off x="4852256" y="3782158"/>
            <a:ext cx="59020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p:txBody>
      </p:sp>
      <p:sp>
        <p:nvSpPr>
          <p:cNvPr id="61" name="CasellaDiTesto 60">
            <a:extLst>
              <a:ext uri="{FF2B5EF4-FFF2-40B4-BE49-F238E27FC236}">
                <a16:creationId xmlns:a16="http://schemas.microsoft.com/office/drawing/2014/main" id="{0D1F4FF2-DC88-7324-9B64-5C6AA2BDB604}"/>
              </a:ext>
            </a:extLst>
          </p:cNvPr>
          <p:cNvSpPr txBox="1"/>
          <p:nvPr/>
        </p:nvSpPr>
        <p:spPr>
          <a:xfrm>
            <a:off x="5961010" y="4428702"/>
            <a:ext cx="73138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update</a:t>
            </a:r>
          </a:p>
        </p:txBody>
      </p:sp>
      <p:sp>
        <p:nvSpPr>
          <p:cNvPr id="62" name="CasellaDiTesto 61">
            <a:extLst>
              <a:ext uri="{FF2B5EF4-FFF2-40B4-BE49-F238E27FC236}">
                <a16:creationId xmlns:a16="http://schemas.microsoft.com/office/drawing/2014/main" id="{F30F69E4-9E58-05D7-55B5-1C1D15F477DA}"/>
              </a:ext>
            </a:extLst>
          </p:cNvPr>
          <p:cNvSpPr txBox="1"/>
          <p:nvPr/>
        </p:nvSpPr>
        <p:spPr>
          <a:xfrm>
            <a:off x="6864366" y="3381546"/>
            <a:ext cx="1780392" cy="738664"/>
          </a:xfrm>
          <a:prstGeom prst="rect">
            <a:avLst/>
          </a:prstGeom>
          <a:noFill/>
        </p:spPr>
        <p:txBody>
          <a:bodyPr wrap="square">
            <a:spAutoFit/>
          </a:bodyPr>
          <a:lstStyle/>
          <a:p>
            <a:pPr algn="ctr">
              <a:buClr>
                <a:srgbClr val="000000"/>
              </a:buClr>
              <a:buFont typeface="Arial"/>
              <a:buNone/>
            </a:pPr>
            <a:r>
              <a:rPr lang="es-419" sz="1400" kern="0" dirty="0">
                <a:solidFill>
                  <a:srgbClr val="000000"/>
                </a:solidFill>
                <a:ea typeface="Calibri"/>
                <a:cs typeface="Calibri"/>
                <a:sym typeface="Calibri"/>
              </a:rPr>
              <a:t>AJAX GET</a:t>
            </a:r>
          </a:p>
          <a:p>
            <a:pPr>
              <a:buClr>
                <a:srgbClr val="000000"/>
              </a:buClr>
              <a:buFont typeface="Arial"/>
              <a:buNone/>
            </a:pPr>
            <a:r>
              <a:rPr lang="es-419" sz="1400" kern="0" dirty="0">
                <a:solidFill>
                  <a:srgbClr val="000000"/>
                </a:solidFill>
                <a:ea typeface="Calibri"/>
                <a:cs typeface="Calibri"/>
                <a:sym typeface="Calibri"/>
              </a:rPr>
              <a:t>/GetMeetingListData</a:t>
            </a:r>
          </a:p>
          <a:p>
            <a:pPr>
              <a:buClr>
                <a:srgbClr val="000000"/>
              </a:buClr>
              <a:buFont typeface="Arial"/>
              <a:buNone/>
            </a:pPr>
            <a:endParaRPr lang="es-419" sz="1400" kern="0" dirty="0">
              <a:solidFill>
                <a:srgbClr val="000000"/>
              </a:solidFill>
              <a:ea typeface="Calibri"/>
              <a:cs typeface="Calibri"/>
              <a:sym typeface="Calibri"/>
            </a:endParaRPr>
          </a:p>
        </p:txBody>
      </p:sp>
      <p:sp>
        <p:nvSpPr>
          <p:cNvPr id="63" name="CasellaDiTesto 62">
            <a:extLst>
              <a:ext uri="{FF2B5EF4-FFF2-40B4-BE49-F238E27FC236}">
                <a16:creationId xmlns:a16="http://schemas.microsoft.com/office/drawing/2014/main" id="{D875A4B0-7036-0A3D-ACCD-F381F3A9173E}"/>
              </a:ext>
            </a:extLst>
          </p:cNvPr>
          <p:cNvSpPr txBox="1"/>
          <p:nvPr/>
        </p:nvSpPr>
        <p:spPr>
          <a:xfrm>
            <a:off x="7378019" y="4196892"/>
            <a:ext cx="68972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
        <p:nvSpPr>
          <p:cNvPr id="64" name="CasellaDiTesto 63">
            <a:extLst>
              <a:ext uri="{FF2B5EF4-FFF2-40B4-BE49-F238E27FC236}">
                <a16:creationId xmlns:a16="http://schemas.microsoft.com/office/drawing/2014/main" id="{3BCB4E75-7F60-9FDD-7A6C-3C01EF25E9DF}"/>
              </a:ext>
            </a:extLst>
          </p:cNvPr>
          <p:cNvSpPr txBox="1"/>
          <p:nvPr/>
        </p:nvSpPr>
        <p:spPr>
          <a:xfrm>
            <a:off x="8703777" y="3571781"/>
            <a:ext cx="1612376"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findMeetingByUser(session.user.id)</a:t>
            </a:r>
          </a:p>
        </p:txBody>
      </p:sp>
      <p:sp>
        <p:nvSpPr>
          <p:cNvPr id="67" name="CasellaDiTesto 66">
            <a:extLst>
              <a:ext uri="{FF2B5EF4-FFF2-40B4-BE49-F238E27FC236}">
                <a16:creationId xmlns:a16="http://schemas.microsoft.com/office/drawing/2014/main" id="{D01A6DA1-79EE-5C08-508D-87E8285BDD29}"/>
              </a:ext>
            </a:extLst>
          </p:cNvPr>
          <p:cNvSpPr txBox="1"/>
          <p:nvPr/>
        </p:nvSpPr>
        <p:spPr>
          <a:xfrm>
            <a:off x="9158519" y="4196892"/>
            <a:ext cx="652618"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Tree>
    <p:extLst>
      <p:ext uri="{BB962C8B-B14F-4D97-AF65-F5344CB8AC3E}">
        <p14:creationId xmlns:p14="http://schemas.microsoft.com/office/powerpoint/2010/main" val="81572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7B165D2-8FDE-AFFB-56E5-D035F64ABB97}"/>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10" name="Titolo 1">
            <a:extLst>
              <a:ext uri="{FF2B5EF4-FFF2-40B4-BE49-F238E27FC236}">
                <a16:creationId xmlns:a16="http://schemas.microsoft.com/office/drawing/2014/main" id="{19B3BA16-9D02-B5E5-1C48-DFE0D20C69E7}"/>
              </a:ext>
            </a:extLst>
          </p:cNvPr>
          <p:cNvSpPr>
            <a:spLocks noGrp="1"/>
          </p:cNvSpPr>
          <p:nvPr>
            <p:ph type="title"/>
          </p:nvPr>
        </p:nvSpPr>
        <p:spPr>
          <a:xfrm>
            <a:off x="838200" y="-137157"/>
            <a:ext cx="10515600" cy="853436"/>
          </a:xfrm>
        </p:spPr>
        <p:txBody>
          <a:bodyPr>
            <a:normAutofit/>
          </a:bodyPr>
          <a:lstStyle/>
          <a:p>
            <a:pPr algn="ctr"/>
            <a:r>
              <a:rPr lang="it-IT" sz="3600" b="1" dirty="0"/>
              <a:t>Evento: Creazione di una riunione</a:t>
            </a:r>
          </a:p>
        </p:txBody>
      </p:sp>
      <p:sp>
        <p:nvSpPr>
          <p:cNvPr id="11" name="Google Shape;273;p37">
            <a:extLst>
              <a:ext uri="{FF2B5EF4-FFF2-40B4-BE49-F238E27FC236}">
                <a16:creationId xmlns:a16="http://schemas.microsoft.com/office/drawing/2014/main" id="{128EC3B3-8AE3-3938-9441-A518851C3EBB}"/>
              </a:ext>
            </a:extLst>
          </p:cNvPr>
          <p:cNvSpPr/>
          <p:nvPr/>
        </p:nvSpPr>
        <p:spPr>
          <a:xfrm>
            <a:off x="838200" y="71627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2" name="Google Shape;274;p37">
            <a:extLst>
              <a:ext uri="{FF2B5EF4-FFF2-40B4-BE49-F238E27FC236}">
                <a16:creationId xmlns:a16="http://schemas.microsoft.com/office/drawing/2014/main" id="{485C28B1-1833-39C5-0B51-3CEE6F211FB3}"/>
              </a:ext>
            </a:extLst>
          </p:cNvPr>
          <p:cNvCxnSpPr>
            <a:cxnSpLocks/>
          </p:cNvCxnSpPr>
          <p:nvPr/>
        </p:nvCxnSpPr>
        <p:spPr>
          <a:xfrm>
            <a:off x="1574901" y="1457691"/>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2EC8D980-8DB5-2AC6-714C-5EDF9F78EBD4}"/>
              </a:ext>
            </a:extLst>
          </p:cNvPr>
          <p:cNvSpPr/>
          <p:nvPr/>
        </p:nvSpPr>
        <p:spPr>
          <a:xfrm>
            <a:off x="1421601" y="1569715"/>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4" name="Google Shape;280;p37">
            <a:extLst>
              <a:ext uri="{FF2B5EF4-FFF2-40B4-BE49-F238E27FC236}">
                <a16:creationId xmlns:a16="http://schemas.microsoft.com/office/drawing/2014/main" id="{7D8E8964-988E-BEF3-444B-659C20839F0D}"/>
              </a:ext>
            </a:extLst>
          </p:cNvPr>
          <p:cNvCxnSpPr>
            <a:cxnSpLocks/>
          </p:cNvCxnSpPr>
          <p:nvPr/>
        </p:nvCxnSpPr>
        <p:spPr>
          <a:xfrm>
            <a:off x="779312" y="1821355"/>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E8F9F996-B6BB-09BD-3724-025DA1B1D655}"/>
              </a:ext>
            </a:extLst>
          </p:cNvPr>
          <p:cNvSpPr txBox="1"/>
          <p:nvPr/>
        </p:nvSpPr>
        <p:spPr>
          <a:xfrm>
            <a:off x="140228" y="1462983"/>
            <a:ext cx="71998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Click</a:t>
            </a:r>
          </a:p>
          <a:p>
            <a:pPr>
              <a:buClr>
                <a:srgbClr val="000000"/>
              </a:buClr>
              <a:buFont typeface="Arial"/>
              <a:buNone/>
            </a:pPr>
            <a:r>
              <a:rPr lang="es-419" sz="1400" kern="0" dirty="0">
                <a:solidFill>
                  <a:srgbClr val="000000"/>
                </a:solidFill>
                <a:ea typeface="Calibri"/>
                <a:cs typeface="Calibri"/>
                <a:sym typeface="Calibri"/>
              </a:rPr>
              <a:t>Create</a:t>
            </a:r>
          </a:p>
          <a:p>
            <a:pPr>
              <a:buClr>
                <a:srgbClr val="000000"/>
              </a:buClr>
              <a:buFont typeface="Arial"/>
              <a:buNone/>
            </a:pPr>
            <a:r>
              <a:rPr lang="es-419" sz="1400" kern="0" dirty="0">
                <a:solidFill>
                  <a:srgbClr val="000000"/>
                </a:solidFill>
                <a:ea typeface="Calibri"/>
                <a:cs typeface="Calibri"/>
                <a:sym typeface="Calibri"/>
              </a:rPr>
              <a:t>button</a:t>
            </a:r>
          </a:p>
        </p:txBody>
      </p:sp>
      <p:grpSp>
        <p:nvGrpSpPr>
          <p:cNvPr id="16" name="Group 61">
            <a:extLst>
              <a:ext uri="{FF2B5EF4-FFF2-40B4-BE49-F238E27FC236}">
                <a16:creationId xmlns:a16="http://schemas.microsoft.com/office/drawing/2014/main" id="{C0D91E49-3191-DBB1-89EB-7CE827C7C66B}"/>
              </a:ext>
            </a:extLst>
          </p:cNvPr>
          <p:cNvGrpSpPr/>
          <p:nvPr/>
        </p:nvGrpSpPr>
        <p:grpSpPr>
          <a:xfrm>
            <a:off x="1049016" y="2266401"/>
            <a:ext cx="372585" cy="459331"/>
            <a:chOff x="614149" y="4401223"/>
            <a:chExt cx="484693" cy="507248"/>
          </a:xfrm>
        </p:grpSpPr>
        <p:cxnSp>
          <p:nvCxnSpPr>
            <p:cNvPr id="17" name="Straight Connector 51">
              <a:extLst>
                <a:ext uri="{FF2B5EF4-FFF2-40B4-BE49-F238E27FC236}">
                  <a16:creationId xmlns:a16="http://schemas.microsoft.com/office/drawing/2014/main" id="{6C998767-A0BF-C7A6-433E-57AF57EE29B2}"/>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56">
              <a:extLst>
                <a:ext uri="{FF2B5EF4-FFF2-40B4-BE49-F238E27FC236}">
                  <a16:creationId xmlns:a16="http://schemas.microsoft.com/office/drawing/2014/main" id="{FAEED336-A760-91D5-36A7-8C152D7A5F3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60">
              <a:extLst>
                <a:ext uri="{FF2B5EF4-FFF2-40B4-BE49-F238E27FC236}">
                  <a16:creationId xmlns:a16="http://schemas.microsoft.com/office/drawing/2014/main" id="{714377EC-288E-D46A-767A-D4E5B703ECF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0" name="CasellaDiTesto 19">
            <a:extLst>
              <a:ext uri="{FF2B5EF4-FFF2-40B4-BE49-F238E27FC236}">
                <a16:creationId xmlns:a16="http://schemas.microsoft.com/office/drawing/2014/main" id="{2A7C4CF3-B8F6-5378-7B5C-1281F75DA9D1}"/>
              </a:ext>
            </a:extLst>
          </p:cNvPr>
          <p:cNvSpPr txBox="1"/>
          <p:nvPr/>
        </p:nvSpPr>
        <p:spPr>
          <a:xfrm>
            <a:off x="344274" y="2341466"/>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p:txBody>
      </p:sp>
      <p:grpSp>
        <p:nvGrpSpPr>
          <p:cNvPr id="21" name="Group 61">
            <a:extLst>
              <a:ext uri="{FF2B5EF4-FFF2-40B4-BE49-F238E27FC236}">
                <a16:creationId xmlns:a16="http://schemas.microsoft.com/office/drawing/2014/main" id="{C5B6BF0A-CF50-A678-783C-02B7702593DD}"/>
              </a:ext>
            </a:extLst>
          </p:cNvPr>
          <p:cNvGrpSpPr/>
          <p:nvPr/>
        </p:nvGrpSpPr>
        <p:grpSpPr>
          <a:xfrm flipH="1">
            <a:off x="1745019" y="1808493"/>
            <a:ext cx="381324" cy="457908"/>
            <a:chOff x="614149" y="4401223"/>
            <a:chExt cx="484693" cy="507248"/>
          </a:xfrm>
        </p:grpSpPr>
        <p:cxnSp>
          <p:nvCxnSpPr>
            <p:cNvPr id="22" name="Straight Connector 51">
              <a:extLst>
                <a:ext uri="{FF2B5EF4-FFF2-40B4-BE49-F238E27FC236}">
                  <a16:creationId xmlns:a16="http://schemas.microsoft.com/office/drawing/2014/main" id="{9267ABC6-D1FD-02DE-C486-5B5FF597707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60092FAD-AF21-E63C-E7BA-26F40608E80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205550AC-5143-6C5F-4BEE-C50D26B1DB3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5" name="CasellaDiTesto 24">
            <a:extLst>
              <a:ext uri="{FF2B5EF4-FFF2-40B4-BE49-F238E27FC236}">
                <a16:creationId xmlns:a16="http://schemas.microsoft.com/office/drawing/2014/main" id="{B58A37F2-599F-B09C-3234-EB4E232D28D5}"/>
              </a:ext>
            </a:extLst>
          </p:cNvPr>
          <p:cNvSpPr txBox="1"/>
          <p:nvPr/>
        </p:nvSpPr>
        <p:spPr>
          <a:xfrm>
            <a:off x="2085547" y="1713572"/>
            <a:ext cx="1257479" cy="646331"/>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Save meeting parameters as local variable</a:t>
            </a:r>
          </a:p>
        </p:txBody>
      </p:sp>
      <p:sp>
        <p:nvSpPr>
          <p:cNvPr id="26" name="Google Shape;273;p37">
            <a:extLst>
              <a:ext uri="{FF2B5EF4-FFF2-40B4-BE49-F238E27FC236}">
                <a16:creationId xmlns:a16="http://schemas.microsoft.com/office/drawing/2014/main" id="{DFE971DF-D979-E106-AF3C-0AC71C516B8C}"/>
              </a:ext>
            </a:extLst>
          </p:cNvPr>
          <p:cNvSpPr/>
          <p:nvPr/>
        </p:nvSpPr>
        <p:spPr>
          <a:xfrm>
            <a:off x="2585939" y="714100"/>
            <a:ext cx="1911415"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GetRegisteredUserData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7" name="Google Shape;273;p37">
            <a:extLst>
              <a:ext uri="{FF2B5EF4-FFF2-40B4-BE49-F238E27FC236}">
                <a16:creationId xmlns:a16="http://schemas.microsoft.com/office/drawing/2014/main" id="{F4BE1A04-3E3D-36D1-80F3-B4AFD88E766A}"/>
              </a:ext>
            </a:extLst>
          </p:cNvPr>
          <p:cNvSpPr/>
          <p:nvPr/>
        </p:nvSpPr>
        <p:spPr>
          <a:xfrm>
            <a:off x="4908172" y="714099"/>
            <a:ext cx="990942"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8" name="Google Shape;273;p37">
            <a:extLst>
              <a:ext uri="{FF2B5EF4-FFF2-40B4-BE49-F238E27FC236}">
                <a16:creationId xmlns:a16="http://schemas.microsoft.com/office/drawing/2014/main" id="{1CD63BFA-5CD6-E9AE-FFFF-8E304A927630}"/>
              </a:ext>
            </a:extLst>
          </p:cNvPr>
          <p:cNvSpPr/>
          <p:nvPr/>
        </p:nvSpPr>
        <p:spPr>
          <a:xfrm>
            <a:off x="5969696" y="714099"/>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9" name="Google Shape;273;p37">
            <a:extLst>
              <a:ext uri="{FF2B5EF4-FFF2-40B4-BE49-F238E27FC236}">
                <a16:creationId xmlns:a16="http://schemas.microsoft.com/office/drawing/2014/main" id="{DE0B4438-2FFB-20A8-FBBB-E9C2BCAD79FF}"/>
              </a:ext>
            </a:extLst>
          </p:cNvPr>
          <p:cNvSpPr/>
          <p:nvPr/>
        </p:nvSpPr>
        <p:spPr>
          <a:xfrm>
            <a:off x="7916271" y="723427"/>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0" name="Google Shape;273;p37">
            <a:extLst>
              <a:ext uri="{FF2B5EF4-FFF2-40B4-BE49-F238E27FC236}">
                <a16:creationId xmlns:a16="http://schemas.microsoft.com/office/drawing/2014/main" id="{6D4B8C13-6690-5BA9-3007-BF9628A6D533}"/>
              </a:ext>
            </a:extLst>
          </p:cNvPr>
          <p:cNvSpPr/>
          <p:nvPr/>
        </p:nvSpPr>
        <p:spPr>
          <a:xfrm>
            <a:off x="9514592" y="714098"/>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1" name="Google Shape;274;p37">
            <a:extLst>
              <a:ext uri="{FF2B5EF4-FFF2-40B4-BE49-F238E27FC236}">
                <a16:creationId xmlns:a16="http://schemas.microsoft.com/office/drawing/2014/main" id="{EBD8496D-E484-3512-91B4-55236185F47B}"/>
              </a:ext>
            </a:extLst>
          </p:cNvPr>
          <p:cNvCxnSpPr>
            <a:cxnSpLocks/>
          </p:cNvCxnSpPr>
          <p:nvPr/>
        </p:nvCxnSpPr>
        <p:spPr>
          <a:xfrm>
            <a:off x="3524207" y="1457691"/>
            <a:ext cx="0" cy="470694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2" name="Google Shape;277;p37">
            <a:extLst>
              <a:ext uri="{FF2B5EF4-FFF2-40B4-BE49-F238E27FC236}">
                <a16:creationId xmlns:a16="http://schemas.microsoft.com/office/drawing/2014/main" id="{94518C96-83C4-1FAB-CEA2-3E73EC95E10D}"/>
              </a:ext>
            </a:extLst>
          </p:cNvPr>
          <p:cNvSpPr/>
          <p:nvPr/>
        </p:nvSpPr>
        <p:spPr>
          <a:xfrm>
            <a:off x="3375451" y="1569715"/>
            <a:ext cx="306600" cy="2358473"/>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33" name="Google Shape;280;p37">
            <a:extLst>
              <a:ext uri="{FF2B5EF4-FFF2-40B4-BE49-F238E27FC236}">
                <a16:creationId xmlns:a16="http://schemas.microsoft.com/office/drawing/2014/main" id="{FF5D5CE3-7211-DA6C-DE90-17198786F936}"/>
              </a:ext>
            </a:extLst>
          </p:cNvPr>
          <p:cNvCxnSpPr>
            <a:cxnSpLocks/>
            <a:endCxn id="32" idx="1"/>
          </p:cNvCxnSpPr>
          <p:nvPr/>
        </p:nvCxnSpPr>
        <p:spPr>
          <a:xfrm>
            <a:off x="1745019" y="2729305"/>
            <a:ext cx="1630432" cy="19647"/>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2E6EDFE9-673D-6A22-AFD9-AA8AEE93DB7D}"/>
              </a:ext>
            </a:extLst>
          </p:cNvPr>
          <p:cNvSpPr txBox="1"/>
          <p:nvPr/>
        </p:nvSpPr>
        <p:spPr>
          <a:xfrm>
            <a:off x="1689151" y="2518118"/>
            <a:ext cx="1966344"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AJAX GET</a:t>
            </a:r>
          </a:p>
          <a:p>
            <a:pPr>
              <a:buClr>
                <a:srgbClr val="000000"/>
              </a:buClr>
              <a:buFont typeface="Arial"/>
              <a:buNone/>
            </a:pPr>
            <a:r>
              <a:rPr lang="es-419" sz="1200" kern="0" dirty="0">
                <a:solidFill>
                  <a:srgbClr val="000000"/>
                </a:solidFill>
                <a:ea typeface="Calibri"/>
                <a:cs typeface="Calibri"/>
                <a:sym typeface="Calibri"/>
              </a:rPr>
              <a:t>/GetRegisteredUserData</a:t>
            </a:r>
          </a:p>
        </p:txBody>
      </p:sp>
      <p:cxnSp>
        <p:nvCxnSpPr>
          <p:cNvPr id="37" name="Google Shape;283;p37">
            <a:extLst>
              <a:ext uri="{FF2B5EF4-FFF2-40B4-BE49-F238E27FC236}">
                <a16:creationId xmlns:a16="http://schemas.microsoft.com/office/drawing/2014/main" id="{D1F591B1-5386-72D0-EA0E-83F8F7F1755B}"/>
              </a:ext>
            </a:extLst>
          </p:cNvPr>
          <p:cNvCxnSpPr>
            <a:cxnSpLocks/>
          </p:cNvCxnSpPr>
          <p:nvPr/>
        </p:nvCxnSpPr>
        <p:spPr>
          <a:xfrm flipH="1">
            <a:off x="1728201" y="3202157"/>
            <a:ext cx="16148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9" name="CasellaDiTesto 38">
            <a:extLst>
              <a:ext uri="{FF2B5EF4-FFF2-40B4-BE49-F238E27FC236}">
                <a16:creationId xmlns:a16="http://schemas.microsoft.com/office/drawing/2014/main" id="{8C7141EA-A7D6-FAF6-8C72-41114B8EEFEC}"/>
              </a:ext>
            </a:extLst>
          </p:cNvPr>
          <p:cNvSpPr txBox="1"/>
          <p:nvPr/>
        </p:nvSpPr>
        <p:spPr>
          <a:xfrm>
            <a:off x="2175623" y="2941236"/>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grpSp>
        <p:nvGrpSpPr>
          <p:cNvPr id="40" name="Group 61">
            <a:extLst>
              <a:ext uri="{FF2B5EF4-FFF2-40B4-BE49-F238E27FC236}">
                <a16:creationId xmlns:a16="http://schemas.microsoft.com/office/drawing/2014/main" id="{755ADEF3-60B3-BBC4-E02E-AAF7C44957F0}"/>
              </a:ext>
            </a:extLst>
          </p:cNvPr>
          <p:cNvGrpSpPr/>
          <p:nvPr/>
        </p:nvGrpSpPr>
        <p:grpSpPr>
          <a:xfrm>
            <a:off x="1024691" y="3341693"/>
            <a:ext cx="372585" cy="241262"/>
            <a:chOff x="614149" y="4401223"/>
            <a:chExt cx="484693" cy="507248"/>
          </a:xfrm>
        </p:grpSpPr>
        <p:cxnSp>
          <p:nvCxnSpPr>
            <p:cNvPr id="41" name="Straight Connector 51">
              <a:extLst>
                <a:ext uri="{FF2B5EF4-FFF2-40B4-BE49-F238E27FC236}">
                  <a16:creationId xmlns:a16="http://schemas.microsoft.com/office/drawing/2014/main" id="{2C3496F0-6C91-7B6A-2954-AED062EB33D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56">
              <a:extLst>
                <a:ext uri="{FF2B5EF4-FFF2-40B4-BE49-F238E27FC236}">
                  <a16:creationId xmlns:a16="http://schemas.microsoft.com/office/drawing/2014/main" id="{0B3D7609-55E2-2D6D-844B-5200ED1484E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60">
              <a:extLst>
                <a:ext uri="{FF2B5EF4-FFF2-40B4-BE49-F238E27FC236}">
                  <a16:creationId xmlns:a16="http://schemas.microsoft.com/office/drawing/2014/main" id="{C27EAC98-8C20-2880-DC95-B85CB0BABCD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CasellaDiTesto 43">
            <a:extLst>
              <a:ext uri="{FF2B5EF4-FFF2-40B4-BE49-F238E27FC236}">
                <a16:creationId xmlns:a16="http://schemas.microsoft.com/office/drawing/2014/main" id="{E3218D8D-20BF-F867-00A0-30AD40681284}"/>
              </a:ext>
            </a:extLst>
          </p:cNvPr>
          <p:cNvSpPr txBox="1"/>
          <p:nvPr/>
        </p:nvSpPr>
        <p:spPr>
          <a:xfrm>
            <a:off x="272962" y="3308061"/>
            <a:ext cx="827494"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Update()</a:t>
            </a:r>
          </a:p>
        </p:txBody>
      </p:sp>
      <p:cxnSp>
        <p:nvCxnSpPr>
          <p:cNvPr id="45" name="Google Shape;274;p37">
            <a:extLst>
              <a:ext uri="{FF2B5EF4-FFF2-40B4-BE49-F238E27FC236}">
                <a16:creationId xmlns:a16="http://schemas.microsoft.com/office/drawing/2014/main" id="{8118E87C-393F-E129-C13D-EBD916A9976F}"/>
              </a:ext>
            </a:extLst>
          </p:cNvPr>
          <p:cNvCxnSpPr>
            <a:cxnSpLocks/>
          </p:cNvCxnSpPr>
          <p:nvPr/>
        </p:nvCxnSpPr>
        <p:spPr>
          <a:xfrm>
            <a:off x="5402286" y="1374130"/>
            <a:ext cx="16817" cy="476977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6" name="Google Shape;280;p37">
            <a:extLst>
              <a:ext uri="{FF2B5EF4-FFF2-40B4-BE49-F238E27FC236}">
                <a16:creationId xmlns:a16="http://schemas.microsoft.com/office/drawing/2014/main" id="{E20D3949-8A7A-D1D5-6C53-DEA9A1EF2EFD}"/>
              </a:ext>
            </a:extLst>
          </p:cNvPr>
          <p:cNvCxnSpPr>
            <a:cxnSpLocks/>
          </p:cNvCxnSpPr>
          <p:nvPr/>
        </p:nvCxnSpPr>
        <p:spPr>
          <a:xfrm>
            <a:off x="3682051" y="2979783"/>
            <a:ext cx="158375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33D9B5F6-DDB0-C19D-2464-179D50C2940E}"/>
              </a:ext>
            </a:extLst>
          </p:cNvPr>
          <p:cNvSpPr/>
          <p:nvPr/>
        </p:nvSpPr>
        <p:spPr>
          <a:xfrm>
            <a:off x="5265804" y="2580975"/>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9" name="Google Shape;283;p37">
            <a:extLst>
              <a:ext uri="{FF2B5EF4-FFF2-40B4-BE49-F238E27FC236}">
                <a16:creationId xmlns:a16="http://schemas.microsoft.com/office/drawing/2014/main" id="{FE6C363B-CB6B-53FF-61D7-C3C3536F02AB}"/>
              </a:ext>
            </a:extLst>
          </p:cNvPr>
          <p:cNvCxnSpPr>
            <a:cxnSpLocks/>
          </p:cNvCxnSpPr>
          <p:nvPr/>
        </p:nvCxnSpPr>
        <p:spPr>
          <a:xfrm flipH="1">
            <a:off x="3682051" y="3429000"/>
            <a:ext cx="158375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1" name="CasellaDiTesto 50">
            <a:extLst>
              <a:ext uri="{FF2B5EF4-FFF2-40B4-BE49-F238E27FC236}">
                <a16:creationId xmlns:a16="http://schemas.microsoft.com/office/drawing/2014/main" id="{D74DD4DF-8B82-883C-99A5-D18874367284}"/>
              </a:ext>
            </a:extLst>
          </p:cNvPr>
          <p:cNvSpPr txBox="1"/>
          <p:nvPr/>
        </p:nvSpPr>
        <p:spPr>
          <a:xfrm>
            <a:off x="3624539" y="2540523"/>
            <a:ext cx="1932119"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findUsersExceptCreator</a:t>
            </a:r>
          </a:p>
          <a:p>
            <a:pPr>
              <a:buClr>
                <a:srgbClr val="000000"/>
              </a:buClr>
              <a:buFont typeface="Arial"/>
              <a:buNone/>
            </a:pPr>
            <a:r>
              <a:rPr lang="es-419" sz="1200" kern="0" dirty="0">
                <a:solidFill>
                  <a:srgbClr val="000000"/>
                </a:solidFill>
                <a:ea typeface="Calibri"/>
                <a:cs typeface="Calibri"/>
                <a:sym typeface="Calibri"/>
              </a:rPr>
              <a:t>(session.user, username)</a:t>
            </a:r>
          </a:p>
        </p:txBody>
      </p:sp>
      <p:sp>
        <p:nvSpPr>
          <p:cNvPr id="54" name="CasellaDiTesto 53">
            <a:extLst>
              <a:ext uri="{FF2B5EF4-FFF2-40B4-BE49-F238E27FC236}">
                <a16:creationId xmlns:a16="http://schemas.microsoft.com/office/drawing/2014/main" id="{F2DCC365-E2F4-0AAD-9222-AF1D9E9A64AE}"/>
              </a:ext>
            </a:extLst>
          </p:cNvPr>
          <p:cNvSpPr txBox="1"/>
          <p:nvPr/>
        </p:nvSpPr>
        <p:spPr>
          <a:xfrm>
            <a:off x="4196217" y="3154172"/>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
        <p:nvSpPr>
          <p:cNvPr id="55" name="Rectangle 1">
            <a:extLst>
              <a:ext uri="{FF2B5EF4-FFF2-40B4-BE49-F238E27FC236}">
                <a16:creationId xmlns:a16="http://schemas.microsoft.com/office/drawing/2014/main" id="{E3BF3277-7463-9B33-22E6-628F57F28F9F}"/>
              </a:ext>
            </a:extLst>
          </p:cNvPr>
          <p:cNvSpPr/>
          <p:nvPr/>
        </p:nvSpPr>
        <p:spPr>
          <a:xfrm>
            <a:off x="860208" y="4281889"/>
            <a:ext cx="10227321" cy="239808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6" name="Google Shape;280;p37">
            <a:extLst>
              <a:ext uri="{FF2B5EF4-FFF2-40B4-BE49-F238E27FC236}">
                <a16:creationId xmlns:a16="http://schemas.microsoft.com/office/drawing/2014/main" id="{AA374F0B-1E82-001C-F156-158A90236045}"/>
              </a:ext>
            </a:extLst>
          </p:cNvPr>
          <p:cNvCxnSpPr>
            <a:cxnSpLocks/>
          </p:cNvCxnSpPr>
          <p:nvPr/>
        </p:nvCxnSpPr>
        <p:spPr>
          <a:xfrm>
            <a:off x="779311" y="3998498"/>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7" name="CasellaDiTesto 56">
            <a:extLst>
              <a:ext uri="{FF2B5EF4-FFF2-40B4-BE49-F238E27FC236}">
                <a16:creationId xmlns:a16="http://schemas.microsoft.com/office/drawing/2014/main" id="{95BE56C8-F16E-F047-86E7-5C605C664D5C}"/>
              </a:ext>
            </a:extLst>
          </p:cNvPr>
          <p:cNvSpPr txBox="1"/>
          <p:nvPr/>
        </p:nvSpPr>
        <p:spPr>
          <a:xfrm>
            <a:off x="40882" y="3629166"/>
            <a:ext cx="801364"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Select users to invite</a:t>
            </a:r>
          </a:p>
        </p:txBody>
      </p:sp>
      <p:sp>
        <p:nvSpPr>
          <p:cNvPr id="58" name="Google Shape;297;p37">
            <a:extLst>
              <a:ext uri="{FF2B5EF4-FFF2-40B4-BE49-F238E27FC236}">
                <a16:creationId xmlns:a16="http://schemas.microsoft.com/office/drawing/2014/main" id="{F2002AC5-EA6E-0E25-D831-672EA3DD241F}"/>
              </a:ext>
            </a:extLst>
          </p:cNvPr>
          <p:cNvSpPr txBox="1"/>
          <p:nvPr/>
        </p:nvSpPr>
        <p:spPr>
          <a:xfrm>
            <a:off x="860208" y="4280466"/>
            <a:ext cx="2890697"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#usersSelected &lt;= </a:t>
            </a:r>
            <a:r>
              <a:rPr lang="it-IT" sz="1400" dirty="0" err="1">
                <a:solidFill>
                  <a:schemeClr val="dk1"/>
                </a:solidFill>
                <a:latin typeface="Calibri"/>
                <a:ea typeface="Calibri"/>
                <a:cs typeface="Calibri"/>
                <a:sym typeface="Calibri"/>
              </a:rPr>
              <a:t>maxParticipants</a:t>
            </a:r>
            <a:endParaRPr sz="1400" dirty="0">
              <a:solidFill>
                <a:schemeClr val="dk1"/>
              </a:solidFill>
              <a:latin typeface="Calibri"/>
              <a:ea typeface="Calibri"/>
              <a:cs typeface="Calibri"/>
              <a:sym typeface="Calibri"/>
            </a:endParaRPr>
          </a:p>
        </p:txBody>
      </p:sp>
      <p:cxnSp>
        <p:nvCxnSpPr>
          <p:cNvPr id="59" name="Google Shape;274;p37">
            <a:extLst>
              <a:ext uri="{FF2B5EF4-FFF2-40B4-BE49-F238E27FC236}">
                <a16:creationId xmlns:a16="http://schemas.microsoft.com/office/drawing/2014/main" id="{06F1BB17-74E6-4A2D-8516-B8242B0FA0C7}"/>
              </a:ext>
            </a:extLst>
          </p:cNvPr>
          <p:cNvCxnSpPr>
            <a:cxnSpLocks/>
          </p:cNvCxnSpPr>
          <p:nvPr/>
        </p:nvCxnSpPr>
        <p:spPr>
          <a:xfrm>
            <a:off x="6609223" y="1383083"/>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0" name="Google Shape;274;p37">
            <a:extLst>
              <a:ext uri="{FF2B5EF4-FFF2-40B4-BE49-F238E27FC236}">
                <a16:creationId xmlns:a16="http://schemas.microsoft.com/office/drawing/2014/main" id="{43DCF03F-230E-511B-1104-F75BC060A15D}"/>
              </a:ext>
            </a:extLst>
          </p:cNvPr>
          <p:cNvCxnSpPr>
            <a:cxnSpLocks/>
          </p:cNvCxnSpPr>
          <p:nvPr/>
        </p:nvCxnSpPr>
        <p:spPr>
          <a:xfrm>
            <a:off x="8661440" y="1390607"/>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1" name="Google Shape;277;p37">
            <a:extLst>
              <a:ext uri="{FF2B5EF4-FFF2-40B4-BE49-F238E27FC236}">
                <a16:creationId xmlns:a16="http://schemas.microsoft.com/office/drawing/2014/main" id="{BD78BD8E-6292-EEB7-8AB0-22FBCDB0F26A}"/>
              </a:ext>
            </a:extLst>
          </p:cNvPr>
          <p:cNvSpPr/>
          <p:nvPr/>
        </p:nvSpPr>
        <p:spPr>
          <a:xfrm>
            <a:off x="6455923" y="4449666"/>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62" name="Google Shape;277;p37">
            <a:extLst>
              <a:ext uri="{FF2B5EF4-FFF2-40B4-BE49-F238E27FC236}">
                <a16:creationId xmlns:a16="http://schemas.microsoft.com/office/drawing/2014/main" id="{46ED2B56-1DE9-BA6F-524B-9A9F49E5021F}"/>
              </a:ext>
            </a:extLst>
          </p:cNvPr>
          <p:cNvSpPr/>
          <p:nvPr/>
        </p:nvSpPr>
        <p:spPr>
          <a:xfrm>
            <a:off x="8503280" y="4449666"/>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3" name="Google Shape;280;p37">
            <a:extLst>
              <a:ext uri="{FF2B5EF4-FFF2-40B4-BE49-F238E27FC236}">
                <a16:creationId xmlns:a16="http://schemas.microsoft.com/office/drawing/2014/main" id="{A809D316-4C71-49FF-F0B6-C9D8EF061642}"/>
              </a:ext>
            </a:extLst>
          </p:cNvPr>
          <p:cNvCxnSpPr>
            <a:cxnSpLocks/>
          </p:cNvCxnSpPr>
          <p:nvPr/>
        </p:nvCxnSpPr>
        <p:spPr>
          <a:xfrm>
            <a:off x="1745019" y="4931559"/>
            <a:ext cx="471090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CasellaDiTesto 64">
            <a:extLst>
              <a:ext uri="{FF2B5EF4-FFF2-40B4-BE49-F238E27FC236}">
                <a16:creationId xmlns:a16="http://schemas.microsoft.com/office/drawing/2014/main" id="{59585473-4B24-600E-E12F-5C245820ECE0}"/>
              </a:ext>
            </a:extLst>
          </p:cNvPr>
          <p:cNvSpPr txBox="1"/>
          <p:nvPr/>
        </p:nvSpPr>
        <p:spPr>
          <a:xfrm>
            <a:off x="2357089" y="4694648"/>
            <a:ext cx="3904716"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AJAX POST</a:t>
            </a:r>
          </a:p>
          <a:p>
            <a:pPr>
              <a:buClr>
                <a:srgbClr val="000000"/>
              </a:buClr>
              <a:buFont typeface="Arial"/>
              <a:buNone/>
            </a:pPr>
            <a:r>
              <a:rPr lang="es-419" sz="1200" kern="0" dirty="0">
                <a:solidFill>
                  <a:srgbClr val="000000"/>
                </a:solidFill>
                <a:ea typeface="Calibri"/>
                <a:cs typeface="Calibri"/>
                <a:sym typeface="Calibri"/>
              </a:rPr>
              <a:t>/CreateMeeting(userCreator, savedMeeting, usersSelected)</a:t>
            </a:r>
          </a:p>
        </p:txBody>
      </p:sp>
      <p:sp>
        <p:nvSpPr>
          <p:cNvPr id="66" name="CasellaDiTesto 65">
            <a:extLst>
              <a:ext uri="{FF2B5EF4-FFF2-40B4-BE49-F238E27FC236}">
                <a16:creationId xmlns:a16="http://schemas.microsoft.com/office/drawing/2014/main" id="{D52673B1-9AF8-B9A6-3A47-E0441E284694}"/>
              </a:ext>
            </a:extLst>
          </p:cNvPr>
          <p:cNvSpPr txBox="1"/>
          <p:nvPr/>
        </p:nvSpPr>
        <p:spPr>
          <a:xfrm>
            <a:off x="6693816" y="4723990"/>
            <a:ext cx="2211052" cy="553998"/>
          </a:xfrm>
          <a:prstGeom prst="rect">
            <a:avLst/>
          </a:prstGeom>
          <a:noFill/>
        </p:spPr>
        <p:txBody>
          <a:bodyPr wrap="square">
            <a:spAutoFit/>
          </a:bodyPr>
          <a:lstStyle/>
          <a:p>
            <a:pPr>
              <a:buClr>
                <a:srgbClr val="000000"/>
              </a:buClr>
              <a:buFont typeface="Arial"/>
              <a:buNone/>
            </a:pPr>
            <a:r>
              <a:rPr lang="es-419" sz="1000" kern="0" dirty="0">
                <a:solidFill>
                  <a:srgbClr val="000000"/>
                </a:solidFill>
                <a:ea typeface="Calibri"/>
                <a:cs typeface="Calibri"/>
                <a:sym typeface="Calibri"/>
              </a:rPr>
              <a:t>CreateMeetingWithParticipants</a:t>
            </a:r>
          </a:p>
          <a:p>
            <a:pPr>
              <a:buClr>
                <a:srgbClr val="000000"/>
              </a:buClr>
              <a:buFont typeface="Arial"/>
              <a:buNone/>
            </a:pPr>
            <a:r>
              <a:rPr lang="es-419" sz="1000" kern="0" dirty="0">
                <a:solidFill>
                  <a:srgbClr val="000000"/>
                </a:solidFill>
                <a:ea typeface="Calibri"/>
                <a:cs typeface="Calibri"/>
                <a:sym typeface="Calibri"/>
              </a:rPr>
              <a:t>(userCreator, savedMeeting, usersSelected)</a:t>
            </a:r>
          </a:p>
        </p:txBody>
      </p:sp>
      <p:cxnSp>
        <p:nvCxnSpPr>
          <p:cNvPr id="67" name="Google Shape;280;p37">
            <a:extLst>
              <a:ext uri="{FF2B5EF4-FFF2-40B4-BE49-F238E27FC236}">
                <a16:creationId xmlns:a16="http://schemas.microsoft.com/office/drawing/2014/main" id="{92AA3D50-761A-6FC5-5BC7-9DD61B880DC6}"/>
              </a:ext>
            </a:extLst>
          </p:cNvPr>
          <p:cNvCxnSpPr>
            <a:cxnSpLocks/>
          </p:cNvCxnSpPr>
          <p:nvPr/>
        </p:nvCxnSpPr>
        <p:spPr>
          <a:xfrm>
            <a:off x="6762523" y="4925480"/>
            <a:ext cx="174075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0" name="Google Shape;293;p37">
            <a:extLst>
              <a:ext uri="{FF2B5EF4-FFF2-40B4-BE49-F238E27FC236}">
                <a16:creationId xmlns:a16="http://schemas.microsoft.com/office/drawing/2014/main" id="{46924F1F-4D8F-90D6-ECA2-DA3497429800}"/>
              </a:ext>
            </a:extLst>
          </p:cNvPr>
          <p:cNvCxnSpPr>
            <a:cxnSpLocks/>
          </p:cNvCxnSpPr>
          <p:nvPr/>
        </p:nvCxnSpPr>
        <p:spPr>
          <a:xfrm>
            <a:off x="6762523" y="5391957"/>
            <a:ext cx="174075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72" name="Google Shape;274;p37">
            <a:extLst>
              <a:ext uri="{FF2B5EF4-FFF2-40B4-BE49-F238E27FC236}">
                <a16:creationId xmlns:a16="http://schemas.microsoft.com/office/drawing/2014/main" id="{AC54AF3C-4A3B-6802-A521-9A71004F727E}"/>
              </a:ext>
            </a:extLst>
          </p:cNvPr>
          <p:cNvCxnSpPr>
            <a:cxnSpLocks/>
          </p:cNvCxnSpPr>
          <p:nvPr/>
        </p:nvCxnSpPr>
        <p:spPr>
          <a:xfrm>
            <a:off x="10249672" y="1364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73" name="Google Shape;277;p37">
            <a:extLst>
              <a:ext uri="{FF2B5EF4-FFF2-40B4-BE49-F238E27FC236}">
                <a16:creationId xmlns:a16="http://schemas.microsoft.com/office/drawing/2014/main" id="{C509A87F-1CF5-8B2B-FF82-C4E07CDB5ECC}"/>
              </a:ext>
            </a:extLst>
          </p:cNvPr>
          <p:cNvSpPr/>
          <p:nvPr/>
        </p:nvSpPr>
        <p:spPr>
          <a:xfrm>
            <a:off x="10128249" y="5391957"/>
            <a:ext cx="306600" cy="116520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88" name="Google Shape;293;p37">
            <a:extLst>
              <a:ext uri="{FF2B5EF4-FFF2-40B4-BE49-F238E27FC236}">
                <a16:creationId xmlns:a16="http://schemas.microsoft.com/office/drawing/2014/main" id="{DE31D44A-2FC3-FF8F-1F36-0B460E1A14C5}"/>
              </a:ext>
            </a:extLst>
          </p:cNvPr>
          <p:cNvCxnSpPr>
            <a:cxnSpLocks/>
          </p:cNvCxnSpPr>
          <p:nvPr/>
        </p:nvCxnSpPr>
        <p:spPr>
          <a:xfrm>
            <a:off x="1745019" y="5391957"/>
            <a:ext cx="468201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90" name="Google Shape;280;p37">
            <a:extLst>
              <a:ext uri="{FF2B5EF4-FFF2-40B4-BE49-F238E27FC236}">
                <a16:creationId xmlns:a16="http://schemas.microsoft.com/office/drawing/2014/main" id="{02459039-1605-5C19-52E7-102BD13C4A44}"/>
              </a:ext>
            </a:extLst>
          </p:cNvPr>
          <p:cNvCxnSpPr>
            <a:cxnSpLocks/>
          </p:cNvCxnSpPr>
          <p:nvPr/>
        </p:nvCxnSpPr>
        <p:spPr>
          <a:xfrm>
            <a:off x="1745019" y="6156979"/>
            <a:ext cx="838323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96" name="CasellaDiTesto 95">
            <a:extLst>
              <a:ext uri="{FF2B5EF4-FFF2-40B4-BE49-F238E27FC236}">
                <a16:creationId xmlns:a16="http://schemas.microsoft.com/office/drawing/2014/main" id="{588FB7EA-0895-D3FA-F24A-98A12B6DCA52}"/>
              </a:ext>
            </a:extLst>
          </p:cNvPr>
          <p:cNvSpPr txBox="1"/>
          <p:nvPr/>
        </p:nvSpPr>
        <p:spPr>
          <a:xfrm>
            <a:off x="9183648" y="5853028"/>
            <a:ext cx="85791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Refresh()</a:t>
            </a:r>
          </a:p>
        </p:txBody>
      </p:sp>
    </p:spTree>
    <p:extLst>
      <p:ext uri="{BB962C8B-B14F-4D97-AF65-F5344CB8AC3E}">
        <p14:creationId xmlns:p14="http://schemas.microsoft.com/office/powerpoint/2010/main" val="153452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3;p37">
            <a:extLst>
              <a:ext uri="{FF2B5EF4-FFF2-40B4-BE49-F238E27FC236}">
                <a16:creationId xmlns:a16="http://schemas.microsoft.com/office/drawing/2014/main" id="{518686D5-84F0-0CB6-AACE-2199F92A9900}"/>
              </a:ext>
            </a:extLst>
          </p:cNvPr>
          <p:cNvSpPr/>
          <p:nvPr/>
        </p:nvSpPr>
        <p:spPr>
          <a:xfrm>
            <a:off x="838200" y="71627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6C168EBD-2BCF-EB17-C4DB-F40DD2BDAEA1}"/>
              </a:ext>
            </a:extLst>
          </p:cNvPr>
          <p:cNvCxnSpPr>
            <a:cxnSpLocks/>
          </p:cNvCxnSpPr>
          <p:nvPr/>
        </p:nvCxnSpPr>
        <p:spPr>
          <a:xfrm>
            <a:off x="1574901" y="1457691"/>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795C1F39-7852-B877-E69C-929BB3E52CDE}"/>
              </a:ext>
            </a:extLst>
          </p:cNvPr>
          <p:cNvSpPr/>
          <p:nvPr/>
        </p:nvSpPr>
        <p:spPr>
          <a:xfrm>
            <a:off x="1421601" y="1569715"/>
            <a:ext cx="306600" cy="3078132"/>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8" name="Google Shape;273;p37">
            <a:extLst>
              <a:ext uri="{FF2B5EF4-FFF2-40B4-BE49-F238E27FC236}">
                <a16:creationId xmlns:a16="http://schemas.microsoft.com/office/drawing/2014/main" id="{EFFA239F-471B-6BA5-38E5-829A7DD6A238}"/>
              </a:ext>
            </a:extLst>
          </p:cNvPr>
          <p:cNvSpPr/>
          <p:nvPr/>
        </p:nvSpPr>
        <p:spPr>
          <a:xfrm>
            <a:off x="2585939" y="714100"/>
            <a:ext cx="1911415"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GetRegisteredUserData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9" name="Google Shape;273;p37">
            <a:extLst>
              <a:ext uri="{FF2B5EF4-FFF2-40B4-BE49-F238E27FC236}">
                <a16:creationId xmlns:a16="http://schemas.microsoft.com/office/drawing/2014/main" id="{04D2DFBB-572B-1FA3-C47E-5ACA5CDE47B3}"/>
              </a:ext>
            </a:extLst>
          </p:cNvPr>
          <p:cNvSpPr/>
          <p:nvPr/>
        </p:nvSpPr>
        <p:spPr>
          <a:xfrm>
            <a:off x="4908172" y="714099"/>
            <a:ext cx="990942"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73;p37">
            <a:extLst>
              <a:ext uri="{FF2B5EF4-FFF2-40B4-BE49-F238E27FC236}">
                <a16:creationId xmlns:a16="http://schemas.microsoft.com/office/drawing/2014/main" id="{82E16791-B52B-145D-DB32-9EB79AFD438F}"/>
              </a:ext>
            </a:extLst>
          </p:cNvPr>
          <p:cNvSpPr/>
          <p:nvPr/>
        </p:nvSpPr>
        <p:spPr>
          <a:xfrm>
            <a:off x="5969696" y="714099"/>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73;p37">
            <a:extLst>
              <a:ext uri="{FF2B5EF4-FFF2-40B4-BE49-F238E27FC236}">
                <a16:creationId xmlns:a16="http://schemas.microsoft.com/office/drawing/2014/main" id="{00C04B2A-DEA3-5C84-9152-BFB996FF150B}"/>
              </a:ext>
            </a:extLst>
          </p:cNvPr>
          <p:cNvSpPr/>
          <p:nvPr/>
        </p:nvSpPr>
        <p:spPr>
          <a:xfrm>
            <a:off x="7916271" y="723427"/>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2" name="Google Shape;273;p37">
            <a:extLst>
              <a:ext uri="{FF2B5EF4-FFF2-40B4-BE49-F238E27FC236}">
                <a16:creationId xmlns:a16="http://schemas.microsoft.com/office/drawing/2014/main" id="{59CA61B4-0320-1D9B-5D2F-E00C0DA9AA9C}"/>
              </a:ext>
            </a:extLst>
          </p:cNvPr>
          <p:cNvSpPr/>
          <p:nvPr/>
        </p:nvSpPr>
        <p:spPr>
          <a:xfrm>
            <a:off x="9514592" y="714098"/>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3" name="Google Shape;274;p37">
            <a:extLst>
              <a:ext uri="{FF2B5EF4-FFF2-40B4-BE49-F238E27FC236}">
                <a16:creationId xmlns:a16="http://schemas.microsoft.com/office/drawing/2014/main" id="{6520BEDA-BBEC-6158-AEFB-7C43E76CDCFA}"/>
              </a:ext>
            </a:extLst>
          </p:cNvPr>
          <p:cNvCxnSpPr>
            <a:cxnSpLocks/>
          </p:cNvCxnSpPr>
          <p:nvPr/>
        </p:nvCxnSpPr>
        <p:spPr>
          <a:xfrm>
            <a:off x="3524207" y="1457691"/>
            <a:ext cx="0" cy="470694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34" name="Google Shape;274;p37">
            <a:extLst>
              <a:ext uri="{FF2B5EF4-FFF2-40B4-BE49-F238E27FC236}">
                <a16:creationId xmlns:a16="http://schemas.microsoft.com/office/drawing/2014/main" id="{B8F68210-E753-0735-F729-D72E866726B5}"/>
              </a:ext>
            </a:extLst>
          </p:cNvPr>
          <p:cNvCxnSpPr>
            <a:cxnSpLocks/>
          </p:cNvCxnSpPr>
          <p:nvPr/>
        </p:nvCxnSpPr>
        <p:spPr>
          <a:xfrm>
            <a:off x="5402286" y="1374130"/>
            <a:ext cx="16817" cy="476977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0" name="Rectangle 1">
            <a:extLst>
              <a:ext uri="{FF2B5EF4-FFF2-40B4-BE49-F238E27FC236}">
                <a16:creationId xmlns:a16="http://schemas.microsoft.com/office/drawing/2014/main" id="{68AD3A64-3ED0-8F1C-F729-0DAA51BE1394}"/>
              </a:ext>
            </a:extLst>
          </p:cNvPr>
          <p:cNvSpPr/>
          <p:nvPr/>
        </p:nvSpPr>
        <p:spPr>
          <a:xfrm>
            <a:off x="550595" y="1872867"/>
            <a:ext cx="10227321" cy="239808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Google Shape;297;p37">
            <a:extLst>
              <a:ext uri="{FF2B5EF4-FFF2-40B4-BE49-F238E27FC236}">
                <a16:creationId xmlns:a16="http://schemas.microsoft.com/office/drawing/2014/main" id="{E54314CE-4667-5DFC-C6BA-0BE95CD31C74}"/>
              </a:ext>
            </a:extLst>
          </p:cNvPr>
          <p:cNvSpPr txBox="1"/>
          <p:nvPr/>
        </p:nvSpPr>
        <p:spPr>
          <a:xfrm>
            <a:off x="542416" y="1871754"/>
            <a:ext cx="4348443"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#usersSelected &gt; </a:t>
            </a:r>
            <a:r>
              <a:rPr lang="it-IT" sz="1400" dirty="0" err="1">
                <a:solidFill>
                  <a:schemeClr val="dk1"/>
                </a:solidFill>
                <a:latin typeface="Calibri"/>
                <a:ea typeface="Calibri"/>
                <a:cs typeface="Calibri"/>
                <a:sym typeface="Calibri"/>
              </a:rPr>
              <a:t>maxParticipants</a:t>
            </a:r>
            <a:r>
              <a:rPr lang="it-IT" sz="1400" dirty="0">
                <a:solidFill>
                  <a:schemeClr val="dk1"/>
                </a:solidFill>
                <a:latin typeface="Calibri"/>
                <a:ea typeface="Calibri"/>
                <a:cs typeface="Calibri"/>
                <a:sym typeface="Calibri"/>
              </a:rPr>
              <a:t> &amp;&amp; </a:t>
            </a:r>
            <a:r>
              <a:rPr lang="it-IT" sz="1400" dirty="0" err="1">
                <a:solidFill>
                  <a:schemeClr val="dk1"/>
                </a:solidFill>
                <a:latin typeface="Calibri"/>
                <a:ea typeface="Calibri"/>
                <a:cs typeface="Calibri"/>
                <a:sym typeface="Calibri"/>
              </a:rPr>
              <a:t>numAttempts</a:t>
            </a:r>
            <a:r>
              <a:rPr lang="it-IT" sz="1400" dirty="0">
                <a:solidFill>
                  <a:schemeClr val="dk1"/>
                </a:solidFill>
                <a:latin typeface="Calibri"/>
                <a:ea typeface="Calibri"/>
                <a:cs typeface="Calibri"/>
                <a:sym typeface="Calibri"/>
              </a:rPr>
              <a:t> == 3</a:t>
            </a:r>
            <a:endParaRPr sz="1400" dirty="0">
              <a:solidFill>
                <a:schemeClr val="dk1"/>
              </a:solidFill>
              <a:latin typeface="Calibri"/>
              <a:ea typeface="Calibri"/>
              <a:cs typeface="Calibri"/>
              <a:sym typeface="Calibri"/>
            </a:endParaRPr>
          </a:p>
        </p:txBody>
      </p:sp>
      <p:cxnSp>
        <p:nvCxnSpPr>
          <p:cNvPr id="43" name="Google Shape;274;p37">
            <a:extLst>
              <a:ext uri="{FF2B5EF4-FFF2-40B4-BE49-F238E27FC236}">
                <a16:creationId xmlns:a16="http://schemas.microsoft.com/office/drawing/2014/main" id="{71FF8E62-B055-C27E-0926-310E9C471091}"/>
              </a:ext>
            </a:extLst>
          </p:cNvPr>
          <p:cNvCxnSpPr>
            <a:cxnSpLocks/>
          </p:cNvCxnSpPr>
          <p:nvPr/>
        </p:nvCxnSpPr>
        <p:spPr>
          <a:xfrm>
            <a:off x="6609223" y="1383083"/>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4" name="Google Shape;274;p37">
            <a:extLst>
              <a:ext uri="{FF2B5EF4-FFF2-40B4-BE49-F238E27FC236}">
                <a16:creationId xmlns:a16="http://schemas.microsoft.com/office/drawing/2014/main" id="{D43EA703-5F9C-47CF-F26A-E85B0B3C223E}"/>
              </a:ext>
            </a:extLst>
          </p:cNvPr>
          <p:cNvCxnSpPr>
            <a:cxnSpLocks/>
          </p:cNvCxnSpPr>
          <p:nvPr/>
        </p:nvCxnSpPr>
        <p:spPr>
          <a:xfrm>
            <a:off x="8661440" y="1390607"/>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52" name="Google Shape;274;p37">
            <a:extLst>
              <a:ext uri="{FF2B5EF4-FFF2-40B4-BE49-F238E27FC236}">
                <a16:creationId xmlns:a16="http://schemas.microsoft.com/office/drawing/2014/main" id="{BB3B0943-50D9-F71C-5C5B-7AF1819E6F4C}"/>
              </a:ext>
            </a:extLst>
          </p:cNvPr>
          <p:cNvCxnSpPr>
            <a:cxnSpLocks/>
          </p:cNvCxnSpPr>
          <p:nvPr/>
        </p:nvCxnSpPr>
        <p:spPr>
          <a:xfrm>
            <a:off x="10249672" y="1364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7" name="Titolo 1">
            <a:extLst>
              <a:ext uri="{FF2B5EF4-FFF2-40B4-BE49-F238E27FC236}">
                <a16:creationId xmlns:a16="http://schemas.microsoft.com/office/drawing/2014/main" id="{E93545D5-5087-4DB3-5095-F6C12DF63BEB}"/>
              </a:ext>
            </a:extLst>
          </p:cNvPr>
          <p:cNvSpPr>
            <a:spLocks noGrp="1"/>
          </p:cNvSpPr>
          <p:nvPr>
            <p:ph type="title"/>
          </p:nvPr>
        </p:nvSpPr>
        <p:spPr>
          <a:xfrm>
            <a:off x="838200" y="-137157"/>
            <a:ext cx="10515600" cy="853436"/>
          </a:xfrm>
        </p:spPr>
        <p:txBody>
          <a:bodyPr>
            <a:normAutofit/>
          </a:bodyPr>
          <a:lstStyle/>
          <a:p>
            <a:pPr algn="ctr"/>
            <a:r>
              <a:rPr lang="it-IT" sz="3600" b="1" dirty="0"/>
              <a:t>Evento: Creazione di una riunione(2)</a:t>
            </a:r>
          </a:p>
        </p:txBody>
      </p:sp>
      <p:grpSp>
        <p:nvGrpSpPr>
          <p:cNvPr id="58" name="Group 61">
            <a:extLst>
              <a:ext uri="{FF2B5EF4-FFF2-40B4-BE49-F238E27FC236}">
                <a16:creationId xmlns:a16="http://schemas.microsoft.com/office/drawing/2014/main" id="{F442592B-7F00-84E5-534D-AABC34083A49}"/>
              </a:ext>
            </a:extLst>
          </p:cNvPr>
          <p:cNvGrpSpPr/>
          <p:nvPr/>
        </p:nvGrpSpPr>
        <p:grpSpPr>
          <a:xfrm flipH="1">
            <a:off x="1745019" y="2430808"/>
            <a:ext cx="413573" cy="459331"/>
            <a:chOff x="614149" y="4401223"/>
            <a:chExt cx="484693" cy="507248"/>
          </a:xfrm>
        </p:grpSpPr>
        <p:cxnSp>
          <p:nvCxnSpPr>
            <p:cNvPr id="59" name="Straight Connector 51">
              <a:extLst>
                <a:ext uri="{FF2B5EF4-FFF2-40B4-BE49-F238E27FC236}">
                  <a16:creationId xmlns:a16="http://schemas.microsoft.com/office/drawing/2014/main" id="{B030653D-5FB9-89E3-50DA-C82E975031E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6">
              <a:extLst>
                <a:ext uri="{FF2B5EF4-FFF2-40B4-BE49-F238E27FC236}">
                  <a16:creationId xmlns:a16="http://schemas.microsoft.com/office/drawing/2014/main" id="{CA8482C7-7E62-A6DB-7630-7E03F336F02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1B0AB22-D1AE-5153-8894-C67B46AC536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2" name="CasellaDiTesto 61">
            <a:extLst>
              <a:ext uri="{FF2B5EF4-FFF2-40B4-BE49-F238E27FC236}">
                <a16:creationId xmlns:a16="http://schemas.microsoft.com/office/drawing/2014/main" id="{87757588-69B0-B5EA-B394-9F79224F9C82}"/>
              </a:ext>
            </a:extLst>
          </p:cNvPr>
          <p:cNvSpPr txBox="1"/>
          <p:nvPr/>
        </p:nvSpPr>
        <p:spPr>
          <a:xfrm>
            <a:off x="2106352" y="2398152"/>
            <a:ext cx="906429"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Dismiss Creation</a:t>
            </a:r>
          </a:p>
        </p:txBody>
      </p:sp>
      <p:sp>
        <p:nvSpPr>
          <p:cNvPr id="63" name="Google Shape;277;p37">
            <a:extLst>
              <a:ext uri="{FF2B5EF4-FFF2-40B4-BE49-F238E27FC236}">
                <a16:creationId xmlns:a16="http://schemas.microsoft.com/office/drawing/2014/main" id="{6089D424-1802-564C-0EAC-A5F6F95F1B4D}"/>
              </a:ext>
            </a:extLst>
          </p:cNvPr>
          <p:cNvSpPr/>
          <p:nvPr/>
        </p:nvSpPr>
        <p:spPr>
          <a:xfrm>
            <a:off x="10113190" y="2921372"/>
            <a:ext cx="306600" cy="116520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4" name="Google Shape;280;p37">
            <a:extLst>
              <a:ext uri="{FF2B5EF4-FFF2-40B4-BE49-F238E27FC236}">
                <a16:creationId xmlns:a16="http://schemas.microsoft.com/office/drawing/2014/main" id="{6DEF7D64-9493-D6B6-5C8A-F413486B10AD}"/>
              </a:ext>
            </a:extLst>
          </p:cNvPr>
          <p:cNvCxnSpPr>
            <a:cxnSpLocks/>
          </p:cNvCxnSpPr>
          <p:nvPr/>
        </p:nvCxnSpPr>
        <p:spPr>
          <a:xfrm>
            <a:off x="1728201" y="3429000"/>
            <a:ext cx="83849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CasellaDiTesto 65">
            <a:extLst>
              <a:ext uri="{FF2B5EF4-FFF2-40B4-BE49-F238E27FC236}">
                <a16:creationId xmlns:a16="http://schemas.microsoft.com/office/drawing/2014/main" id="{03BF1A6F-E0DB-BD04-D1CE-9B5CCB25E85C}"/>
              </a:ext>
            </a:extLst>
          </p:cNvPr>
          <p:cNvSpPr txBox="1"/>
          <p:nvPr/>
        </p:nvSpPr>
        <p:spPr>
          <a:xfrm>
            <a:off x="9206761" y="3121223"/>
            <a:ext cx="906429"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Refresh()</a:t>
            </a:r>
          </a:p>
        </p:txBody>
      </p:sp>
      <p:grpSp>
        <p:nvGrpSpPr>
          <p:cNvPr id="67" name="Group 61">
            <a:extLst>
              <a:ext uri="{FF2B5EF4-FFF2-40B4-BE49-F238E27FC236}">
                <a16:creationId xmlns:a16="http://schemas.microsoft.com/office/drawing/2014/main" id="{2D4E12B3-9B66-3EB6-6010-46D6EEF4786D}"/>
              </a:ext>
            </a:extLst>
          </p:cNvPr>
          <p:cNvGrpSpPr/>
          <p:nvPr/>
        </p:nvGrpSpPr>
        <p:grpSpPr>
          <a:xfrm>
            <a:off x="936635" y="3706888"/>
            <a:ext cx="475819" cy="459331"/>
            <a:chOff x="614149" y="4401223"/>
            <a:chExt cx="484693" cy="507248"/>
          </a:xfrm>
        </p:grpSpPr>
        <p:cxnSp>
          <p:nvCxnSpPr>
            <p:cNvPr id="68" name="Straight Connector 51">
              <a:extLst>
                <a:ext uri="{FF2B5EF4-FFF2-40B4-BE49-F238E27FC236}">
                  <a16:creationId xmlns:a16="http://schemas.microsoft.com/office/drawing/2014/main" id="{38A6E491-415E-4C77-6F5A-4901F2193D1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2207DE2B-6E16-D74E-A6DB-6DA7F78CA17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BD35BD6D-4C82-BEB7-0DCF-86AC6D8DFDB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1" name="CasellaDiTesto 70">
            <a:extLst>
              <a:ext uri="{FF2B5EF4-FFF2-40B4-BE49-F238E27FC236}">
                <a16:creationId xmlns:a16="http://schemas.microsoft.com/office/drawing/2014/main" id="{463466FC-82C0-E2C8-391D-6364CFF48D4F}"/>
              </a:ext>
            </a:extLst>
          </p:cNvPr>
          <p:cNvSpPr txBox="1"/>
          <p:nvPr/>
        </p:nvSpPr>
        <p:spPr>
          <a:xfrm>
            <a:off x="179333" y="3532287"/>
            <a:ext cx="906429"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 error message</a:t>
            </a:r>
          </a:p>
        </p:txBody>
      </p:sp>
      <p:sp>
        <p:nvSpPr>
          <p:cNvPr id="72" name="CasellaDiTesto 71">
            <a:extLst>
              <a:ext uri="{FF2B5EF4-FFF2-40B4-BE49-F238E27FC236}">
                <a16:creationId xmlns:a16="http://schemas.microsoft.com/office/drawing/2014/main" id="{5BE4D3F1-5FEF-7269-7911-924AF1C19325}"/>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Tree>
    <p:extLst>
      <p:ext uri="{BB962C8B-B14F-4D97-AF65-F5344CB8AC3E}">
        <p14:creationId xmlns:p14="http://schemas.microsoft.com/office/powerpoint/2010/main" val="2200475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oogle Shape;274;p37">
            <a:extLst>
              <a:ext uri="{FF2B5EF4-FFF2-40B4-BE49-F238E27FC236}">
                <a16:creationId xmlns:a16="http://schemas.microsoft.com/office/drawing/2014/main" id="{0ED8C71C-502F-1391-0B1D-5FE32046EB51}"/>
              </a:ext>
            </a:extLst>
          </p:cNvPr>
          <p:cNvCxnSpPr>
            <a:cxnSpLocks/>
          </p:cNvCxnSpPr>
          <p:nvPr/>
        </p:nvCxnSpPr>
        <p:spPr>
          <a:xfrm flipH="1">
            <a:off x="1620320" y="1645291"/>
            <a:ext cx="14911" cy="3861793"/>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7B747C3F-7C86-D0B9-A14D-F1F47789D20F}"/>
              </a:ext>
            </a:extLst>
          </p:cNvPr>
          <p:cNvSpPr>
            <a:spLocks noGrp="1"/>
          </p:cNvSpPr>
          <p:nvPr>
            <p:ph type="title"/>
          </p:nvPr>
        </p:nvSpPr>
        <p:spPr>
          <a:xfrm>
            <a:off x="838200" y="104534"/>
            <a:ext cx="10515600" cy="1325563"/>
          </a:xfrm>
        </p:spPr>
        <p:txBody>
          <a:bodyPr>
            <a:normAutofit/>
          </a:bodyPr>
          <a:lstStyle/>
          <a:p>
            <a:pPr algn="ctr"/>
            <a:r>
              <a:rPr lang="it-IT" sz="3600" b="1" dirty="0"/>
              <a:t>Evento: Logout</a:t>
            </a:r>
          </a:p>
        </p:txBody>
      </p:sp>
      <p:sp>
        <p:nvSpPr>
          <p:cNvPr id="4" name="CasellaDiTesto 3">
            <a:extLst>
              <a:ext uri="{FF2B5EF4-FFF2-40B4-BE49-F238E27FC236}">
                <a16:creationId xmlns:a16="http://schemas.microsoft.com/office/drawing/2014/main" id="{D1C8A1C4-CE93-F700-FC13-42CA57356062}"/>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5B03E704-C452-911B-7C05-0FC6ACD8997E}"/>
              </a:ext>
            </a:extLst>
          </p:cNvPr>
          <p:cNvSpPr/>
          <p:nvPr/>
        </p:nvSpPr>
        <p:spPr>
          <a:xfrm>
            <a:off x="838200" y="1548872"/>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homePge.html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6" name="Google Shape;277;p37">
            <a:extLst>
              <a:ext uri="{FF2B5EF4-FFF2-40B4-BE49-F238E27FC236}">
                <a16:creationId xmlns:a16="http://schemas.microsoft.com/office/drawing/2014/main" id="{2D122B52-D7E7-817D-016C-3A36D89927CF}"/>
              </a:ext>
            </a:extLst>
          </p:cNvPr>
          <p:cNvSpPr/>
          <p:nvPr/>
        </p:nvSpPr>
        <p:spPr>
          <a:xfrm>
            <a:off x="1480489" y="2605708"/>
            <a:ext cx="306600" cy="270342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8" name="Google Shape;280;p37">
            <a:extLst>
              <a:ext uri="{FF2B5EF4-FFF2-40B4-BE49-F238E27FC236}">
                <a16:creationId xmlns:a16="http://schemas.microsoft.com/office/drawing/2014/main" id="{AC1D3559-8612-3C55-4BD5-AF3B1412C1FA}"/>
              </a:ext>
            </a:extLst>
          </p:cNvPr>
          <p:cNvCxnSpPr>
            <a:cxnSpLocks/>
          </p:cNvCxnSpPr>
          <p:nvPr/>
        </p:nvCxnSpPr>
        <p:spPr>
          <a:xfrm>
            <a:off x="838200" y="2891551"/>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5BF03C2C-CE26-C576-3A91-0F450103CA3F}"/>
              </a:ext>
            </a:extLst>
          </p:cNvPr>
          <p:cNvSpPr txBox="1"/>
          <p:nvPr/>
        </p:nvSpPr>
        <p:spPr>
          <a:xfrm>
            <a:off x="135863" y="2496379"/>
            <a:ext cx="75323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Click </a:t>
            </a:r>
          </a:p>
          <a:p>
            <a:pPr>
              <a:buClr>
                <a:srgbClr val="000000"/>
              </a:buClr>
              <a:buFont typeface="Arial"/>
              <a:buNone/>
            </a:pPr>
            <a:r>
              <a:rPr lang="es-419" sz="1400" kern="0" dirty="0">
                <a:solidFill>
                  <a:srgbClr val="000000"/>
                </a:solidFill>
                <a:ea typeface="Calibri"/>
                <a:cs typeface="Calibri"/>
                <a:sym typeface="Calibri"/>
              </a:rPr>
              <a:t>Logout</a:t>
            </a:r>
          </a:p>
          <a:p>
            <a:pPr>
              <a:buClr>
                <a:srgbClr val="000000"/>
              </a:buClr>
              <a:buFont typeface="Arial"/>
              <a:buNone/>
            </a:pPr>
            <a:r>
              <a:rPr lang="es-419" sz="1400" kern="0" dirty="0">
                <a:solidFill>
                  <a:srgbClr val="000000"/>
                </a:solidFill>
                <a:ea typeface="Calibri"/>
                <a:cs typeface="Calibri"/>
                <a:sym typeface="Calibri"/>
              </a:rPr>
              <a:t>button</a:t>
            </a:r>
          </a:p>
        </p:txBody>
      </p:sp>
      <p:cxnSp>
        <p:nvCxnSpPr>
          <p:cNvPr id="11" name="Google Shape;280;p37">
            <a:extLst>
              <a:ext uri="{FF2B5EF4-FFF2-40B4-BE49-F238E27FC236}">
                <a16:creationId xmlns:a16="http://schemas.microsoft.com/office/drawing/2014/main" id="{6843BA3C-1657-48D9-8F19-390D15F51BD9}"/>
              </a:ext>
            </a:extLst>
          </p:cNvPr>
          <p:cNvCxnSpPr>
            <a:cxnSpLocks/>
          </p:cNvCxnSpPr>
          <p:nvPr/>
        </p:nvCxnSpPr>
        <p:spPr>
          <a:xfrm>
            <a:off x="1787089" y="2887216"/>
            <a:ext cx="1790536" cy="4335"/>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CasellaDiTesto 12">
            <a:extLst>
              <a:ext uri="{FF2B5EF4-FFF2-40B4-BE49-F238E27FC236}">
                <a16:creationId xmlns:a16="http://schemas.microsoft.com/office/drawing/2014/main" id="{CB2A3975-6D35-C1FA-71E0-F3B6FCCD97B9}"/>
              </a:ext>
            </a:extLst>
          </p:cNvPr>
          <p:cNvSpPr txBox="1"/>
          <p:nvPr/>
        </p:nvSpPr>
        <p:spPr>
          <a:xfrm>
            <a:off x="2093902" y="2363996"/>
            <a:ext cx="1179792"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RemoveItem</a:t>
            </a:r>
          </a:p>
          <a:p>
            <a:pPr>
              <a:buClr>
                <a:srgbClr val="000000"/>
              </a:buClr>
              <a:buFont typeface="Arial"/>
              <a:buNone/>
            </a:pPr>
            <a:r>
              <a:rPr lang="es-419" sz="1400" kern="0" dirty="0">
                <a:solidFill>
                  <a:srgbClr val="000000"/>
                </a:solidFill>
                <a:ea typeface="Calibri"/>
                <a:cs typeface="Calibri"/>
                <a:sym typeface="Calibri"/>
              </a:rPr>
              <a:t>(“username”)</a:t>
            </a:r>
          </a:p>
        </p:txBody>
      </p:sp>
      <p:sp>
        <p:nvSpPr>
          <p:cNvPr id="17" name="Google Shape;273;p37">
            <a:extLst>
              <a:ext uri="{FF2B5EF4-FFF2-40B4-BE49-F238E27FC236}">
                <a16:creationId xmlns:a16="http://schemas.microsoft.com/office/drawing/2014/main" id="{A05DC5FA-1261-F7D0-AF49-3297BBB88C7F}"/>
              </a:ext>
            </a:extLst>
          </p:cNvPr>
          <p:cNvSpPr/>
          <p:nvPr/>
        </p:nvSpPr>
        <p:spPr>
          <a:xfrm>
            <a:off x="2849847" y="1548872"/>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Session storage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8" name="Google Shape;274;p37">
            <a:extLst>
              <a:ext uri="{FF2B5EF4-FFF2-40B4-BE49-F238E27FC236}">
                <a16:creationId xmlns:a16="http://schemas.microsoft.com/office/drawing/2014/main" id="{8660D4E3-A5B4-CE9F-A872-3C80E292E4D2}"/>
              </a:ext>
            </a:extLst>
          </p:cNvPr>
          <p:cNvCxnSpPr>
            <a:cxnSpLocks/>
          </p:cNvCxnSpPr>
          <p:nvPr/>
        </p:nvCxnSpPr>
        <p:spPr>
          <a:xfrm>
            <a:off x="3733809" y="2211279"/>
            <a:ext cx="21718" cy="329580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22F8EF65-F0C8-DBD7-ADE0-A0EAA35190F8}"/>
              </a:ext>
            </a:extLst>
          </p:cNvPr>
          <p:cNvSpPr/>
          <p:nvPr/>
        </p:nvSpPr>
        <p:spPr>
          <a:xfrm>
            <a:off x="3579067" y="2605708"/>
            <a:ext cx="306600" cy="1127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23" name="Google Shape;273;p37">
            <a:extLst>
              <a:ext uri="{FF2B5EF4-FFF2-40B4-BE49-F238E27FC236}">
                <a16:creationId xmlns:a16="http://schemas.microsoft.com/office/drawing/2014/main" id="{72B664E6-B0FE-B78C-A45A-33131DAF5CAC}"/>
              </a:ext>
            </a:extLst>
          </p:cNvPr>
          <p:cNvSpPr/>
          <p:nvPr/>
        </p:nvSpPr>
        <p:spPr>
          <a:xfrm>
            <a:off x="4861494" y="1548872"/>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Logout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4" name="Google Shape;273;p37">
            <a:extLst>
              <a:ext uri="{FF2B5EF4-FFF2-40B4-BE49-F238E27FC236}">
                <a16:creationId xmlns:a16="http://schemas.microsoft.com/office/drawing/2014/main" id="{3A57CBA8-B4AC-6873-E824-79F588C35B32}"/>
              </a:ext>
            </a:extLst>
          </p:cNvPr>
          <p:cNvSpPr/>
          <p:nvPr/>
        </p:nvSpPr>
        <p:spPr>
          <a:xfrm>
            <a:off x="6767588" y="1548871"/>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5" name="Google Shape;273;p37">
            <a:extLst>
              <a:ext uri="{FF2B5EF4-FFF2-40B4-BE49-F238E27FC236}">
                <a16:creationId xmlns:a16="http://schemas.microsoft.com/office/drawing/2014/main" id="{7ED87F8B-70CC-10D2-9266-C52AED60DE81}"/>
              </a:ext>
            </a:extLst>
          </p:cNvPr>
          <p:cNvSpPr/>
          <p:nvPr/>
        </p:nvSpPr>
        <p:spPr>
          <a:xfrm>
            <a:off x="8673682" y="1548871"/>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a:solidFill>
                  <a:srgbClr val="000000"/>
                </a:solidFill>
                <a:ea typeface="Calibri"/>
                <a:cs typeface="Calibri"/>
                <a:sym typeface="Calibri"/>
              </a:rPr>
              <a:t>loginPage.html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6" name="Google Shape;274;p37">
            <a:extLst>
              <a:ext uri="{FF2B5EF4-FFF2-40B4-BE49-F238E27FC236}">
                <a16:creationId xmlns:a16="http://schemas.microsoft.com/office/drawing/2014/main" id="{75C39447-65C8-A659-F1D5-8B9F00B59899}"/>
              </a:ext>
            </a:extLst>
          </p:cNvPr>
          <p:cNvCxnSpPr>
            <a:cxnSpLocks/>
          </p:cNvCxnSpPr>
          <p:nvPr/>
        </p:nvCxnSpPr>
        <p:spPr>
          <a:xfrm>
            <a:off x="5703474" y="2229097"/>
            <a:ext cx="15009" cy="3277987"/>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7;p37">
            <a:extLst>
              <a:ext uri="{FF2B5EF4-FFF2-40B4-BE49-F238E27FC236}">
                <a16:creationId xmlns:a16="http://schemas.microsoft.com/office/drawing/2014/main" id="{2992B549-5B0C-500D-E6A1-7C2A45B22BE2}"/>
              </a:ext>
            </a:extLst>
          </p:cNvPr>
          <p:cNvSpPr/>
          <p:nvPr/>
        </p:nvSpPr>
        <p:spPr>
          <a:xfrm>
            <a:off x="5548732" y="2605707"/>
            <a:ext cx="306600" cy="270342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8" name="Google Shape;280;p37">
            <a:extLst>
              <a:ext uri="{FF2B5EF4-FFF2-40B4-BE49-F238E27FC236}">
                <a16:creationId xmlns:a16="http://schemas.microsoft.com/office/drawing/2014/main" id="{33FC25D0-15F7-0817-8FC3-39187B489DCC}"/>
              </a:ext>
            </a:extLst>
          </p:cNvPr>
          <p:cNvCxnSpPr>
            <a:cxnSpLocks/>
          </p:cNvCxnSpPr>
          <p:nvPr/>
        </p:nvCxnSpPr>
        <p:spPr>
          <a:xfrm>
            <a:off x="1787089" y="4056395"/>
            <a:ext cx="376164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CasellaDiTesto 30">
            <a:extLst>
              <a:ext uri="{FF2B5EF4-FFF2-40B4-BE49-F238E27FC236}">
                <a16:creationId xmlns:a16="http://schemas.microsoft.com/office/drawing/2014/main" id="{66996EF6-1F7D-1C50-86D0-E85047313460}"/>
              </a:ext>
            </a:extLst>
          </p:cNvPr>
          <p:cNvSpPr txBox="1"/>
          <p:nvPr/>
        </p:nvSpPr>
        <p:spPr>
          <a:xfrm>
            <a:off x="3747850" y="4051390"/>
            <a:ext cx="1179792"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POST</a:t>
            </a:r>
          </a:p>
          <a:p>
            <a:pPr>
              <a:buClr>
                <a:srgbClr val="000000"/>
              </a:buClr>
              <a:buFont typeface="Arial"/>
              <a:buNone/>
            </a:pPr>
            <a:r>
              <a:rPr lang="es-419" sz="1400" kern="0" dirty="0">
                <a:solidFill>
                  <a:srgbClr val="000000"/>
                </a:solidFill>
                <a:ea typeface="Calibri"/>
                <a:cs typeface="Calibri"/>
                <a:sym typeface="Calibri"/>
              </a:rPr>
              <a:t>/Logout</a:t>
            </a:r>
          </a:p>
        </p:txBody>
      </p:sp>
      <p:cxnSp>
        <p:nvCxnSpPr>
          <p:cNvPr id="33" name="Google Shape;280;p37">
            <a:extLst>
              <a:ext uri="{FF2B5EF4-FFF2-40B4-BE49-F238E27FC236}">
                <a16:creationId xmlns:a16="http://schemas.microsoft.com/office/drawing/2014/main" id="{F2AC82D6-D063-0D0E-7C93-1F93154F2A1F}"/>
              </a:ext>
            </a:extLst>
          </p:cNvPr>
          <p:cNvCxnSpPr>
            <a:cxnSpLocks/>
          </p:cNvCxnSpPr>
          <p:nvPr/>
        </p:nvCxnSpPr>
        <p:spPr>
          <a:xfrm flipV="1">
            <a:off x="5855332" y="4056395"/>
            <a:ext cx="1571835" cy="689"/>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5" name="Google Shape;274;p37">
            <a:extLst>
              <a:ext uri="{FF2B5EF4-FFF2-40B4-BE49-F238E27FC236}">
                <a16:creationId xmlns:a16="http://schemas.microsoft.com/office/drawing/2014/main" id="{77D73918-B102-4DA4-577E-51C7E4FBEF87}"/>
              </a:ext>
            </a:extLst>
          </p:cNvPr>
          <p:cNvCxnSpPr>
            <a:cxnSpLocks/>
          </p:cNvCxnSpPr>
          <p:nvPr/>
        </p:nvCxnSpPr>
        <p:spPr>
          <a:xfrm>
            <a:off x="7598774" y="2229097"/>
            <a:ext cx="0" cy="3277987"/>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ED649904-C63A-A949-4DEB-CB630F7421A7}"/>
              </a:ext>
            </a:extLst>
          </p:cNvPr>
          <p:cNvSpPr/>
          <p:nvPr/>
        </p:nvSpPr>
        <p:spPr>
          <a:xfrm>
            <a:off x="7444032" y="3750727"/>
            <a:ext cx="306600" cy="784846"/>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7" name="CasellaDiTesto 36">
            <a:extLst>
              <a:ext uri="{FF2B5EF4-FFF2-40B4-BE49-F238E27FC236}">
                <a16:creationId xmlns:a16="http://schemas.microsoft.com/office/drawing/2014/main" id="{3E4B44FC-2BD1-4886-BA48-C03A7EEAC78C}"/>
              </a:ext>
            </a:extLst>
          </p:cNvPr>
          <p:cNvSpPr txBox="1"/>
          <p:nvPr/>
        </p:nvSpPr>
        <p:spPr>
          <a:xfrm>
            <a:off x="6136436" y="3771265"/>
            <a:ext cx="117979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Invalidate()</a:t>
            </a:r>
          </a:p>
        </p:txBody>
      </p:sp>
      <p:cxnSp>
        <p:nvCxnSpPr>
          <p:cNvPr id="43" name="Google Shape;274;p37">
            <a:extLst>
              <a:ext uri="{FF2B5EF4-FFF2-40B4-BE49-F238E27FC236}">
                <a16:creationId xmlns:a16="http://schemas.microsoft.com/office/drawing/2014/main" id="{55D446FD-0682-2155-5E95-73AF1E395698}"/>
              </a:ext>
            </a:extLst>
          </p:cNvPr>
          <p:cNvCxnSpPr>
            <a:cxnSpLocks/>
          </p:cNvCxnSpPr>
          <p:nvPr/>
        </p:nvCxnSpPr>
        <p:spPr>
          <a:xfrm>
            <a:off x="9553637" y="2229097"/>
            <a:ext cx="0" cy="34252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4" name="Google Shape;277;p37">
            <a:extLst>
              <a:ext uri="{FF2B5EF4-FFF2-40B4-BE49-F238E27FC236}">
                <a16:creationId xmlns:a16="http://schemas.microsoft.com/office/drawing/2014/main" id="{52AF0564-FA03-6AD7-8E17-EE1B79AA6674}"/>
              </a:ext>
            </a:extLst>
          </p:cNvPr>
          <p:cNvSpPr/>
          <p:nvPr/>
        </p:nvSpPr>
        <p:spPr>
          <a:xfrm>
            <a:off x="9400337" y="4649099"/>
            <a:ext cx="306600" cy="784846"/>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6" name="Google Shape;280;p37">
            <a:extLst>
              <a:ext uri="{FF2B5EF4-FFF2-40B4-BE49-F238E27FC236}">
                <a16:creationId xmlns:a16="http://schemas.microsoft.com/office/drawing/2014/main" id="{0D145643-4FA1-4320-97D3-3CBE2EC80562}"/>
              </a:ext>
            </a:extLst>
          </p:cNvPr>
          <p:cNvCxnSpPr>
            <a:cxnSpLocks/>
          </p:cNvCxnSpPr>
          <p:nvPr/>
        </p:nvCxnSpPr>
        <p:spPr>
          <a:xfrm>
            <a:off x="5869810" y="4777963"/>
            <a:ext cx="353052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8" name="CasellaDiTesto 47">
            <a:extLst>
              <a:ext uri="{FF2B5EF4-FFF2-40B4-BE49-F238E27FC236}">
                <a16:creationId xmlns:a16="http://schemas.microsoft.com/office/drawing/2014/main" id="{3CC21CBB-14B1-8DED-07E7-F0563E22D9E3}"/>
              </a:ext>
            </a:extLst>
          </p:cNvPr>
          <p:cNvSpPr txBox="1"/>
          <p:nvPr/>
        </p:nvSpPr>
        <p:spPr>
          <a:xfrm>
            <a:off x="8138167" y="4495210"/>
            <a:ext cx="117979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redirect</a:t>
            </a:r>
          </a:p>
        </p:txBody>
      </p:sp>
    </p:spTree>
    <p:extLst>
      <p:ext uri="{BB962C8B-B14F-4D97-AF65-F5344CB8AC3E}">
        <p14:creationId xmlns:p14="http://schemas.microsoft.com/office/powerpoint/2010/main" val="265032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01AA2B-E50E-2A7E-7DB2-FA4DE8BDFB52}"/>
              </a:ext>
            </a:extLst>
          </p:cNvPr>
          <p:cNvSpPr>
            <a:spLocks noGrp="1"/>
          </p:cNvSpPr>
          <p:nvPr>
            <p:ph type="title"/>
          </p:nvPr>
        </p:nvSpPr>
        <p:spPr/>
        <p:txBody>
          <a:bodyPr>
            <a:normAutofit/>
          </a:bodyPr>
          <a:lstStyle/>
          <a:p>
            <a:pPr algn="ctr"/>
            <a:r>
              <a:rPr lang="it-IT" sz="3600" b="1" dirty="0"/>
              <a:t>Design del database</a:t>
            </a:r>
          </a:p>
        </p:txBody>
      </p:sp>
      <p:pic>
        <p:nvPicPr>
          <p:cNvPr id="11" name="Segnaposto contenuto 10">
            <a:extLst>
              <a:ext uri="{FF2B5EF4-FFF2-40B4-BE49-F238E27FC236}">
                <a16:creationId xmlns:a16="http://schemas.microsoft.com/office/drawing/2014/main" id="{A201FA1F-8A9A-607B-07FF-00B5DD165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987" y="1853406"/>
            <a:ext cx="7058025" cy="4295775"/>
          </a:xfrm>
        </p:spPr>
      </p:pic>
    </p:spTree>
    <p:extLst>
      <p:ext uri="{BB962C8B-B14F-4D97-AF65-F5344CB8AC3E}">
        <p14:creationId xmlns:p14="http://schemas.microsoft.com/office/powerpoint/2010/main" val="109464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76484E-7F2F-D315-D7BF-59CB299BC16C}"/>
              </a:ext>
            </a:extLst>
          </p:cNvPr>
          <p:cNvSpPr>
            <a:spLocks noGrp="1"/>
          </p:cNvSpPr>
          <p:nvPr>
            <p:ph type="title"/>
          </p:nvPr>
        </p:nvSpPr>
        <p:spPr/>
        <p:txBody>
          <a:bodyPr>
            <a:normAutofit/>
          </a:bodyPr>
          <a:lstStyle/>
          <a:p>
            <a:pPr algn="ctr"/>
            <a:r>
              <a:rPr lang="it-IT" sz="3600" b="1" dirty="0"/>
              <a:t>Completamento delle specifiche</a:t>
            </a:r>
          </a:p>
        </p:txBody>
      </p:sp>
      <p:sp>
        <p:nvSpPr>
          <p:cNvPr id="3" name="Segnaposto contenuto 2">
            <a:extLst>
              <a:ext uri="{FF2B5EF4-FFF2-40B4-BE49-F238E27FC236}">
                <a16:creationId xmlns:a16="http://schemas.microsoft.com/office/drawing/2014/main" id="{5CB56E30-8C4B-0306-7DC0-A5BA20C37516}"/>
              </a:ext>
            </a:extLst>
          </p:cNvPr>
          <p:cNvSpPr>
            <a:spLocks noGrp="1"/>
          </p:cNvSpPr>
          <p:nvPr>
            <p:ph idx="1"/>
          </p:nvPr>
        </p:nvSpPr>
        <p:spPr/>
        <p:txBody>
          <a:bodyPr/>
          <a:lstStyle/>
          <a:p>
            <a:r>
              <a:rPr lang="it-IT" dirty="0"/>
              <a:t>Tutti i dati da inserire nelle </a:t>
            </a:r>
            <a:r>
              <a:rPr lang="it-IT" dirty="0" err="1"/>
              <a:t>form</a:t>
            </a:r>
            <a:r>
              <a:rPr lang="it-IT" dirty="0"/>
              <a:t> sono obbligatori</a:t>
            </a:r>
          </a:p>
          <a:p>
            <a:r>
              <a:rPr lang="it-IT" dirty="0"/>
              <a:t>Il massimo numero di partecipanti, che viene contato escludendo il creatore, deve essere positivo</a:t>
            </a:r>
          </a:p>
          <a:p>
            <a:r>
              <a:rPr lang="it-IT" dirty="0"/>
              <a:t>La data di creazione di una riunione e l’orario non devono essere nel passato</a:t>
            </a:r>
          </a:p>
          <a:p>
            <a:r>
              <a:rPr lang="it-IT" dirty="0"/>
              <a:t>La durata di una riunione deve essere positiva</a:t>
            </a:r>
          </a:p>
        </p:txBody>
      </p:sp>
    </p:spTree>
    <p:extLst>
      <p:ext uri="{BB962C8B-B14F-4D97-AF65-F5344CB8AC3E}">
        <p14:creationId xmlns:p14="http://schemas.microsoft.com/office/powerpoint/2010/main" val="238518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5415A-18CA-11A2-5A01-9A590A47D6F7}"/>
              </a:ext>
            </a:extLst>
          </p:cNvPr>
          <p:cNvSpPr>
            <a:spLocks noGrp="1"/>
          </p:cNvSpPr>
          <p:nvPr>
            <p:ph type="title"/>
          </p:nvPr>
        </p:nvSpPr>
        <p:spPr>
          <a:xfrm>
            <a:off x="838200" y="314275"/>
            <a:ext cx="10515600" cy="1325563"/>
          </a:xfrm>
        </p:spPr>
        <p:txBody>
          <a:bodyPr>
            <a:normAutofit/>
          </a:bodyPr>
          <a:lstStyle/>
          <a:p>
            <a:pPr algn="ctr"/>
            <a:r>
              <a:rPr lang="it-IT" sz="3600" b="1" dirty="0"/>
              <a:t>Application design</a:t>
            </a:r>
          </a:p>
        </p:txBody>
      </p:sp>
      <p:sp>
        <p:nvSpPr>
          <p:cNvPr id="4" name="CasellaDiTesto 3">
            <a:extLst>
              <a:ext uri="{FF2B5EF4-FFF2-40B4-BE49-F238E27FC236}">
                <a16:creationId xmlns:a16="http://schemas.microsoft.com/office/drawing/2014/main" id="{60E828FF-EB69-3723-6AF2-72DBC740B993}"/>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6" name="Rettangolo 5">
            <a:extLst>
              <a:ext uri="{FF2B5EF4-FFF2-40B4-BE49-F238E27FC236}">
                <a16:creationId xmlns:a16="http://schemas.microsoft.com/office/drawing/2014/main" id="{A899D19E-233C-1110-3E44-00A615A61953}"/>
              </a:ext>
            </a:extLst>
          </p:cNvPr>
          <p:cNvSpPr/>
          <p:nvPr/>
        </p:nvSpPr>
        <p:spPr>
          <a:xfrm>
            <a:off x="598206" y="1811708"/>
            <a:ext cx="3649054" cy="43498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4B8AEAA5-9DFC-8B1D-00B0-0225E286260D}"/>
              </a:ext>
            </a:extLst>
          </p:cNvPr>
          <p:cNvSpPr/>
          <p:nvPr/>
        </p:nvSpPr>
        <p:spPr>
          <a:xfrm>
            <a:off x="9685567" y="2536192"/>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8BA82F3-4D07-6DD2-709C-487D8011753A}"/>
              </a:ext>
            </a:extLst>
          </p:cNvPr>
          <p:cNvSpPr txBox="1"/>
          <p:nvPr/>
        </p:nvSpPr>
        <p:spPr>
          <a:xfrm>
            <a:off x="666572" y="1914258"/>
            <a:ext cx="2285113" cy="369332"/>
          </a:xfrm>
          <a:prstGeom prst="rect">
            <a:avLst/>
          </a:prstGeom>
          <a:noFill/>
        </p:spPr>
        <p:txBody>
          <a:bodyPr wrap="none" rtlCol="0">
            <a:spAutoFit/>
          </a:bodyPr>
          <a:lstStyle/>
          <a:p>
            <a:r>
              <a:rPr lang="it-IT" dirty="0"/>
              <a:t>LOGIN PAGE(DEFAULT)</a:t>
            </a:r>
          </a:p>
        </p:txBody>
      </p:sp>
      <p:sp>
        <p:nvSpPr>
          <p:cNvPr id="10" name="Google Shape;221;p34">
            <a:extLst>
              <a:ext uri="{FF2B5EF4-FFF2-40B4-BE49-F238E27FC236}">
                <a16:creationId xmlns:a16="http://schemas.microsoft.com/office/drawing/2014/main" id="{FE4DF6AE-41A6-AE19-53DA-2FA1F8F0D787}"/>
              </a:ext>
            </a:extLst>
          </p:cNvPr>
          <p:cNvSpPr/>
          <p:nvPr/>
        </p:nvSpPr>
        <p:spPr>
          <a:xfrm>
            <a:off x="1396031" y="2476287"/>
            <a:ext cx="1772274" cy="1325563"/>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Login </a:t>
            </a:r>
            <a:r>
              <a:rPr kumimoji="0" lang="es-419" sz="1600" b="0" i="0" u="none" strike="noStrike" kern="0" cap="none" spc="0" normalizeH="0" baseline="0" noProof="0" dirty="0">
                <a:ln>
                  <a:noFill/>
                </a:ln>
                <a:solidFill>
                  <a:srgbClr val="000000"/>
                </a:solidFill>
                <a:effectLst/>
                <a:uLnTx/>
                <a:uFillTx/>
                <a:ea typeface="Calibri"/>
                <a:cs typeface="Calibri"/>
                <a:sym typeface="Calibri"/>
              </a:rPr>
              <a:t>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1;p34">
            <a:extLst>
              <a:ext uri="{FF2B5EF4-FFF2-40B4-BE49-F238E27FC236}">
                <a16:creationId xmlns:a16="http://schemas.microsoft.com/office/drawing/2014/main" id="{D2B273AB-1DF2-612C-E5B0-7372AA707576}"/>
              </a:ext>
            </a:extLst>
          </p:cNvPr>
          <p:cNvSpPr/>
          <p:nvPr/>
        </p:nvSpPr>
        <p:spPr>
          <a:xfrm>
            <a:off x="1074246" y="3973720"/>
            <a:ext cx="2405581" cy="1799746"/>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Registration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ield:mail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password</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repeat_password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CasellaDiTesto 14">
            <a:extLst>
              <a:ext uri="{FF2B5EF4-FFF2-40B4-BE49-F238E27FC236}">
                <a16:creationId xmlns:a16="http://schemas.microsoft.com/office/drawing/2014/main" id="{C4822F2C-8F3D-FAA5-4D16-AFA269E78815}"/>
              </a:ext>
            </a:extLst>
          </p:cNvPr>
          <p:cNvSpPr txBox="1"/>
          <p:nvPr/>
        </p:nvSpPr>
        <p:spPr>
          <a:xfrm>
            <a:off x="9636603" y="2633438"/>
            <a:ext cx="1334596" cy="369332"/>
          </a:xfrm>
          <a:prstGeom prst="rect">
            <a:avLst/>
          </a:prstGeom>
          <a:noFill/>
        </p:spPr>
        <p:txBody>
          <a:bodyPr wrap="none" rtlCol="0">
            <a:spAutoFit/>
          </a:bodyPr>
          <a:lstStyle/>
          <a:p>
            <a:r>
              <a:rPr lang="it-IT" dirty="0"/>
              <a:t>HOME PAGE</a:t>
            </a:r>
          </a:p>
        </p:txBody>
      </p:sp>
      <p:sp>
        <p:nvSpPr>
          <p:cNvPr id="16" name="Google Shape;224;p34">
            <a:extLst>
              <a:ext uri="{FF2B5EF4-FFF2-40B4-BE49-F238E27FC236}">
                <a16:creationId xmlns:a16="http://schemas.microsoft.com/office/drawing/2014/main" id="{420E9C74-7BF7-40D7-C96A-2343BFA7E04D}"/>
              </a:ext>
            </a:extLst>
          </p:cNvPr>
          <p:cNvSpPr/>
          <p:nvPr/>
        </p:nvSpPr>
        <p:spPr>
          <a:xfrm>
            <a:off x="6459929" y="2321954"/>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7" name="Google Shape;224;p34">
            <a:extLst>
              <a:ext uri="{FF2B5EF4-FFF2-40B4-BE49-F238E27FC236}">
                <a16:creationId xmlns:a16="http://schemas.microsoft.com/office/drawing/2014/main" id="{630BB180-B268-77B3-46EB-138989473C37}"/>
              </a:ext>
            </a:extLst>
          </p:cNvPr>
          <p:cNvSpPr/>
          <p:nvPr/>
        </p:nvSpPr>
        <p:spPr>
          <a:xfrm>
            <a:off x="6328426" y="3322362"/>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GoToHome</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8" name="Google Shape;224;p34">
            <a:extLst>
              <a:ext uri="{FF2B5EF4-FFF2-40B4-BE49-F238E27FC236}">
                <a16:creationId xmlns:a16="http://schemas.microsoft.com/office/drawing/2014/main" id="{8097D37F-04B4-220F-C969-8A6ADC3E32E4}"/>
              </a:ext>
            </a:extLst>
          </p:cNvPr>
          <p:cNvSpPr/>
          <p:nvPr/>
        </p:nvSpPr>
        <p:spPr>
          <a:xfrm>
            <a:off x="6155862" y="4565397"/>
            <a:ext cx="2496305"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9" name="Google Shape;224;p34">
            <a:extLst>
              <a:ext uri="{FF2B5EF4-FFF2-40B4-BE49-F238E27FC236}">
                <a16:creationId xmlns:a16="http://schemas.microsoft.com/office/drawing/2014/main" id="{790AE383-532B-503A-7DBB-F36A59E9150E}"/>
              </a:ext>
            </a:extLst>
          </p:cNvPr>
          <p:cNvSpPr/>
          <p:nvPr/>
        </p:nvSpPr>
        <p:spPr>
          <a:xfrm>
            <a:off x="9183203" y="5845323"/>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00;p33">
            <a:extLst>
              <a:ext uri="{FF2B5EF4-FFF2-40B4-BE49-F238E27FC236}">
                <a16:creationId xmlns:a16="http://schemas.microsoft.com/office/drawing/2014/main" id="{7B1F3A73-3E20-0B93-69FC-C549CC3A9918}"/>
              </a:ext>
            </a:extLst>
          </p:cNvPr>
          <p:cNvSpPr/>
          <p:nvPr/>
        </p:nvSpPr>
        <p:spPr>
          <a:xfrm>
            <a:off x="3069724" y="3057213"/>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28" name="Connettore a gomito 27">
            <a:extLst>
              <a:ext uri="{FF2B5EF4-FFF2-40B4-BE49-F238E27FC236}">
                <a16:creationId xmlns:a16="http://schemas.microsoft.com/office/drawing/2014/main" id="{451A40C4-B62C-05E2-1B0C-033007FA22B2}"/>
              </a:ext>
            </a:extLst>
          </p:cNvPr>
          <p:cNvCxnSpPr>
            <a:cxnSpLocks/>
          </p:cNvCxnSpPr>
          <p:nvPr/>
        </p:nvCxnSpPr>
        <p:spPr>
          <a:xfrm flipV="1">
            <a:off x="3338765" y="2432894"/>
            <a:ext cx="3231478" cy="766821"/>
          </a:xfrm>
          <a:prstGeom prst="bentConnector3">
            <a:avLst>
              <a:gd name="adj1" fmla="val 15356"/>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Google Shape;200;p33">
            <a:extLst>
              <a:ext uri="{FF2B5EF4-FFF2-40B4-BE49-F238E27FC236}">
                <a16:creationId xmlns:a16="http://schemas.microsoft.com/office/drawing/2014/main" id="{25554C91-FCFF-4709-2E34-4B09D1047A8B}"/>
              </a:ext>
            </a:extLst>
          </p:cNvPr>
          <p:cNvSpPr/>
          <p:nvPr/>
        </p:nvSpPr>
        <p:spPr>
          <a:xfrm>
            <a:off x="3335811" y="470278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36" name="Connettore 2 35">
            <a:extLst>
              <a:ext uri="{FF2B5EF4-FFF2-40B4-BE49-F238E27FC236}">
                <a16:creationId xmlns:a16="http://schemas.microsoft.com/office/drawing/2014/main" id="{705EC0DB-A30B-77A1-3147-0F636BCA7D9F}"/>
              </a:ext>
            </a:extLst>
          </p:cNvPr>
          <p:cNvCxnSpPr>
            <a:stCxn id="16" idx="4"/>
          </p:cNvCxnSpPr>
          <p:nvPr/>
        </p:nvCxnSpPr>
        <p:spPr>
          <a:xfrm>
            <a:off x="7535518" y="2812754"/>
            <a:ext cx="0" cy="50960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FD66F5BB-3666-25B7-FA0C-BD1F47837A06}"/>
              </a:ext>
            </a:extLst>
          </p:cNvPr>
          <p:cNvCxnSpPr>
            <a:cxnSpLocks/>
            <a:stCxn id="17" idx="2"/>
          </p:cNvCxnSpPr>
          <p:nvPr/>
        </p:nvCxnSpPr>
        <p:spPr>
          <a:xfrm flipV="1">
            <a:off x="8418254" y="3564989"/>
            <a:ext cx="1267313"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ttore a gomito 40">
            <a:extLst>
              <a:ext uri="{FF2B5EF4-FFF2-40B4-BE49-F238E27FC236}">
                <a16:creationId xmlns:a16="http://schemas.microsoft.com/office/drawing/2014/main" id="{BAC3F208-2755-F62F-C560-B847C60DCC02}"/>
              </a:ext>
            </a:extLst>
          </p:cNvPr>
          <p:cNvCxnSpPr>
            <a:cxnSpLocks/>
            <a:stCxn id="18" idx="4"/>
          </p:cNvCxnSpPr>
          <p:nvPr/>
        </p:nvCxnSpPr>
        <p:spPr>
          <a:xfrm rot="5400000">
            <a:off x="5522350" y="3781108"/>
            <a:ext cx="606577" cy="3156755"/>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Google Shape;200;p33">
            <a:extLst>
              <a:ext uri="{FF2B5EF4-FFF2-40B4-BE49-F238E27FC236}">
                <a16:creationId xmlns:a16="http://schemas.microsoft.com/office/drawing/2014/main" id="{E64F584A-6F80-EC27-6D61-37278C9B1307}"/>
              </a:ext>
            </a:extLst>
          </p:cNvPr>
          <p:cNvSpPr/>
          <p:nvPr/>
        </p:nvSpPr>
        <p:spPr>
          <a:xfrm>
            <a:off x="10728656" y="4767870"/>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7" name="Connettore 2 46">
            <a:extLst>
              <a:ext uri="{FF2B5EF4-FFF2-40B4-BE49-F238E27FC236}">
                <a16:creationId xmlns:a16="http://schemas.microsoft.com/office/drawing/2014/main" id="{9190E920-4BB1-32A1-990B-B01FB6FFC19F}"/>
              </a:ext>
            </a:extLst>
          </p:cNvPr>
          <p:cNvCxnSpPr>
            <a:cxnSpLocks/>
            <a:stCxn id="45" idx="4"/>
          </p:cNvCxnSpPr>
          <p:nvPr/>
        </p:nvCxnSpPr>
        <p:spPr>
          <a:xfrm>
            <a:off x="10872672" y="4983894"/>
            <a:ext cx="0" cy="861429"/>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8A091E1F-6EA3-8F0A-C757-7624A4C5F353}"/>
              </a:ext>
            </a:extLst>
          </p:cNvPr>
          <p:cNvCxnSpPr>
            <a:cxnSpLocks/>
            <a:stCxn id="19" idx="5"/>
          </p:cNvCxnSpPr>
          <p:nvPr/>
        </p:nvCxnSpPr>
        <p:spPr>
          <a:xfrm flipH="1">
            <a:off x="4237479" y="6090723"/>
            <a:ext cx="5007074"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5D77A890-215C-1B3C-0F67-0E1D4911394B}"/>
              </a:ext>
            </a:extLst>
          </p:cNvPr>
          <p:cNvCxnSpPr>
            <a:cxnSpLocks/>
            <a:stCxn id="30" idx="6"/>
            <a:endCxn id="18" idx="5"/>
          </p:cNvCxnSpPr>
          <p:nvPr/>
        </p:nvCxnSpPr>
        <p:spPr>
          <a:xfrm>
            <a:off x="3623843" y="4810797"/>
            <a:ext cx="2593369"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CasellaDiTesto 58">
            <a:extLst>
              <a:ext uri="{FF2B5EF4-FFF2-40B4-BE49-F238E27FC236}">
                <a16:creationId xmlns:a16="http://schemas.microsoft.com/office/drawing/2014/main" id="{8AD4D131-32DE-E5B2-B884-736032F9D56D}"/>
              </a:ext>
            </a:extLst>
          </p:cNvPr>
          <p:cNvSpPr txBox="1"/>
          <p:nvPr/>
        </p:nvSpPr>
        <p:spPr>
          <a:xfrm>
            <a:off x="4849138" y="2068170"/>
            <a:ext cx="801823" cy="369332"/>
          </a:xfrm>
          <a:prstGeom prst="rect">
            <a:avLst/>
          </a:prstGeom>
          <a:noFill/>
        </p:spPr>
        <p:txBody>
          <a:bodyPr wrap="none" rtlCol="0">
            <a:spAutoFit/>
          </a:bodyPr>
          <a:lstStyle/>
          <a:p>
            <a:r>
              <a:rPr lang="it-IT" dirty="0" err="1"/>
              <a:t>Sign</a:t>
            </a:r>
            <a:r>
              <a:rPr lang="it-IT" dirty="0"/>
              <a:t> in</a:t>
            </a:r>
          </a:p>
        </p:txBody>
      </p:sp>
      <p:sp>
        <p:nvSpPr>
          <p:cNvPr id="60" name="CasellaDiTesto 59">
            <a:extLst>
              <a:ext uri="{FF2B5EF4-FFF2-40B4-BE49-F238E27FC236}">
                <a16:creationId xmlns:a16="http://schemas.microsoft.com/office/drawing/2014/main" id="{16807A86-B638-AC10-4DBC-13CB1889BBC4}"/>
              </a:ext>
            </a:extLst>
          </p:cNvPr>
          <p:cNvSpPr txBox="1"/>
          <p:nvPr/>
        </p:nvSpPr>
        <p:spPr>
          <a:xfrm>
            <a:off x="5221065" y="4456036"/>
            <a:ext cx="870751" cy="369332"/>
          </a:xfrm>
          <a:prstGeom prst="rect">
            <a:avLst/>
          </a:prstGeom>
          <a:noFill/>
        </p:spPr>
        <p:txBody>
          <a:bodyPr wrap="none" rtlCol="0">
            <a:spAutoFit/>
          </a:bodyPr>
          <a:lstStyle/>
          <a:p>
            <a:r>
              <a:rPr lang="it-IT" dirty="0" err="1"/>
              <a:t>Sign</a:t>
            </a:r>
            <a:r>
              <a:rPr lang="it-IT" dirty="0"/>
              <a:t> up</a:t>
            </a:r>
          </a:p>
        </p:txBody>
      </p:sp>
      <p:sp>
        <p:nvSpPr>
          <p:cNvPr id="61" name="CasellaDiTesto 60">
            <a:extLst>
              <a:ext uri="{FF2B5EF4-FFF2-40B4-BE49-F238E27FC236}">
                <a16:creationId xmlns:a16="http://schemas.microsoft.com/office/drawing/2014/main" id="{213E07AD-5921-C412-31FC-13D2C99CB875}"/>
              </a:ext>
            </a:extLst>
          </p:cNvPr>
          <p:cNvSpPr txBox="1"/>
          <p:nvPr/>
        </p:nvSpPr>
        <p:spPr>
          <a:xfrm>
            <a:off x="7595739" y="2901403"/>
            <a:ext cx="1234633" cy="307777"/>
          </a:xfrm>
          <a:prstGeom prst="rect">
            <a:avLst/>
          </a:prstGeom>
          <a:noFill/>
        </p:spPr>
        <p:txBody>
          <a:bodyPr wrap="none" rtlCol="0">
            <a:spAutoFit/>
          </a:bodyPr>
          <a:lstStyle/>
          <a:p>
            <a:r>
              <a:rPr lang="it-IT" sz="1400" dirty="0">
                <a:solidFill>
                  <a:schemeClr val="tx1">
                    <a:lumMod val="50000"/>
                    <a:lumOff val="50000"/>
                  </a:schemeClr>
                </a:solidFill>
              </a:rPr>
              <a:t>User&gt;&gt;session</a:t>
            </a:r>
          </a:p>
        </p:txBody>
      </p:sp>
      <p:sp>
        <p:nvSpPr>
          <p:cNvPr id="62" name="Google Shape;208;p33">
            <a:extLst>
              <a:ext uri="{FF2B5EF4-FFF2-40B4-BE49-F238E27FC236}">
                <a16:creationId xmlns:a16="http://schemas.microsoft.com/office/drawing/2014/main" id="{7FA3F516-BE08-EE4C-55D2-565DBFFDF290}"/>
              </a:ext>
            </a:extLst>
          </p:cNvPr>
          <p:cNvSpPr txBox="1"/>
          <p:nvPr/>
        </p:nvSpPr>
        <p:spPr>
          <a:xfrm>
            <a:off x="7256937" y="1766176"/>
            <a:ext cx="1523417"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endParaRPr sz="1200" dirty="0">
              <a:solidFill>
                <a:schemeClr val="dk1"/>
              </a:solidFill>
              <a:latin typeface="Calibri"/>
              <a:ea typeface="Calibri"/>
              <a:cs typeface="Calibri"/>
              <a:sym typeface="Calibri"/>
            </a:endParaRPr>
          </a:p>
        </p:txBody>
      </p:sp>
      <p:cxnSp>
        <p:nvCxnSpPr>
          <p:cNvPr id="64" name="Connettore diritto 63">
            <a:extLst>
              <a:ext uri="{FF2B5EF4-FFF2-40B4-BE49-F238E27FC236}">
                <a16:creationId xmlns:a16="http://schemas.microsoft.com/office/drawing/2014/main" id="{858E4ED9-A8F4-3D89-640E-D08D79A3ECD1}"/>
              </a:ext>
            </a:extLst>
          </p:cNvPr>
          <p:cNvCxnSpPr>
            <a:cxnSpLocks/>
            <a:stCxn id="62" idx="2"/>
            <a:endCxn id="16" idx="1"/>
          </p:cNvCxnSpPr>
          <p:nvPr/>
        </p:nvCxnSpPr>
        <p:spPr>
          <a:xfrm flipH="1">
            <a:off x="7596868" y="2021833"/>
            <a:ext cx="421778" cy="300121"/>
          </a:xfrm>
          <a:prstGeom prst="line">
            <a:avLst/>
          </a:prstGeom>
        </p:spPr>
        <p:style>
          <a:lnRef idx="1">
            <a:schemeClr val="accent1"/>
          </a:lnRef>
          <a:fillRef idx="0">
            <a:schemeClr val="accent1"/>
          </a:fillRef>
          <a:effectRef idx="0">
            <a:schemeClr val="accent1"/>
          </a:effectRef>
          <a:fontRef idx="minor">
            <a:schemeClr val="tx1"/>
          </a:fontRef>
        </p:style>
      </p:cxnSp>
      <p:sp>
        <p:nvSpPr>
          <p:cNvPr id="65" name="Google Shape;208;p33">
            <a:extLst>
              <a:ext uri="{FF2B5EF4-FFF2-40B4-BE49-F238E27FC236}">
                <a16:creationId xmlns:a16="http://schemas.microsoft.com/office/drawing/2014/main" id="{D84F8184-0B1A-5532-6787-1EB85713474B}"/>
              </a:ext>
            </a:extLst>
          </p:cNvPr>
          <p:cNvSpPr txBox="1"/>
          <p:nvPr/>
        </p:nvSpPr>
        <p:spPr>
          <a:xfrm>
            <a:off x="7151794" y="4128803"/>
            <a:ext cx="1459313" cy="26142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Session.user.idUser</a:t>
            </a:r>
            <a:endParaRPr sz="1200" dirty="0">
              <a:solidFill>
                <a:schemeClr val="dk1"/>
              </a:solidFill>
              <a:latin typeface="Calibri"/>
              <a:ea typeface="Calibri"/>
              <a:cs typeface="Calibri"/>
              <a:sym typeface="Calibri"/>
            </a:endParaRPr>
          </a:p>
        </p:txBody>
      </p:sp>
      <p:cxnSp>
        <p:nvCxnSpPr>
          <p:cNvPr id="67" name="Connettore diritto 66">
            <a:extLst>
              <a:ext uri="{FF2B5EF4-FFF2-40B4-BE49-F238E27FC236}">
                <a16:creationId xmlns:a16="http://schemas.microsoft.com/office/drawing/2014/main" id="{B2C0C92F-97B5-D87E-9D88-53478929BB77}"/>
              </a:ext>
            </a:extLst>
          </p:cNvPr>
          <p:cNvCxnSpPr>
            <a:cxnSpLocks/>
            <a:stCxn id="17" idx="4"/>
            <a:endCxn id="65" idx="0"/>
          </p:cNvCxnSpPr>
          <p:nvPr/>
        </p:nvCxnSpPr>
        <p:spPr>
          <a:xfrm>
            <a:off x="7404015" y="3813162"/>
            <a:ext cx="477436" cy="315641"/>
          </a:xfrm>
          <a:prstGeom prst="line">
            <a:avLst/>
          </a:prstGeom>
        </p:spPr>
        <p:style>
          <a:lnRef idx="1">
            <a:schemeClr val="accent1"/>
          </a:lnRef>
          <a:fillRef idx="0">
            <a:schemeClr val="accent1"/>
          </a:fillRef>
          <a:effectRef idx="0">
            <a:schemeClr val="accent1"/>
          </a:effectRef>
          <a:fontRef idx="minor">
            <a:schemeClr val="tx1"/>
          </a:fontRef>
        </p:style>
      </p:cxnSp>
      <p:sp>
        <p:nvSpPr>
          <p:cNvPr id="68" name="Google Shape;208;p33">
            <a:extLst>
              <a:ext uri="{FF2B5EF4-FFF2-40B4-BE49-F238E27FC236}">
                <a16:creationId xmlns:a16="http://schemas.microsoft.com/office/drawing/2014/main" id="{5B7D5FE0-8D02-4746-3B6B-B33195748DBF}"/>
              </a:ext>
            </a:extLst>
          </p:cNvPr>
          <p:cNvSpPr txBox="1"/>
          <p:nvPr/>
        </p:nvSpPr>
        <p:spPr>
          <a:xfrm>
            <a:off x="7780643" y="5323267"/>
            <a:ext cx="1660928" cy="45019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p>
          <a:p>
            <a:pPr marL="0" marR="0" lvl="0" indent="0" algn="l" rtl="0">
              <a:spcBef>
                <a:spcPts val="0"/>
              </a:spcBef>
              <a:spcAft>
                <a:spcPts val="0"/>
              </a:spcAft>
              <a:buNone/>
            </a:pPr>
            <a:r>
              <a:rPr lang="es-419" sz="1200" dirty="0">
                <a:solidFill>
                  <a:schemeClr val="dk1"/>
                </a:solidFill>
                <a:latin typeface="Calibri"/>
                <a:ea typeface="Calibri"/>
                <a:cs typeface="Calibri"/>
                <a:sym typeface="Calibri"/>
              </a:rPr>
              <a:t>repeat_password, mail</a:t>
            </a:r>
          </a:p>
        </p:txBody>
      </p:sp>
      <p:cxnSp>
        <p:nvCxnSpPr>
          <p:cNvPr id="73" name="Connettore diritto 72">
            <a:extLst>
              <a:ext uri="{FF2B5EF4-FFF2-40B4-BE49-F238E27FC236}">
                <a16:creationId xmlns:a16="http://schemas.microsoft.com/office/drawing/2014/main" id="{6BC104B4-3474-4C74-3658-A2D9FE47EC75}"/>
              </a:ext>
            </a:extLst>
          </p:cNvPr>
          <p:cNvCxnSpPr>
            <a:stCxn id="68" idx="0"/>
          </p:cNvCxnSpPr>
          <p:nvPr/>
        </p:nvCxnSpPr>
        <p:spPr>
          <a:xfrm flipH="1" flipV="1">
            <a:off x="8018645" y="5056197"/>
            <a:ext cx="592462" cy="26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a gomito 32">
            <a:extLst>
              <a:ext uri="{FF2B5EF4-FFF2-40B4-BE49-F238E27FC236}">
                <a16:creationId xmlns:a16="http://schemas.microsoft.com/office/drawing/2014/main" id="{5B9DDD05-405B-7CE7-0F38-2DCEEF1A08C0}"/>
              </a:ext>
            </a:extLst>
          </p:cNvPr>
          <p:cNvCxnSpPr>
            <a:cxnSpLocks/>
          </p:cNvCxnSpPr>
          <p:nvPr/>
        </p:nvCxnSpPr>
        <p:spPr>
          <a:xfrm rot="10800000" flipV="1">
            <a:off x="3168305" y="2730719"/>
            <a:ext cx="3288260" cy="81556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9577BCCF-C185-F9F3-DA4D-DD593FC56A62}"/>
              </a:ext>
            </a:extLst>
          </p:cNvPr>
          <p:cNvSpPr txBox="1"/>
          <p:nvPr/>
        </p:nvSpPr>
        <p:spPr>
          <a:xfrm>
            <a:off x="4823609" y="3027680"/>
            <a:ext cx="1328954" cy="276999"/>
          </a:xfrm>
          <a:prstGeom prst="rect">
            <a:avLst/>
          </a:prstGeom>
          <a:noFill/>
        </p:spPr>
        <p:txBody>
          <a:bodyPr wrap="none" rtlCol="0">
            <a:spAutoFit/>
          </a:bodyPr>
          <a:lstStyle/>
          <a:p>
            <a:r>
              <a:rPr lang="it-IT" sz="1200" dirty="0" err="1">
                <a:solidFill>
                  <a:schemeClr val="tx1">
                    <a:lumMod val="50000"/>
                    <a:lumOff val="50000"/>
                  </a:schemeClr>
                </a:solidFill>
              </a:rPr>
              <a:t>Wrong</a:t>
            </a:r>
            <a:r>
              <a:rPr lang="it-IT" sz="1200" dirty="0">
                <a:solidFill>
                  <a:schemeClr val="tx1">
                    <a:lumMod val="50000"/>
                    <a:lumOff val="50000"/>
                  </a:schemeClr>
                </a:solidFill>
              </a:rPr>
              <a:t> </a:t>
            </a:r>
            <a:r>
              <a:rPr lang="it-IT" sz="1200" dirty="0" err="1">
                <a:solidFill>
                  <a:schemeClr val="tx1">
                    <a:lumMod val="50000"/>
                    <a:lumOff val="50000"/>
                  </a:schemeClr>
                </a:solidFill>
              </a:rPr>
              <a:t>Credentials</a:t>
            </a:r>
            <a:endParaRPr lang="it-IT" sz="1200" dirty="0">
              <a:solidFill>
                <a:schemeClr val="tx1">
                  <a:lumMod val="50000"/>
                  <a:lumOff val="50000"/>
                </a:schemeClr>
              </a:solidFill>
            </a:endParaRPr>
          </a:p>
        </p:txBody>
      </p:sp>
    </p:spTree>
    <p:extLst>
      <p:ext uri="{BB962C8B-B14F-4D97-AF65-F5344CB8AC3E}">
        <p14:creationId xmlns:p14="http://schemas.microsoft.com/office/powerpoint/2010/main" val="318492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632458-DB5A-FCB5-EC4F-1997391B10DE}"/>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A2E0B836-9F3B-AC1B-717A-97C029D19CBB}"/>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Rettangolo 4">
            <a:extLst>
              <a:ext uri="{FF2B5EF4-FFF2-40B4-BE49-F238E27FC236}">
                <a16:creationId xmlns:a16="http://schemas.microsoft.com/office/drawing/2014/main" id="{FFFA797A-803C-300A-FE67-1DD9454103D3}"/>
              </a:ext>
            </a:extLst>
          </p:cNvPr>
          <p:cNvSpPr/>
          <p:nvPr/>
        </p:nvSpPr>
        <p:spPr>
          <a:xfrm>
            <a:off x="598206" y="1485115"/>
            <a:ext cx="4278034" cy="4708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30578EBB-5659-C2DF-1D29-47B3861FE89B}"/>
              </a:ext>
            </a:extLst>
          </p:cNvPr>
          <p:cNvSpPr/>
          <p:nvPr/>
        </p:nvSpPr>
        <p:spPr>
          <a:xfrm>
            <a:off x="9779571" y="3174626"/>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EC8CE2C2-E8F0-C32F-8FB8-D59CE6083568}"/>
              </a:ext>
            </a:extLst>
          </p:cNvPr>
          <p:cNvSpPr txBox="1"/>
          <p:nvPr/>
        </p:nvSpPr>
        <p:spPr>
          <a:xfrm>
            <a:off x="598206" y="1564903"/>
            <a:ext cx="1334596" cy="369332"/>
          </a:xfrm>
          <a:prstGeom prst="rect">
            <a:avLst/>
          </a:prstGeom>
          <a:noFill/>
        </p:spPr>
        <p:txBody>
          <a:bodyPr wrap="none" rtlCol="0">
            <a:spAutoFit/>
          </a:bodyPr>
          <a:lstStyle/>
          <a:p>
            <a:r>
              <a:rPr lang="it-IT" dirty="0"/>
              <a:t>HOME PAGE</a:t>
            </a:r>
          </a:p>
        </p:txBody>
      </p:sp>
      <p:sp>
        <p:nvSpPr>
          <p:cNvPr id="8" name="Google Shape;221;p34">
            <a:extLst>
              <a:ext uri="{FF2B5EF4-FFF2-40B4-BE49-F238E27FC236}">
                <a16:creationId xmlns:a16="http://schemas.microsoft.com/office/drawing/2014/main" id="{AA5AFBFA-76EC-94D9-08DE-3666D2D1C2D4}"/>
              </a:ext>
            </a:extLst>
          </p:cNvPr>
          <p:cNvSpPr/>
          <p:nvPr/>
        </p:nvSpPr>
        <p:spPr>
          <a:xfrm>
            <a:off x="658281" y="1998433"/>
            <a:ext cx="2072600" cy="2204989"/>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created by you</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9" name="Google Shape;221;p34">
            <a:extLst>
              <a:ext uri="{FF2B5EF4-FFF2-40B4-BE49-F238E27FC236}">
                <a16:creationId xmlns:a16="http://schemas.microsoft.com/office/drawing/2014/main" id="{54CF38A7-4180-AB9C-378B-9463640ADA7F}"/>
              </a:ext>
            </a:extLst>
          </p:cNvPr>
          <p:cNvSpPr/>
          <p:nvPr/>
        </p:nvSpPr>
        <p:spPr>
          <a:xfrm>
            <a:off x="1597603" y="4254317"/>
            <a:ext cx="2320630" cy="172032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Create meeting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title</a:t>
            </a:r>
            <a:endParaRPr lang="es-419"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date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maxParticipant]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 name="CasellaDiTesto 9">
            <a:extLst>
              <a:ext uri="{FF2B5EF4-FFF2-40B4-BE49-F238E27FC236}">
                <a16:creationId xmlns:a16="http://schemas.microsoft.com/office/drawing/2014/main" id="{1FF746AF-1DD0-049C-BCA8-7D7B821A710B}"/>
              </a:ext>
            </a:extLst>
          </p:cNvPr>
          <p:cNvSpPr txBox="1"/>
          <p:nvPr/>
        </p:nvSpPr>
        <p:spPr>
          <a:xfrm>
            <a:off x="9730607" y="3271872"/>
            <a:ext cx="1990160" cy="369332"/>
          </a:xfrm>
          <a:prstGeom prst="rect">
            <a:avLst/>
          </a:prstGeom>
          <a:noFill/>
        </p:spPr>
        <p:txBody>
          <a:bodyPr wrap="none" rtlCol="0">
            <a:spAutoFit/>
          </a:bodyPr>
          <a:lstStyle/>
          <a:p>
            <a:r>
              <a:rPr lang="it-IT" dirty="0"/>
              <a:t>ANAGRAPHIC PAGE</a:t>
            </a:r>
          </a:p>
        </p:txBody>
      </p:sp>
      <p:sp>
        <p:nvSpPr>
          <p:cNvPr id="11" name="Google Shape;224;p34">
            <a:extLst>
              <a:ext uri="{FF2B5EF4-FFF2-40B4-BE49-F238E27FC236}">
                <a16:creationId xmlns:a16="http://schemas.microsoft.com/office/drawing/2014/main" id="{DC5BD245-BAE3-8FFF-1C06-E726C81EA849}"/>
              </a:ext>
            </a:extLst>
          </p:cNvPr>
          <p:cNvSpPr/>
          <p:nvPr/>
        </p:nvSpPr>
        <p:spPr>
          <a:xfrm>
            <a:off x="6553933" y="2960388"/>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SaveMeeting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4;p34">
            <a:extLst>
              <a:ext uri="{FF2B5EF4-FFF2-40B4-BE49-F238E27FC236}">
                <a16:creationId xmlns:a16="http://schemas.microsoft.com/office/drawing/2014/main" id="{436833E9-273A-EEEF-1BC0-302AC9CC0922}"/>
              </a:ext>
            </a:extLst>
          </p:cNvPr>
          <p:cNvSpPr/>
          <p:nvPr/>
        </p:nvSpPr>
        <p:spPr>
          <a:xfrm>
            <a:off x="6082204" y="3960796"/>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GetRegisteredUser</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00;p33">
            <a:extLst>
              <a:ext uri="{FF2B5EF4-FFF2-40B4-BE49-F238E27FC236}">
                <a16:creationId xmlns:a16="http://schemas.microsoft.com/office/drawing/2014/main" id="{12A033EF-5290-E7D2-54AE-5C0A4A84EC03}"/>
              </a:ext>
            </a:extLst>
          </p:cNvPr>
          <p:cNvSpPr/>
          <p:nvPr/>
        </p:nvSpPr>
        <p:spPr>
          <a:xfrm>
            <a:off x="3774217" y="5233207"/>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16" name="Connettore a gomito 15">
            <a:extLst>
              <a:ext uri="{FF2B5EF4-FFF2-40B4-BE49-F238E27FC236}">
                <a16:creationId xmlns:a16="http://schemas.microsoft.com/office/drawing/2014/main" id="{6A912463-0C84-7D62-D09D-D55669093572}"/>
              </a:ext>
            </a:extLst>
          </p:cNvPr>
          <p:cNvCxnSpPr>
            <a:cxnSpLocks/>
            <a:stCxn id="15" idx="6"/>
            <a:endCxn id="11" idx="5"/>
          </p:cNvCxnSpPr>
          <p:nvPr/>
        </p:nvCxnSpPr>
        <p:spPr>
          <a:xfrm flipV="1">
            <a:off x="4062249" y="3205788"/>
            <a:ext cx="2553034" cy="213543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74750297-59C2-0921-B02C-831CCB8992FB}"/>
              </a:ext>
            </a:extLst>
          </p:cNvPr>
          <p:cNvCxnSpPr>
            <a:stCxn id="11" idx="4"/>
          </p:cNvCxnSpPr>
          <p:nvPr/>
        </p:nvCxnSpPr>
        <p:spPr>
          <a:xfrm>
            <a:off x="7629522" y="3451188"/>
            <a:ext cx="0" cy="50960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14C7587F-091E-3B13-F0CA-AC19DD317480}"/>
              </a:ext>
            </a:extLst>
          </p:cNvPr>
          <p:cNvCxnSpPr>
            <a:cxnSpLocks/>
            <a:stCxn id="12" idx="2"/>
          </p:cNvCxnSpPr>
          <p:nvPr/>
        </p:nvCxnSpPr>
        <p:spPr>
          <a:xfrm flipV="1">
            <a:off x="8512257" y="4203423"/>
            <a:ext cx="1267314"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DA381260-07A2-A75C-B439-9D26F05A555C}"/>
              </a:ext>
            </a:extLst>
          </p:cNvPr>
          <p:cNvSpPr txBox="1"/>
          <p:nvPr/>
        </p:nvSpPr>
        <p:spPr>
          <a:xfrm>
            <a:off x="5539694" y="2881225"/>
            <a:ext cx="799001" cy="369332"/>
          </a:xfrm>
          <a:prstGeom prst="rect">
            <a:avLst/>
          </a:prstGeom>
          <a:noFill/>
        </p:spPr>
        <p:txBody>
          <a:bodyPr wrap="none" rtlCol="0">
            <a:spAutoFit/>
          </a:bodyPr>
          <a:lstStyle/>
          <a:p>
            <a:r>
              <a:rPr lang="it-IT" dirty="0"/>
              <a:t>Create</a:t>
            </a:r>
          </a:p>
        </p:txBody>
      </p:sp>
      <p:sp>
        <p:nvSpPr>
          <p:cNvPr id="27" name="CasellaDiTesto 26">
            <a:extLst>
              <a:ext uri="{FF2B5EF4-FFF2-40B4-BE49-F238E27FC236}">
                <a16:creationId xmlns:a16="http://schemas.microsoft.com/office/drawing/2014/main" id="{FCB54B15-8723-DCB5-42E6-51649973F306}"/>
              </a:ext>
            </a:extLst>
          </p:cNvPr>
          <p:cNvSpPr txBox="1"/>
          <p:nvPr/>
        </p:nvSpPr>
        <p:spPr>
          <a:xfrm>
            <a:off x="7593916" y="3531705"/>
            <a:ext cx="1890069" cy="307777"/>
          </a:xfrm>
          <a:prstGeom prst="rect">
            <a:avLst/>
          </a:prstGeom>
          <a:noFill/>
        </p:spPr>
        <p:txBody>
          <a:bodyPr wrap="none" rtlCol="0">
            <a:spAutoFit/>
          </a:bodyPr>
          <a:lstStyle/>
          <a:p>
            <a:r>
              <a:rPr lang="it-IT" sz="1400" dirty="0" err="1">
                <a:solidFill>
                  <a:schemeClr val="tx1">
                    <a:lumMod val="50000"/>
                    <a:lumOff val="50000"/>
                  </a:schemeClr>
                </a:solidFill>
              </a:rPr>
              <a:t>MeetingForm</a:t>
            </a:r>
            <a:r>
              <a:rPr lang="it-IT" sz="1400" dirty="0">
                <a:solidFill>
                  <a:schemeClr val="tx1">
                    <a:lumMod val="50000"/>
                    <a:lumOff val="50000"/>
                  </a:schemeClr>
                </a:solidFill>
              </a:rPr>
              <a:t>&gt;&gt;session</a:t>
            </a:r>
          </a:p>
        </p:txBody>
      </p:sp>
      <p:sp>
        <p:nvSpPr>
          <p:cNvPr id="28" name="Google Shape;208;p33">
            <a:extLst>
              <a:ext uri="{FF2B5EF4-FFF2-40B4-BE49-F238E27FC236}">
                <a16:creationId xmlns:a16="http://schemas.microsoft.com/office/drawing/2014/main" id="{220EC250-9795-89E5-0D51-E503249CD24A}"/>
              </a:ext>
            </a:extLst>
          </p:cNvPr>
          <p:cNvSpPr txBox="1"/>
          <p:nvPr/>
        </p:nvSpPr>
        <p:spPr>
          <a:xfrm>
            <a:off x="7350941" y="2404610"/>
            <a:ext cx="2861284" cy="27367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Title, date, time, duration, maxParticipant</a:t>
            </a:r>
            <a:endParaRPr sz="1200" dirty="0">
              <a:solidFill>
                <a:schemeClr val="dk1"/>
              </a:solidFill>
              <a:latin typeface="Calibri"/>
              <a:ea typeface="Calibri"/>
              <a:cs typeface="Calibri"/>
              <a:sym typeface="Calibri"/>
            </a:endParaRPr>
          </a:p>
        </p:txBody>
      </p:sp>
      <p:cxnSp>
        <p:nvCxnSpPr>
          <p:cNvPr id="29" name="Connettore diritto 28">
            <a:extLst>
              <a:ext uri="{FF2B5EF4-FFF2-40B4-BE49-F238E27FC236}">
                <a16:creationId xmlns:a16="http://schemas.microsoft.com/office/drawing/2014/main" id="{5DC6411C-F9BC-8803-3FE2-806203114FFC}"/>
              </a:ext>
            </a:extLst>
          </p:cNvPr>
          <p:cNvCxnSpPr>
            <a:cxnSpLocks/>
            <a:stCxn id="28" idx="2"/>
            <a:endCxn id="11" idx="1"/>
          </p:cNvCxnSpPr>
          <p:nvPr/>
        </p:nvCxnSpPr>
        <p:spPr>
          <a:xfrm flipH="1">
            <a:off x="7690872" y="2678280"/>
            <a:ext cx="1090711" cy="282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5F7BAF4C-2D16-4FB7-2C1D-9FCFDEB0E3E5}"/>
              </a:ext>
            </a:extLst>
          </p:cNvPr>
          <p:cNvCxnSpPr>
            <a:cxnSpLocks/>
            <a:stCxn id="12" idx="4"/>
          </p:cNvCxnSpPr>
          <p:nvPr/>
        </p:nvCxnSpPr>
        <p:spPr>
          <a:xfrm>
            <a:off x="7327906" y="4451596"/>
            <a:ext cx="647549" cy="3156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Google Shape;208;p33">
            <a:extLst>
              <a:ext uri="{FF2B5EF4-FFF2-40B4-BE49-F238E27FC236}">
                <a16:creationId xmlns:a16="http://schemas.microsoft.com/office/drawing/2014/main" id="{D0BE8592-0AC0-6628-3F07-558E2905F59E}"/>
              </a:ext>
            </a:extLst>
          </p:cNvPr>
          <p:cNvSpPr txBox="1"/>
          <p:nvPr/>
        </p:nvSpPr>
        <p:spPr>
          <a:xfrm>
            <a:off x="7134096" y="4775714"/>
            <a:ext cx="1682718" cy="2962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Session.user.username</a:t>
            </a:r>
            <a:endParaRPr sz="1200" dirty="0">
              <a:solidFill>
                <a:schemeClr val="dk1"/>
              </a:solidFill>
              <a:latin typeface="Calibri"/>
              <a:ea typeface="Calibri"/>
              <a:cs typeface="Calibri"/>
              <a:sym typeface="Calibri"/>
            </a:endParaRPr>
          </a:p>
        </p:txBody>
      </p:sp>
      <p:sp>
        <p:nvSpPr>
          <p:cNvPr id="42" name="Google Shape;221;p34">
            <a:extLst>
              <a:ext uri="{FF2B5EF4-FFF2-40B4-BE49-F238E27FC236}">
                <a16:creationId xmlns:a16="http://schemas.microsoft.com/office/drawing/2014/main" id="{90276C75-9847-E0DC-1F84-5E01C7645F54}"/>
              </a:ext>
            </a:extLst>
          </p:cNvPr>
          <p:cNvSpPr/>
          <p:nvPr/>
        </p:nvSpPr>
        <p:spPr>
          <a:xfrm>
            <a:off x="2872854" y="2020170"/>
            <a:ext cx="1942977" cy="2183252"/>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you have been invited to</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Tree>
    <p:extLst>
      <p:ext uri="{BB962C8B-B14F-4D97-AF65-F5344CB8AC3E}">
        <p14:creationId xmlns:p14="http://schemas.microsoft.com/office/powerpoint/2010/main" val="40767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95792-64A2-7FA7-B48F-4754C8F22533}"/>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A58092CD-3414-8D11-A2E3-A1A92E3A4BB3}"/>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Rettangolo 4">
            <a:extLst>
              <a:ext uri="{FF2B5EF4-FFF2-40B4-BE49-F238E27FC236}">
                <a16:creationId xmlns:a16="http://schemas.microsoft.com/office/drawing/2014/main" id="{63D7084A-EAA5-804B-0437-CE5CCE0D6743}"/>
              </a:ext>
            </a:extLst>
          </p:cNvPr>
          <p:cNvSpPr/>
          <p:nvPr/>
        </p:nvSpPr>
        <p:spPr>
          <a:xfrm>
            <a:off x="598206" y="1485115"/>
            <a:ext cx="3608059" cy="21354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215B1FE7-2372-6581-50F0-EF4E98D27FC4}"/>
              </a:ext>
            </a:extLst>
          </p:cNvPr>
          <p:cNvSpPr/>
          <p:nvPr/>
        </p:nvSpPr>
        <p:spPr>
          <a:xfrm>
            <a:off x="9459482" y="3737400"/>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56FC7430-5C44-D543-0A8D-0BBACCD75F37}"/>
              </a:ext>
            </a:extLst>
          </p:cNvPr>
          <p:cNvSpPr txBox="1"/>
          <p:nvPr/>
        </p:nvSpPr>
        <p:spPr>
          <a:xfrm>
            <a:off x="598206" y="1564903"/>
            <a:ext cx="1990160" cy="369332"/>
          </a:xfrm>
          <a:prstGeom prst="rect">
            <a:avLst/>
          </a:prstGeom>
          <a:noFill/>
        </p:spPr>
        <p:txBody>
          <a:bodyPr wrap="none" rtlCol="0">
            <a:spAutoFit/>
          </a:bodyPr>
          <a:lstStyle/>
          <a:p>
            <a:r>
              <a:rPr lang="it-IT" dirty="0"/>
              <a:t>ANAGRAPHIC PAGE</a:t>
            </a:r>
          </a:p>
        </p:txBody>
      </p:sp>
      <p:sp>
        <p:nvSpPr>
          <p:cNvPr id="9" name="Google Shape;221;p34">
            <a:extLst>
              <a:ext uri="{FF2B5EF4-FFF2-40B4-BE49-F238E27FC236}">
                <a16:creationId xmlns:a16="http://schemas.microsoft.com/office/drawing/2014/main" id="{E5C743CD-5A97-0184-B04D-794324E50F56}"/>
              </a:ext>
            </a:extLst>
          </p:cNvPr>
          <p:cNvSpPr/>
          <p:nvPr/>
        </p:nvSpPr>
        <p:spPr>
          <a:xfrm>
            <a:off x="1339939" y="2251494"/>
            <a:ext cx="2124591" cy="906840"/>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Registered users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 name="CasellaDiTesto 9">
            <a:extLst>
              <a:ext uri="{FF2B5EF4-FFF2-40B4-BE49-F238E27FC236}">
                <a16:creationId xmlns:a16="http://schemas.microsoft.com/office/drawing/2014/main" id="{9C67E89F-F6D7-BAB3-0DED-90E760EF76E3}"/>
              </a:ext>
            </a:extLst>
          </p:cNvPr>
          <p:cNvSpPr txBox="1"/>
          <p:nvPr/>
        </p:nvSpPr>
        <p:spPr>
          <a:xfrm>
            <a:off x="9545463" y="3819068"/>
            <a:ext cx="2151743" cy="369332"/>
          </a:xfrm>
          <a:prstGeom prst="rect">
            <a:avLst/>
          </a:prstGeom>
          <a:noFill/>
        </p:spPr>
        <p:txBody>
          <a:bodyPr wrap="none" rtlCol="0">
            <a:spAutoFit/>
          </a:bodyPr>
          <a:lstStyle/>
          <a:p>
            <a:r>
              <a:rPr lang="it-IT" dirty="0"/>
              <a:t>CANCELLATION PAGE</a:t>
            </a:r>
          </a:p>
        </p:txBody>
      </p:sp>
      <p:sp>
        <p:nvSpPr>
          <p:cNvPr id="11" name="Google Shape;224;p34">
            <a:extLst>
              <a:ext uri="{FF2B5EF4-FFF2-40B4-BE49-F238E27FC236}">
                <a16:creationId xmlns:a16="http://schemas.microsoft.com/office/drawing/2014/main" id="{7299761B-BBB8-F46C-2C1A-189C5F961013}"/>
              </a:ext>
            </a:extLst>
          </p:cNvPr>
          <p:cNvSpPr/>
          <p:nvPr/>
        </p:nvSpPr>
        <p:spPr>
          <a:xfrm>
            <a:off x="6831499" y="2406404"/>
            <a:ext cx="267996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CheckNumInvitation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4;p34">
            <a:extLst>
              <a:ext uri="{FF2B5EF4-FFF2-40B4-BE49-F238E27FC236}">
                <a16:creationId xmlns:a16="http://schemas.microsoft.com/office/drawing/2014/main" id="{75CFE085-8689-8254-E0F3-B89AFD530506}"/>
              </a:ext>
            </a:extLst>
          </p:cNvPr>
          <p:cNvSpPr/>
          <p:nvPr/>
        </p:nvSpPr>
        <p:spPr>
          <a:xfrm>
            <a:off x="5713151" y="5334029"/>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00;p33">
            <a:extLst>
              <a:ext uri="{FF2B5EF4-FFF2-40B4-BE49-F238E27FC236}">
                <a16:creationId xmlns:a16="http://schemas.microsoft.com/office/drawing/2014/main" id="{21F28097-1419-924B-5456-063787C72B9D}"/>
              </a:ext>
            </a:extLst>
          </p:cNvPr>
          <p:cNvSpPr/>
          <p:nvPr/>
        </p:nvSpPr>
        <p:spPr>
          <a:xfrm>
            <a:off x="4062247" y="252213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15" name="Connettore 2 14">
            <a:extLst>
              <a:ext uri="{FF2B5EF4-FFF2-40B4-BE49-F238E27FC236}">
                <a16:creationId xmlns:a16="http://schemas.microsoft.com/office/drawing/2014/main" id="{4A948CA4-134D-39BD-B8BD-964247C0B065}"/>
              </a:ext>
            </a:extLst>
          </p:cNvPr>
          <p:cNvCxnSpPr>
            <a:cxnSpLocks/>
            <a:stCxn id="13" idx="6"/>
            <a:endCxn id="11" idx="5"/>
          </p:cNvCxnSpPr>
          <p:nvPr/>
        </p:nvCxnSpPr>
        <p:spPr>
          <a:xfrm>
            <a:off x="4350279" y="2630147"/>
            <a:ext cx="2542570" cy="21657"/>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817D1FDF-5048-CD57-F697-AD39F5ECB602}"/>
              </a:ext>
            </a:extLst>
          </p:cNvPr>
          <p:cNvCxnSpPr>
            <a:cxnSpLocks/>
            <a:stCxn id="12" idx="2"/>
          </p:cNvCxnSpPr>
          <p:nvPr/>
        </p:nvCxnSpPr>
        <p:spPr>
          <a:xfrm flipV="1">
            <a:off x="8143204" y="5576656"/>
            <a:ext cx="1267314"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B4CCA56F-AAB9-875B-C68E-A1710D19C590}"/>
              </a:ext>
            </a:extLst>
          </p:cNvPr>
          <p:cNvSpPr txBox="1"/>
          <p:nvPr/>
        </p:nvSpPr>
        <p:spPr>
          <a:xfrm>
            <a:off x="5146749" y="2312269"/>
            <a:ext cx="707310" cy="369332"/>
          </a:xfrm>
          <a:prstGeom prst="rect">
            <a:avLst/>
          </a:prstGeom>
          <a:noFill/>
        </p:spPr>
        <p:txBody>
          <a:bodyPr wrap="none" rtlCol="0">
            <a:spAutoFit/>
          </a:bodyPr>
          <a:lstStyle/>
          <a:p>
            <a:r>
              <a:rPr lang="it-IT" dirty="0" err="1"/>
              <a:t>Invite</a:t>
            </a:r>
            <a:endParaRPr lang="it-IT" dirty="0"/>
          </a:p>
        </p:txBody>
      </p:sp>
      <p:sp>
        <p:nvSpPr>
          <p:cNvPr id="18" name="CasellaDiTesto 17">
            <a:extLst>
              <a:ext uri="{FF2B5EF4-FFF2-40B4-BE49-F238E27FC236}">
                <a16:creationId xmlns:a16="http://schemas.microsoft.com/office/drawing/2014/main" id="{22C02D56-799B-88FF-4B87-28DAD4638741}"/>
              </a:ext>
            </a:extLst>
          </p:cNvPr>
          <p:cNvSpPr txBox="1"/>
          <p:nvPr/>
        </p:nvSpPr>
        <p:spPr>
          <a:xfrm>
            <a:off x="4206264" y="3591263"/>
            <a:ext cx="1647796" cy="646331"/>
          </a:xfrm>
          <a:prstGeom prst="rect">
            <a:avLst/>
          </a:prstGeom>
          <a:noFill/>
        </p:spPr>
        <p:txBody>
          <a:bodyPr wrap="square" rtlCol="0">
            <a:spAutoFit/>
          </a:bodyPr>
          <a:lstStyle/>
          <a:p>
            <a:r>
              <a:rPr lang="it-IT" sz="1200" dirty="0">
                <a:solidFill>
                  <a:schemeClr val="tx1">
                    <a:lumMod val="50000"/>
                    <a:lumOff val="50000"/>
                  </a:schemeClr>
                </a:solidFill>
              </a:rPr>
              <a:t>[(Too </a:t>
            </a:r>
            <a:r>
              <a:rPr lang="it-IT" sz="1200" dirty="0" err="1">
                <a:solidFill>
                  <a:schemeClr val="tx1">
                    <a:lumMod val="50000"/>
                    <a:lumOff val="50000"/>
                  </a:schemeClr>
                </a:solidFill>
              </a:rPr>
              <a:t>much</a:t>
            </a:r>
            <a:r>
              <a:rPr lang="it-IT" sz="1200" dirty="0">
                <a:solidFill>
                  <a:schemeClr val="tx1">
                    <a:lumMod val="50000"/>
                    <a:lumOff val="50000"/>
                  </a:schemeClr>
                </a:solidFill>
              </a:rPr>
              <a:t> </a:t>
            </a:r>
            <a:r>
              <a:rPr lang="it-IT" sz="1200" dirty="0" err="1">
                <a:solidFill>
                  <a:schemeClr val="tx1">
                    <a:lumMod val="50000"/>
                    <a:lumOff val="50000"/>
                  </a:schemeClr>
                </a:solidFill>
              </a:rPr>
              <a:t>selection</a:t>
            </a:r>
            <a:r>
              <a:rPr lang="it-IT" sz="1200" dirty="0">
                <a:solidFill>
                  <a:schemeClr val="tx1">
                    <a:lumMod val="50000"/>
                    <a:lumOff val="50000"/>
                  </a:schemeClr>
                </a:solidFill>
              </a:rPr>
              <a:t> || no </a:t>
            </a:r>
            <a:r>
              <a:rPr lang="it-IT" sz="1200" dirty="0" err="1">
                <a:solidFill>
                  <a:schemeClr val="tx1">
                    <a:lumMod val="50000"/>
                    <a:lumOff val="50000"/>
                  </a:schemeClr>
                </a:solidFill>
              </a:rPr>
              <a:t>selection</a:t>
            </a:r>
            <a:r>
              <a:rPr lang="it-IT" sz="1200" dirty="0">
                <a:solidFill>
                  <a:schemeClr val="tx1">
                    <a:lumMod val="50000"/>
                    <a:lumOff val="50000"/>
                  </a:schemeClr>
                </a:solidFill>
              </a:rPr>
              <a:t> )&amp;&amp;  </a:t>
            </a:r>
            <a:r>
              <a:rPr lang="it-IT" sz="1200" dirty="0" err="1">
                <a:solidFill>
                  <a:schemeClr val="tx1">
                    <a:lumMod val="50000"/>
                    <a:lumOff val="50000"/>
                  </a:schemeClr>
                </a:solidFill>
              </a:rPr>
              <a:t>numAttempts</a:t>
            </a:r>
            <a:r>
              <a:rPr lang="it-IT" sz="1200" dirty="0">
                <a:solidFill>
                  <a:schemeClr val="tx1">
                    <a:lumMod val="50000"/>
                    <a:lumOff val="50000"/>
                  </a:schemeClr>
                </a:solidFill>
              </a:rPr>
              <a:t> &lt; 3]</a:t>
            </a:r>
          </a:p>
        </p:txBody>
      </p:sp>
      <p:sp>
        <p:nvSpPr>
          <p:cNvPr id="19" name="Google Shape;208;p33">
            <a:extLst>
              <a:ext uri="{FF2B5EF4-FFF2-40B4-BE49-F238E27FC236}">
                <a16:creationId xmlns:a16="http://schemas.microsoft.com/office/drawing/2014/main" id="{43B0638A-B5B3-55A9-19A1-6AE3A405C554}"/>
              </a:ext>
            </a:extLst>
          </p:cNvPr>
          <p:cNvSpPr txBox="1"/>
          <p:nvPr/>
        </p:nvSpPr>
        <p:spPr>
          <a:xfrm>
            <a:off x="8427710" y="1194272"/>
            <a:ext cx="2659819" cy="490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UserList, session.numAttempts, session.meetingForm.maxParticipant</a:t>
            </a:r>
            <a:endParaRPr sz="1200" dirty="0">
              <a:solidFill>
                <a:schemeClr val="dk1"/>
              </a:solidFill>
              <a:latin typeface="Calibri"/>
              <a:ea typeface="Calibri"/>
              <a:cs typeface="Calibri"/>
              <a:sym typeface="Calibri"/>
            </a:endParaRPr>
          </a:p>
        </p:txBody>
      </p:sp>
      <p:cxnSp>
        <p:nvCxnSpPr>
          <p:cNvPr id="20" name="Connettore diritto 19">
            <a:extLst>
              <a:ext uri="{FF2B5EF4-FFF2-40B4-BE49-F238E27FC236}">
                <a16:creationId xmlns:a16="http://schemas.microsoft.com/office/drawing/2014/main" id="{6EF9EEDC-CF88-21E0-539D-BC61924AAB4F}"/>
              </a:ext>
            </a:extLst>
          </p:cNvPr>
          <p:cNvCxnSpPr>
            <a:cxnSpLocks/>
            <a:stCxn id="19" idx="2"/>
            <a:endCxn id="11" idx="1"/>
          </p:cNvCxnSpPr>
          <p:nvPr/>
        </p:nvCxnSpPr>
        <p:spPr>
          <a:xfrm flipH="1">
            <a:off x="8232834" y="1685072"/>
            <a:ext cx="1524786" cy="721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F771F3DF-65E1-A2FD-C3EE-BDB53AE24403}"/>
              </a:ext>
            </a:extLst>
          </p:cNvPr>
          <p:cNvCxnSpPr>
            <a:cxnSpLocks/>
            <a:stCxn id="22" idx="0"/>
          </p:cNvCxnSpPr>
          <p:nvPr/>
        </p:nvCxnSpPr>
        <p:spPr>
          <a:xfrm flipH="1" flipV="1">
            <a:off x="6699903" y="5846088"/>
            <a:ext cx="258949" cy="458390"/>
          </a:xfrm>
          <a:prstGeom prst="line">
            <a:avLst/>
          </a:prstGeom>
        </p:spPr>
        <p:style>
          <a:lnRef idx="1">
            <a:schemeClr val="accent1"/>
          </a:lnRef>
          <a:fillRef idx="0">
            <a:schemeClr val="accent1"/>
          </a:fillRef>
          <a:effectRef idx="0">
            <a:schemeClr val="accent1"/>
          </a:effectRef>
          <a:fontRef idx="minor">
            <a:schemeClr val="tx1"/>
          </a:fontRef>
        </p:style>
      </p:cxnSp>
      <p:sp>
        <p:nvSpPr>
          <p:cNvPr id="22" name="Google Shape;208;p33">
            <a:extLst>
              <a:ext uri="{FF2B5EF4-FFF2-40B4-BE49-F238E27FC236}">
                <a16:creationId xmlns:a16="http://schemas.microsoft.com/office/drawing/2014/main" id="{3EFB385C-3B4E-EF14-E132-01046BA7A072}"/>
              </a:ext>
            </a:extLst>
          </p:cNvPr>
          <p:cNvSpPr txBox="1"/>
          <p:nvPr/>
        </p:nvSpPr>
        <p:spPr>
          <a:xfrm>
            <a:off x="6127518" y="6304478"/>
            <a:ext cx="1662667" cy="37679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Session.meetingForm,</a:t>
            </a:r>
          </a:p>
          <a:p>
            <a:pPr marL="0" marR="0" lvl="0" indent="0" algn="l" rtl="0">
              <a:spcBef>
                <a:spcPts val="0"/>
              </a:spcBef>
              <a:spcAft>
                <a:spcPts val="0"/>
              </a:spcAft>
              <a:buNone/>
            </a:pPr>
            <a:r>
              <a:rPr lang="it-IT" sz="1200" dirty="0" err="1">
                <a:solidFill>
                  <a:schemeClr val="dk1"/>
                </a:solidFill>
                <a:latin typeface="Calibri"/>
                <a:ea typeface="Calibri"/>
                <a:cs typeface="Calibri"/>
                <a:sym typeface="Calibri"/>
              </a:rPr>
              <a:t>selectedList</a:t>
            </a:r>
            <a:endParaRPr sz="1200" dirty="0">
              <a:solidFill>
                <a:schemeClr val="dk1"/>
              </a:solidFill>
              <a:latin typeface="Calibri"/>
              <a:ea typeface="Calibri"/>
              <a:cs typeface="Calibri"/>
              <a:sym typeface="Calibri"/>
            </a:endParaRPr>
          </a:p>
        </p:txBody>
      </p:sp>
      <p:cxnSp>
        <p:nvCxnSpPr>
          <p:cNvPr id="41" name="Connettore a gomito 40">
            <a:extLst>
              <a:ext uri="{FF2B5EF4-FFF2-40B4-BE49-F238E27FC236}">
                <a16:creationId xmlns:a16="http://schemas.microsoft.com/office/drawing/2014/main" id="{B81EB903-E544-E000-2304-15D6A38B2985}"/>
              </a:ext>
            </a:extLst>
          </p:cNvPr>
          <p:cNvCxnSpPr>
            <a:cxnSpLocks/>
          </p:cNvCxnSpPr>
          <p:nvPr/>
        </p:nvCxnSpPr>
        <p:spPr>
          <a:xfrm rot="10800000" flipV="1">
            <a:off x="4206268" y="2902325"/>
            <a:ext cx="2876391" cy="629380"/>
          </a:xfrm>
          <a:prstGeom prst="bentConnector3">
            <a:avLst>
              <a:gd name="adj1" fmla="val -210"/>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Connettore a gomito 47">
            <a:extLst>
              <a:ext uri="{FF2B5EF4-FFF2-40B4-BE49-F238E27FC236}">
                <a16:creationId xmlns:a16="http://schemas.microsoft.com/office/drawing/2014/main" id="{AD2E5EF6-8954-D24C-30C6-7C7CA808277E}"/>
              </a:ext>
            </a:extLst>
          </p:cNvPr>
          <p:cNvCxnSpPr>
            <a:cxnSpLocks/>
            <a:endCxn id="6" idx="1"/>
          </p:cNvCxnSpPr>
          <p:nvPr/>
        </p:nvCxnSpPr>
        <p:spPr>
          <a:xfrm rot="16200000" flipH="1">
            <a:off x="8129056" y="3544277"/>
            <a:ext cx="1969358" cy="691494"/>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Google Shape;221;p34">
            <a:extLst>
              <a:ext uri="{FF2B5EF4-FFF2-40B4-BE49-F238E27FC236}">
                <a16:creationId xmlns:a16="http://schemas.microsoft.com/office/drawing/2014/main" id="{8E75658E-1FEC-8B73-1947-B3FDF7F415D4}"/>
              </a:ext>
            </a:extLst>
          </p:cNvPr>
          <p:cNvSpPr/>
          <p:nvPr/>
        </p:nvSpPr>
        <p:spPr>
          <a:xfrm>
            <a:off x="9517397" y="4439281"/>
            <a:ext cx="2124591" cy="906840"/>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600" b="0" i="0" u="none" strike="noStrike" kern="0" cap="none" spc="0" normalizeH="0" baseline="0" noProof="0" dirty="0">
                <a:ln>
                  <a:noFill/>
                </a:ln>
                <a:solidFill>
                  <a:srgbClr val="000000"/>
                </a:solidFill>
                <a:effectLst/>
                <a:uLnTx/>
                <a:uFillTx/>
                <a:ea typeface="Calibri"/>
                <a:cs typeface="Calibri"/>
                <a:sym typeface="Calibri"/>
              </a:rPr>
              <a:t>&lt;&lt;Link&gt;&gt;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600" kern="0" dirty="0">
                <a:solidFill>
                  <a:srgbClr val="000000"/>
                </a:solidFill>
                <a:ea typeface="Calibri"/>
                <a:cs typeface="Calibri"/>
                <a:sym typeface="Calibri"/>
              </a:rPr>
              <a:t>Go to </a:t>
            </a:r>
            <a:r>
              <a:rPr lang="it-IT" sz="1600" kern="0" dirty="0" err="1">
                <a:solidFill>
                  <a:srgbClr val="000000"/>
                </a:solidFill>
                <a:ea typeface="Calibri"/>
                <a:cs typeface="Calibri"/>
                <a:sym typeface="Calibri"/>
              </a:rPr>
              <a:t>homePage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56" name="CasellaDiTesto 55">
            <a:extLst>
              <a:ext uri="{FF2B5EF4-FFF2-40B4-BE49-F238E27FC236}">
                <a16:creationId xmlns:a16="http://schemas.microsoft.com/office/drawing/2014/main" id="{89F7811F-412E-AAB0-C973-6F7CD3E48A30}"/>
              </a:ext>
            </a:extLst>
          </p:cNvPr>
          <p:cNvSpPr txBox="1"/>
          <p:nvPr/>
        </p:nvSpPr>
        <p:spPr>
          <a:xfrm>
            <a:off x="8831403" y="3225098"/>
            <a:ext cx="1524786" cy="276999"/>
          </a:xfrm>
          <a:prstGeom prst="rect">
            <a:avLst/>
          </a:prstGeom>
          <a:noFill/>
        </p:spPr>
        <p:txBody>
          <a:bodyPr wrap="square">
            <a:spAutoFit/>
          </a:bodyPr>
          <a:lstStyle/>
          <a:p>
            <a:r>
              <a:rPr lang="it-IT" sz="1200" dirty="0">
                <a:solidFill>
                  <a:schemeClr val="tx1">
                    <a:lumMod val="50000"/>
                    <a:lumOff val="50000"/>
                  </a:schemeClr>
                </a:solidFill>
              </a:rPr>
              <a:t>[</a:t>
            </a:r>
            <a:r>
              <a:rPr lang="it-IT" sz="1200" dirty="0" err="1">
                <a:solidFill>
                  <a:schemeClr val="tx1">
                    <a:lumMod val="50000"/>
                    <a:lumOff val="50000"/>
                  </a:schemeClr>
                </a:solidFill>
              </a:rPr>
              <a:t>numAttempts</a:t>
            </a:r>
            <a:r>
              <a:rPr lang="it-IT" sz="1200" dirty="0">
                <a:solidFill>
                  <a:schemeClr val="tx1">
                    <a:lumMod val="50000"/>
                    <a:lumOff val="50000"/>
                  </a:schemeClr>
                </a:solidFill>
              </a:rPr>
              <a:t> &gt;=3 ]</a:t>
            </a:r>
          </a:p>
        </p:txBody>
      </p:sp>
      <p:cxnSp>
        <p:nvCxnSpPr>
          <p:cNvPr id="63" name="Connettore 2 62">
            <a:extLst>
              <a:ext uri="{FF2B5EF4-FFF2-40B4-BE49-F238E27FC236}">
                <a16:creationId xmlns:a16="http://schemas.microsoft.com/office/drawing/2014/main" id="{909EAA4D-0E46-9E96-9657-4CFE211210C6}"/>
              </a:ext>
            </a:extLst>
          </p:cNvPr>
          <p:cNvCxnSpPr>
            <a:cxnSpLocks/>
          </p:cNvCxnSpPr>
          <p:nvPr/>
        </p:nvCxnSpPr>
        <p:spPr>
          <a:xfrm>
            <a:off x="7699761" y="2905345"/>
            <a:ext cx="0" cy="2428684"/>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899AC525-05F2-EC74-AA8F-A807B9437164}"/>
              </a:ext>
            </a:extLst>
          </p:cNvPr>
          <p:cNvSpPr txBox="1"/>
          <p:nvPr/>
        </p:nvSpPr>
        <p:spPr>
          <a:xfrm>
            <a:off x="5989520" y="4561027"/>
            <a:ext cx="1681283" cy="276999"/>
          </a:xfrm>
          <a:prstGeom prst="rect">
            <a:avLst/>
          </a:prstGeom>
          <a:noFill/>
        </p:spPr>
        <p:txBody>
          <a:bodyPr wrap="square">
            <a:spAutoFit/>
          </a:bodyPr>
          <a:lstStyle/>
          <a:p>
            <a:r>
              <a:rPr lang="it-IT" sz="1200" dirty="0" err="1">
                <a:solidFill>
                  <a:schemeClr val="tx1">
                    <a:lumMod val="50000"/>
                    <a:lumOff val="50000"/>
                  </a:schemeClr>
                </a:solidFill>
              </a:rPr>
              <a:t>selectedList</a:t>
            </a:r>
            <a:r>
              <a:rPr lang="it-IT" sz="1200" dirty="0">
                <a:solidFill>
                  <a:schemeClr val="tx1">
                    <a:lumMod val="50000"/>
                    <a:lumOff val="50000"/>
                  </a:schemeClr>
                </a:solidFill>
              </a:rPr>
              <a:t> &gt;&gt; </a:t>
            </a:r>
            <a:r>
              <a:rPr lang="it-IT" sz="1200" dirty="0" err="1">
                <a:solidFill>
                  <a:schemeClr val="tx1">
                    <a:lumMod val="50000"/>
                    <a:lumOff val="50000"/>
                  </a:schemeClr>
                </a:solidFill>
              </a:rPr>
              <a:t>request</a:t>
            </a:r>
            <a:endParaRPr lang="it-IT" sz="1200" dirty="0">
              <a:solidFill>
                <a:schemeClr val="tx1">
                  <a:lumMod val="50000"/>
                  <a:lumOff val="50000"/>
                </a:schemeClr>
              </a:solidFill>
            </a:endParaRPr>
          </a:p>
        </p:txBody>
      </p:sp>
      <p:sp>
        <p:nvSpPr>
          <p:cNvPr id="70" name="Rettangolo 69">
            <a:extLst>
              <a:ext uri="{FF2B5EF4-FFF2-40B4-BE49-F238E27FC236}">
                <a16:creationId xmlns:a16="http://schemas.microsoft.com/office/drawing/2014/main" id="{4E676511-55E8-399A-BAE0-4414370BC746}"/>
              </a:ext>
            </a:extLst>
          </p:cNvPr>
          <p:cNvSpPr/>
          <p:nvPr/>
        </p:nvSpPr>
        <p:spPr>
          <a:xfrm>
            <a:off x="294609" y="4218269"/>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CasellaDiTesto 70">
            <a:extLst>
              <a:ext uri="{FF2B5EF4-FFF2-40B4-BE49-F238E27FC236}">
                <a16:creationId xmlns:a16="http://schemas.microsoft.com/office/drawing/2014/main" id="{041E431B-3996-A29A-A441-9AC2003694E4}"/>
              </a:ext>
            </a:extLst>
          </p:cNvPr>
          <p:cNvSpPr txBox="1"/>
          <p:nvPr/>
        </p:nvSpPr>
        <p:spPr>
          <a:xfrm>
            <a:off x="747522" y="4319221"/>
            <a:ext cx="1334596" cy="369332"/>
          </a:xfrm>
          <a:prstGeom prst="rect">
            <a:avLst/>
          </a:prstGeom>
          <a:noFill/>
        </p:spPr>
        <p:txBody>
          <a:bodyPr wrap="none" rtlCol="0">
            <a:spAutoFit/>
          </a:bodyPr>
          <a:lstStyle/>
          <a:p>
            <a:r>
              <a:rPr lang="it-IT" dirty="0"/>
              <a:t>HOME PAGE</a:t>
            </a:r>
          </a:p>
        </p:txBody>
      </p:sp>
      <p:sp>
        <p:nvSpPr>
          <p:cNvPr id="72" name="Google Shape;224;p34">
            <a:extLst>
              <a:ext uri="{FF2B5EF4-FFF2-40B4-BE49-F238E27FC236}">
                <a16:creationId xmlns:a16="http://schemas.microsoft.com/office/drawing/2014/main" id="{118B89E6-49BB-791B-F3FB-1A930B2DE4D3}"/>
              </a:ext>
            </a:extLst>
          </p:cNvPr>
          <p:cNvSpPr/>
          <p:nvPr/>
        </p:nvSpPr>
        <p:spPr>
          <a:xfrm>
            <a:off x="2897912" y="5336060"/>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GoToHome</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73" name="Connettore 2 72">
            <a:extLst>
              <a:ext uri="{FF2B5EF4-FFF2-40B4-BE49-F238E27FC236}">
                <a16:creationId xmlns:a16="http://schemas.microsoft.com/office/drawing/2014/main" id="{AABCB3FD-18AD-FAE2-4040-4B9D2730B2EB}"/>
              </a:ext>
            </a:extLst>
          </p:cNvPr>
          <p:cNvCxnSpPr>
            <a:cxnSpLocks/>
            <a:stCxn id="12" idx="5"/>
            <a:endCxn id="72" idx="2"/>
          </p:cNvCxnSpPr>
          <p:nvPr/>
        </p:nvCxnSpPr>
        <p:spPr>
          <a:xfrm flipH="1">
            <a:off x="4987740" y="5579429"/>
            <a:ext cx="786761" cy="2031"/>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Connettore a gomito 81">
            <a:extLst>
              <a:ext uri="{FF2B5EF4-FFF2-40B4-BE49-F238E27FC236}">
                <a16:creationId xmlns:a16="http://schemas.microsoft.com/office/drawing/2014/main" id="{13ACEDF4-B056-6F4D-3C6D-E949DDD958F3}"/>
              </a:ext>
            </a:extLst>
          </p:cNvPr>
          <p:cNvCxnSpPr>
            <a:cxnSpLocks/>
            <a:stCxn id="72" idx="1"/>
          </p:cNvCxnSpPr>
          <p:nvPr/>
        </p:nvCxnSpPr>
        <p:spPr>
          <a:xfrm rot="16200000" flipV="1">
            <a:off x="3054263" y="4355472"/>
            <a:ext cx="461357" cy="1499820"/>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3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D776A8-7288-A6E0-8852-2CC737C50B7F}"/>
              </a:ext>
            </a:extLst>
          </p:cNvPr>
          <p:cNvSpPr>
            <a:spLocks noGrp="1"/>
          </p:cNvSpPr>
          <p:nvPr>
            <p:ph type="title"/>
          </p:nvPr>
        </p:nvSpPr>
        <p:spPr>
          <a:xfrm>
            <a:off x="838200" y="353371"/>
            <a:ext cx="10515600" cy="1325563"/>
          </a:xfrm>
        </p:spPr>
        <p:txBody>
          <a:bodyPr>
            <a:normAutofit/>
          </a:bodyPr>
          <a:lstStyle/>
          <a:p>
            <a:pPr algn="ctr"/>
            <a:r>
              <a:rPr lang="it-IT" sz="3600" b="1" dirty="0"/>
              <a:t>Componenti</a:t>
            </a:r>
          </a:p>
        </p:txBody>
      </p:sp>
      <p:sp>
        <p:nvSpPr>
          <p:cNvPr id="4" name="CasellaDiTesto 3">
            <a:extLst>
              <a:ext uri="{FF2B5EF4-FFF2-40B4-BE49-F238E27FC236}">
                <a16:creationId xmlns:a16="http://schemas.microsoft.com/office/drawing/2014/main" id="{E9AC6D3D-BC73-EF7F-59B9-72C043E1F985}"/>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CasellaDiTesto 4">
            <a:extLst>
              <a:ext uri="{FF2B5EF4-FFF2-40B4-BE49-F238E27FC236}">
                <a16:creationId xmlns:a16="http://schemas.microsoft.com/office/drawing/2014/main" id="{0100EA92-E7AD-4FAB-BDC1-B07DF7D31BD3}"/>
              </a:ext>
            </a:extLst>
          </p:cNvPr>
          <p:cNvSpPr txBox="1"/>
          <p:nvPr/>
        </p:nvSpPr>
        <p:spPr>
          <a:xfrm>
            <a:off x="444381" y="1670388"/>
            <a:ext cx="7958717" cy="3693319"/>
          </a:xfrm>
          <a:prstGeom prst="rect">
            <a:avLst/>
          </a:prstGeom>
          <a:noFill/>
        </p:spPr>
        <p:txBody>
          <a:bodyPr wrap="none" rtlCol="0">
            <a:spAutoFit/>
          </a:bodyPr>
          <a:lstStyle/>
          <a:p>
            <a:pPr marL="285750" indent="-285750">
              <a:buFont typeface="Arial" panose="020B0604020202020204" pitchFamily="34" charset="0"/>
              <a:buChar char="•"/>
            </a:pPr>
            <a:r>
              <a:rPr lang="it-IT" dirty="0" err="1"/>
              <a:t>Beans</a:t>
            </a:r>
            <a:endParaRPr lang="it-IT" dirty="0"/>
          </a:p>
          <a:p>
            <a:pPr marL="742950" lvl="1" indent="-285750">
              <a:buFont typeface="Wingdings" panose="05000000000000000000" pitchFamily="2" charset="2"/>
              <a:buChar char="§"/>
            </a:pPr>
            <a:r>
              <a:rPr lang="it-IT" dirty="0"/>
              <a:t>User</a:t>
            </a:r>
          </a:p>
          <a:p>
            <a:pPr marL="742950" lvl="1" indent="-285750">
              <a:buFont typeface="Wingdings" panose="05000000000000000000" pitchFamily="2" charset="2"/>
              <a:buChar char="§"/>
            </a:pPr>
            <a:r>
              <a:rPr lang="it-IT" dirty="0"/>
              <a:t>Meeting</a:t>
            </a:r>
          </a:p>
          <a:p>
            <a:pPr marL="285750" indent="-285750">
              <a:buFont typeface="Arial" panose="020B0604020202020204" pitchFamily="34" charset="0"/>
              <a:buChar char="•"/>
            </a:pPr>
            <a:r>
              <a:rPr lang="it-IT" dirty="0"/>
              <a:t>DAO	 </a:t>
            </a:r>
          </a:p>
          <a:p>
            <a:pPr marL="742950" lvl="1" indent="-285750">
              <a:buFont typeface="Wingdings" panose="05000000000000000000" pitchFamily="2" charset="2"/>
              <a:buChar char="§"/>
            </a:pPr>
            <a:r>
              <a:rPr lang="it-IT" dirty="0" err="1"/>
              <a:t>UserDAO</a:t>
            </a:r>
            <a:endParaRPr lang="it-IT" dirty="0"/>
          </a:p>
          <a:p>
            <a:pPr lvl="2"/>
            <a:r>
              <a:rPr lang="it-IT" dirty="0" err="1"/>
              <a:t>checkCredentials</a:t>
            </a:r>
            <a:r>
              <a:rPr lang="it-IT" dirty="0"/>
              <a:t>(username, password)</a:t>
            </a:r>
          </a:p>
          <a:p>
            <a:pPr lvl="2"/>
            <a:r>
              <a:rPr lang="it-IT" dirty="0" err="1"/>
              <a:t>registerUser</a:t>
            </a:r>
            <a:r>
              <a:rPr lang="it-IT" dirty="0"/>
              <a:t>(USER)</a:t>
            </a:r>
          </a:p>
          <a:p>
            <a:pPr lvl="2"/>
            <a:r>
              <a:rPr lang="it-IT" dirty="0" err="1"/>
              <a:t>findAllUsers</a:t>
            </a:r>
            <a:r>
              <a:rPr lang="it-IT" dirty="0"/>
              <a:t>()</a:t>
            </a:r>
          </a:p>
          <a:p>
            <a:pPr lvl="2"/>
            <a:r>
              <a:rPr lang="it-IT" dirty="0" err="1"/>
              <a:t>findUsersExceptCreator</a:t>
            </a:r>
            <a:r>
              <a:rPr lang="it-IT" dirty="0"/>
              <a:t>(</a:t>
            </a:r>
            <a:r>
              <a:rPr lang="it-IT" dirty="0" err="1"/>
              <a:t>usernameCreator</a:t>
            </a:r>
            <a:r>
              <a:rPr lang="it-IT" dirty="0"/>
              <a:t>)</a:t>
            </a:r>
          </a:p>
          <a:p>
            <a:pPr marL="742950" lvl="1" indent="-285750">
              <a:buFont typeface="Wingdings" panose="05000000000000000000" pitchFamily="2" charset="2"/>
              <a:buChar char="§"/>
            </a:pPr>
            <a:r>
              <a:rPr lang="it-IT" dirty="0" err="1"/>
              <a:t>MeetingDAO</a:t>
            </a:r>
            <a:endParaRPr lang="it-IT" dirty="0"/>
          </a:p>
          <a:p>
            <a:pPr lvl="2"/>
            <a:r>
              <a:rPr lang="it-IT" dirty="0" err="1"/>
              <a:t>findMeetingsByUser</a:t>
            </a:r>
            <a:r>
              <a:rPr lang="it-IT" dirty="0"/>
              <a:t>(</a:t>
            </a:r>
            <a:r>
              <a:rPr lang="it-IT" dirty="0" err="1"/>
              <a:t>idUser</a:t>
            </a:r>
            <a:r>
              <a:rPr lang="it-IT" dirty="0"/>
              <a:t>)</a:t>
            </a:r>
            <a:br>
              <a:rPr lang="it-IT" dirty="0"/>
            </a:br>
            <a:r>
              <a:rPr lang="it-IT" dirty="0" err="1"/>
              <a:t>createMeetingWithParticipants</a:t>
            </a:r>
            <a:r>
              <a:rPr lang="it-IT" dirty="0"/>
              <a:t>(MEETING, </a:t>
            </a:r>
            <a:r>
              <a:rPr lang="it-IT" dirty="0" err="1"/>
              <a:t>idCreator</a:t>
            </a:r>
            <a:r>
              <a:rPr lang="it-IT" dirty="0"/>
              <a:t>, &lt;List&gt;</a:t>
            </a:r>
            <a:r>
              <a:rPr lang="it-IT" dirty="0" err="1"/>
              <a:t>idUsersInvited</a:t>
            </a:r>
            <a:r>
              <a:rPr lang="it-IT" dirty="0"/>
              <a:t>)</a:t>
            </a:r>
          </a:p>
          <a:p>
            <a:r>
              <a:rPr lang="it-IT" dirty="0"/>
              <a:t>	</a:t>
            </a:r>
          </a:p>
        </p:txBody>
      </p:sp>
      <p:sp>
        <p:nvSpPr>
          <p:cNvPr id="6" name="CasellaDiTesto 5">
            <a:extLst>
              <a:ext uri="{FF2B5EF4-FFF2-40B4-BE49-F238E27FC236}">
                <a16:creationId xmlns:a16="http://schemas.microsoft.com/office/drawing/2014/main" id="{FADCCF19-625A-2A88-212F-345E64D76BE3}"/>
              </a:ext>
            </a:extLst>
          </p:cNvPr>
          <p:cNvSpPr txBox="1"/>
          <p:nvPr/>
        </p:nvSpPr>
        <p:spPr>
          <a:xfrm>
            <a:off x="8512125" y="1678934"/>
            <a:ext cx="2841675" cy="3970318"/>
          </a:xfrm>
          <a:prstGeom prst="rect">
            <a:avLst/>
          </a:prstGeom>
          <a:noFill/>
        </p:spPr>
        <p:txBody>
          <a:bodyPr wrap="none" rtlCol="0">
            <a:spAutoFit/>
          </a:bodyPr>
          <a:lstStyle/>
          <a:p>
            <a:pPr marL="285750" indent="-285750">
              <a:buFont typeface="Arial" panose="020B0604020202020204" pitchFamily="34" charset="0"/>
              <a:buChar char="•"/>
            </a:pPr>
            <a:r>
              <a:rPr lang="it-IT" dirty="0" err="1"/>
              <a:t>Servlets</a:t>
            </a:r>
            <a:endParaRPr lang="it-IT" dirty="0"/>
          </a:p>
          <a:p>
            <a:pPr marL="742950" lvl="1" indent="-285750">
              <a:buFont typeface="Wingdings" panose="05000000000000000000" pitchFamily="2" charset="2"/>
              <a:buChar char="§"/>
            </a:pPr>
            <a:r>
              <a:rPr lang="it-IT" dirty="0" err="1"/>
              <a:t>CheckPassword</a:t>
            </a:r>
            <a:endParaRPr lang="it-IT" dirty="0"/>
          </a:p>
          <a:p>
            <a:pPr marL="742950" lvl="1" indent="-285750">
              <a:buFont typeface="Wingdings" panose="05000000000000000000" pitchFamily="2" charset="2"/>
              <a:buChar char="§"/>
            </a:pPr>
            <a:r>
              <a:rPr lang="it-IT" dirty="0" err="1"/>
              <a:t>CheckRegistration</a:t>
            </a:r>
            <a:endParaRPr lang="it-IT" dirty="0"/>
          </a:p>
          <a:p>
            <a:pPr marL="742950" lvl="1" indent="-285750">
              <a:buFont typeface="Wingdings" panose="05000000000000000000" pitchFamily="2" charset="2"/>
              <a:buChar char="§"/>
            </a:pPr>
            <a:r>
              <a:rPr lang="it-IT" dirty="0"/>
              <a:t>Logout</a:t>
            </a:r>
          </a:p>
          <a:p>
            <a:pPr marL="742950" lvl="1" indent="-285750">
              <a:buFont typeface="Wingdings" panose="05000000000000000000" pitchFamily="2" charset="2"/>
              <a:buChar char="§"/>
            </a:pPr>
            <a:r>
              <a:rPr lang="it-IT" dirty="0" err="1"/>
              <a:t>GoToHome</a:t>
            </a:r>
            <a:endParaRPr lang="it-IT" dirty="0"/>
          </a:p>
          <a:p>
            <a:pPr marL="742950" lvl="1" indent="-285750">
              <a:buFont typeface="Wingdings" panose="05000000000000000000" pitchFamily="2" charset="2"/>
              <a:buChar char="§"/>
            </a:pPr>
            <a:r>
              <a:rPr lang="it-IT" dirty="0" err="1"/>
              <a:t>SaveMeeting</a:t>
            </a:r>
            <a:endParaRPr lang="it-IT" dirty="0"/>
          </a:p>
          <a:p>
            <a:pPr marL="742950" lvl="1" indent="-285750">
              <a:buFont typeface="Wingdings" panose="05000000000000000000" pitchFamily="2" charset="2"/>
              <a:buChar char="§"/>
            </a:pPr>
            <a:r>
              <a:rPr lang="it-IT" dirty="0" err="1"/>
              <a:t>GetRegisteredUser</a:t>
            </a:r>
            <a:endParaRPr lang="it-IT" dirty="0"/>
          </a:p>
          <a:p>
            <a:pPr marL="742950" lvl="1" indent="-285750">
              <a:buFont typeface="Wingdings" panose="05000000000000000000" pitchFamily="2" charset="2"/>
              <a:buChar char="§"/>
            </a:pPr>
            <a:r>
              <a:rPr lang="it-IT" dirty="0" err="1"/>
              <a:t>CheckNumInvitation</a:t>
            </a:r>
            <a:endParaRPr lang="it-IT" dirty="0"/>
          </a:p>
          <a:p>
            <a:pPr marL="742950" lvl="1" indent="-285750">
              <a:buFont typeface="Wingdings" panose="05000000000000000000" pitchFamily="2" charset="2"/>
              <a:buChar char="§"/>
            </a:pPr>
            <a:r>
              <a:rPr lang="it-IT" dirty="0" err="1"/>
              <a:t>CreateMeeting</a:t>
            </a:r>
            <a:endParaRPr lang="it-IT" dirty="0"/>
          </a:p>
          <a:p>
            <a:pPr marL="285750" indent="-285750">
              <a:buFont typeface="Arial" panose="020B0604020202020204" pitchFamily="34" charset="0"/>
              <a:buChar char="•"/>
            </a:pPr>
            <a:r>
              <a:rPr lang="it-IT" dirty="0"/>
              <a:t>Templates</a:t>
            </a:r>
          </a:p>
          <a:p>
            <a:pPr marL="742950" lvl="1" indent="-285750">
              <a:buFont typeface="Wingdings" panose="05000000000000000000" pitchFamily="2" charset="2"/>
              <a:buChar char="§"/>
            </a:pPr>
            <a:r>
              <a:rPr lang="it-IT" dirty="0" err="1"/>
              <a:t>loginPage</a:t>
            </a:r>
            <a:endParaRPr lang="it-IT" dirty="0"/>
          </a:p>
          <a:p>
            <a:pPr marL="742950" lvl="1" indent="-285750">
              <a:buFont typeface="Wingdings" panose="05000000000000000000" pitchFamily="2" charset="2"/>
              <a:buChar char="§"/>
            </a:pPr>
            <a:r>
              <a:rPr lang="it-IT" dirty="0" err="1"/>
              <a:t>homePage</a:t>
            </a:r>
            <a:endParaRPr lang="it-IT" dirty="0"/>
          </a:p>
          <a:p>
            <a:pPr marL="742950" lvl="1" indent="-285750">
              <a:buFont typeface="Wingdings" panose="05000000000000000000" pitchFamily="2" charset="2"/>
              <a:buChar char="§"/>
            </a:pPr>
            <a:r>
              <a:rPr lang="it-IT" dirty="0" err="1"/>
              <a:t>anagraphicPage</a:t>
            </a:r>
            <a:endParaRPr lang="it-IT" dirty="0"/>
          </a:p>
          <a:p>
            <a:pPr marL="742950" lvl="1" indent="-285750">
              <a:buFont typeface="Wingdings" panose="05000000000000000000" pitchFamily="2" charset="2"/>
              <a:buChar char="§"/>
            </a:pPr>
            <a:r>
              <a:rPr lang="it-IT" dirty="0" err="1"/>
              <a:t>cancellationPage</a:t>
            </a:r>
            <a:endParaRPr lang="it-IT" dirty="0"/>
          </a:p>
        </p:txBody>
      </p:sp>
    </p:spTree>
    <p:extLst>
      <p:ext uri="{BB962C8B-B14F-4D97-AF65-F5344CB8AC3E}">
        <p14:creationId xmlns:p14="http://schemas.microsoft.com/office/powerpoint/2010/main" val="44952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F7CACC-42DB-A4C9-9711-EDE0031A4C38}"/>
              </a:ext>
            </a:extLst>
          </p:cNvPr>
          <p:cNvSpPr>
            <a:spLocks noGrp="1"/>
          </p:cNvSpPr>
          <p:nvPr>
            <p:ph type="title"/>
          </p:nvPr>
        </p:nvSpPr>
        <p:spPr/>
        <p:txBody>
          <a:bodyPr>
            <a:normAutofit/>
          </a:bodyPr>
          <a:lstStyle/>
          <a:p>
            <a:pPr algn="ctr"/>
            <a:r>
              <a:rPr lang="it-IT" sz="3600" b="1" dirty="0"/>
              <a:t>Evento: login</a:t>
            </a:r>
          </a:p>
        </p:txBody>
      </p:sp>
      <p:sp>
        <p:nvSpPr>
          <p:cNvPr id="5" name="CasellaDiTesto 4">
            <a:extLst>
              <a:ext uri="{FF2B5EF4-FFF2-40B4-BE49-F238E27FC236}">
                <a16:creationId xmlns:a16="http://schemas.microsoft.com/office/drawing/2014/main" id="{FF573D95-5753-7D62-2D4B-EC33D819FBBA}"/>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37" name="Google Shape;273;p37">
            <a:extLst>
              <a:ext uri="{FF2B5EF4-FFF2-40B4-BE49-F238E27FC236}">
                <a16:creationId xmlns:a16="http://schemas.microsoft.com/office/drawing/2014/main" id="{2CCF4A24-0F46-81D3-09CD-A69F5079DA65}"/>
              </a:ext>
            </a:extLst>
          </p:cNvPr>
          <p:cNvSpPr/>
          <p:nvPr/>
        </p:nvSpPr>
        <p:spPr>
          <a:xfrm>
            <a:off x="1655042" y="1849169"/>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8" name="Google Shape;274;p37">
            <a:extLst>
              <a:ext uri="{FF2B5EF4-FFF2-40B4-BE49-F238E27FC236}">
                <a16:creationId xmlns:a16="http://schemas.microsoft.com/office/drawing/2014/main" id="{F327FF83-D88B-2C03-DD7E-5ED5433442F3}"/>
              </a:ext>
            </a:extLst>
          </p:cNvPr>
          <p:cNvCxnSpPr>
            <a:cxnSpLocks/>
            <a:stCxn id="37" idx="2"/>
          </p:cNvCxnSpPr>
          <p:nvPr/>
        </p:nvCxnSpPr>
        <p:spPr>
          <a:xfrm>
            <a:off x="2357218" y="2135069"/>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39" name="Google Shape;275;p37">
            <a:extLst>
              <a:ext uri="{FF2B5EF4-FFF2-40B4-BE49-F238E27FC236}">
                <a16:creationId xmlns:a16="http://schemas.microsoft.com/office/drawing/2014/main" id="{CF9E08A9-DAB8-52EB-A3D7-DDDCA2D91FAB}"/>
              </a:ext>
            </a:extLst>
          </p:cNvPr>
          <p:cNvCxnSpPr/>
          <p:nvPr/>
        </p:nvCxnSpPr>
        <p:spPr>
          <a:xfrm>
            <a:off x="1283598" y="2786571"/>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6;p37">
            <a:extLst>
              <a:ext uri="{FF2B5EF4-FFF2-40B4-BE49-F238E27FC236}">
                <a16:creationId xmlns:a16="http://schemas.microsoft.com/office/drawing/2014/main" id="{A03CAA22-8070-25C9-F6B3-CF09FB5BD88A}"/>
              </a:ext>
            </a:extLst>
          </p:cNvPr>
          <p:cNvSpPr txBox="1"/>
          <p:nvPr/>
        </p:nvSpPr>
        <p:spPr>
          <a:xfrm>
            <a:off x="1229794" y="2442490"/>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41" name="Google Shape;277;p37">
            <a:extLst>
              <a:ext uri="{FF2B5EF4-FFF2-40B4-BE49-F238E27FC236}">
                <a16:creationId xmlns:a16="http://schemas.microsoft.com/office/drawing/2014/main" id="{DDD88D26-35BA-A1A8-92B8-0B34694C979B}"/>
              </a:ext>
            </a:extLst>
          </p:cNvPr>
          <p:cNvSpPr/>
          <p:nvPr/>
        </p:nvSpPr>
        <p:spPr>
          <a:xfrm>
            <a:off x="2198273" y="2460341"/>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42" name="Google Shape;278;p37">
            <a:extLst>
              <a:ext uri="{FF2B5EF4-FFF2-40B4-BE49-F238E27FC236}">
                <a16:creationId xmlns:a16="http://schemas.microsoft.com/office/drawing/2014/main" id="{1902ED0D-57AC-B853-E201-C053AF2A6510}"/>
              </a:ext>
            </a:extLst>
          </p:cNvPr>
          <p:cNvSpPr/>
          <p:nvPr/>
        </p:nvSpPr>
        <p:spPr>
          <a:xfrm>
            <a:off x="3880286" y="1843982"/>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UserDAO</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3" name="Google Shape;279;p37">
            <a:extLst>
              <a:ext uri="{FF2B5EF4-FFF2-40B4-BE49-F238E27FC236}">
                <a16:creationId xmlns:a16="http://schemas.microsoft.com/office/drawing/2014/main" id="{BB2F7552-3835-8724-5A5F-E01B0AA726BF}"/>
              </a:ext>
            </a:extLst>
          </p:cNvPr>
          <p:cNvCxnSpPr/>
          <p:nvPr/>
        </p:nvCxnSpPr>
        <p:spPr>
          <a:xfrm flipH="1">
            <a:off x="4340313" y="2133011"/>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4" name="Google Shape;280;p37">
            <a:extLst>
              <a:ext uri="{FF2B5EF4-FFF2-40B4-BE49-F238E27FC236}">
                <a16:creationId xmlns:a16="http://schemas.microsoft.com/office/drawing/2014/main" id="{1E868F03-4564-4919-B180-2986A077B210}"/>
              </a:ext>
            </a:extLst>
          </p:cNvPr>
          <p:cNvCxnSpPr>
            <a:cxnSpLocks/>
          </p:cNvCxnSpPr>
          <p:nvPr/>
        </p:nvCxnSpPr>
        <p:spPr>
          <a:xfrm>
            <a:off x="2504873" y="2780458"/>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81;p37">
            <a:extLst>
              <a:ext uri="{FF2B5EF4-FFF2-40B4-BE49-F238E27FC236}">
                <a16:creationId xmlns:a16="http://schemas.microsoft.com/office/drawing/2014/main" id="{878BA906-9EC2-B45B-1B87-2FE917D29160}"/>
              </a:ext>
            </a:extLst>
          </p:cNvPr>
          <p:cNvSpPr txBox="1"/>
          <p:nvPr/>
        </p:nvSpPr>
        <p:spPr>
          <a:xfrm>
            <a:off x="2713969" y="2285325"/>
            <a:ext cx="1432385"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checkCredentials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 </a:t>
            </a:r>
            <a:r>
              <a:rPr lang="it-IT" sz="1400" kern="0" dirty="0" err="1">
                <a:solidFill>
                  <a:srgbClr val="000000"/>
                </a:solidFill>
                <a:ea typeface="Calibri"/>
                <a:cs typeface="Calibri"/>
                <a:sym typeface="Calibri"/>
              </a:rPr>
              <a:t>pwd</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46" name="Google Shape;282;p37">
            <a:extLst>
              <a:ext uri="{FF2B5EF4-FFF2-40B4-BE49-F238E27FC236}">
                <a16:creationId xmlns:a16="http://schemas.microsoft.com/office/drawing/2014/main" id="{553B95D9-744F-9A05-EA6D-6ED3764F08A6}"/>
              </a:ext>
            </a:extLst>
          </p:cNvPr>
          <p:cNvSpPr/>
          <p:nvPr/>
        </p:nvSpPr>
        <p:spPr>
          <a:xfrm>
            <a:off x="4246202" y="2460341"/>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8" name="Google Shape;284;p37">
            <a:extLst>
              <a:ext uri="{FF2B5EF4-FFF2-40B4-BE49-F238E27FC236}">
                <a16:creationId xmlns:a16="http://schemas.microsoft.com/office/drawing/2014/main" id="{1D1CC7D2-B884-C3F1-C742-E910C0F0B596}"/>
              </a:ext>
            </a:extLst>
          </p:cNvPr>
          <p:cNvSpPr txBox="1"/>
          <p:nvPr/>
        </p:nvSpPr>
        <p:spPr>
          <a:xfrm>
            <a:off x="2846877" y="3045257"/>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user || null</a:t>
            </a:r>
            <a:endParaRPr sz="1400" kern="0" dirty="0">
              <a:solidFill>
                <a:srgbClr val="000000"/>
              </a:solidFill>
              <a:ea typeface="Calibri"/>
              <a:cs typeface="Calibri"/>
              <a:sym typeface="Calibri"/>
            </a:endParaRPr>
          </a:p>
        </p:txBody>
      </p:sp>
      <p:sp>
        <p:nvSpPr>
          <p:cNvPr id="49" name="Google Shape;285;p37">
            <a:extLst>
              <a:ext uri="{FF2B5EF4-FFF2-40B4-BE49-F238E27FC236}">
                <a16:creationId xmlns:a16="http://schemas.microsoft.com/office/drawing/2014/main" id="{C443A7D3-3EB8-C1F1-2CB6-BDB012D1E67F}"/>
              </a:ext>
            </a:extLst>
          </p:cNvPr>
          <p:cNvSpPr/>
          <p:nvPr/>
        </p:nvSpPr>
        <p:spPr>
          <a:xfrm>
            <a:off x="8613827" y="1843982"/>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0" name="Google Shape;286;p37">
            <a:extLst>
              <a:ext uri="{FF2B5EF4-FFF2-40B4-BE49-F238E27FC236}">
                <a16:creationId xmlns:a16="http://schemas.microsoft.com/office/drawing/2014/main" id="{D8B1DDA7-525D-3483-2735-E71DED9346C1}"/>
              </a:ext>
            </a:extLst>
          </p:cNvPr>
          <p:cNvCxnSpPr>
            <a:stCxn id="49" idx="2"/>
          </p:cNvCxnSpPr>
          <p:nvPr/>
        </p:nvCxnSpPr>
        <p:spPr>
          <a:xfrm flipH="1">
            <a:off x="8959127" y="2129882"/>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1" name="Google Shape;287;p37">
            <a:extLst>
              <a:ext uri="{FF2B5EF4-FFF2-40B4-BE49-F238E27FC236}">
                <a16:creationId xmlns:a16="http://schemas.microsoft.com/office/drawing/2014/main" id="{5F0C8C2C-C096-BD8D-2FF5-82AE63ACC37E}"/>
              </a:ext>
            </a:extLst>
          </p:cNvPr>
          <p:cNvSpPr/>
          <p:nvPr/>
        </p:nvSpPr>
        <p:spPr>
          <a:xfrm>
            <a:off x="8806727" y="4523684"/>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2" name="Google Shape;288;p37">
            <a:extLst>
              <a:ext uri="{FF2B5EF4-FFF2-40B4-BE49-F238E27FC236}">
                <a16:creationId xmlns:a16="http://schemas.microsoft.com/office/drawing/2014/main" id="{15EF8109-A8FD-0A57-E594-7251ABCD9966}"/>
              </a:ext>
            </a:extLst>
          </p:cNvPr>
          <p:cNvCxnSpPr>
            <a:cxnSpLocks/>
            <a:endCxn id="51" idx="1"/>
          </p:cNvCxnSpPr>
          <p:nvPr/>
        </p:nvCxnSpPr>
        <p:spPr>
          <a:xfrm flipV="1">
            <a:off x="2492149" y="4666634"/>
            <a:ext cx="6314578" cy="13393"/>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3" name="Google Shape;289;p37">
            <a:extLst>
              <a:ext uri="{FF2B5EF4-FFF2-40B4-BE49-F238E27FC236}">
                <a16:creationId xmlns:a16="http://schemas.microsoft.com/office/drawing/2014/main" id="{2F685D6D-87E7-3D72-B849-058FA79EB65D}"/>
              </a:ext>
            </a:extLst>
          </p:cNvPr>
          <p:cNvSpPr txBox="1"/>
          <p:nvPr/>
        </p:nvSpPr>
        <p:spPr>
          <a:xfrm>
            <a:off x="3804388" y="4390900"/>
            <a:ext cx="3113562" cy="578253"/>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setAttribute  ("user", user)</a:t>
            </a:r>
            <a:endParaRPr sz="1400" kern="0" dirty="0">
              <a:solidFill>
                <a:srgbClr val="000000"/>
              </a:solidFill>
              <a:ea typeface="Calibri"/>
              <a:cs typeface="Calibri"/>
              <a:sym typeface="Calibri"/>
            </a:endParaRPr>
          </a:p>
        </p:txBody>
      </p:sp>
      <p:sp>
        <p:nvSpPr>
          <p:cNvPr id="54" name="Google Shape;290;p37">
            <a:extLst>
              <a:ext uri="{FF2B5EF4-FFF2-40B4-BE49-F238E27FC236}">
                <a16:creationId xmlns:a16="http://schemas.microsoft.com/office/drawing/2014/main" id="{A6E067E4-0E81-E33A-39C8-E059077E164F}"/>
              </a:ext>
            </a:extLst>
          </p:cNvPr>
          <p:cNvSpPr/>
          <p:nvPr/>
        </p:nvSpPr>
        <p:spPr>
          <a:xfrm>
            <a:off x="5955526" y="1843982"/>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p>
        </p:txBody>
      </p:sp>
      <p:cxnSp>
        <p:nvCxnSpPr>
          <p:cNvPr id="55" name="Google Shape;291;p37">
            <a:extLst>
              <a:ext uri="{FF2B5EF4-FFF2-40B4-BE49-F238E27FC236}">
                <a16:creationId xmlns:a16="http://schemas.microsoft.com/office/drawing/2014/main" id="{05E917CC-DAE3-661E-16AA-A727A3B31A90}"/>
              </a:ext>
            </a:extLst>
          </p:cNvPr>
          <p:cNvCxnSpPr>
            <a:cxnSpLocks/>
            <a:stCxn id="54" idx="2"/>
          </p:cNvCxnSpPr>
          <p:nvPr/>
        </p:nvCxnSpPr>
        <p:spPr>
          <a:xfrm>
            <a:off x="6600732" y="2129882"/>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2;p37">
            <a:extLst>
              <a:ext uri="{FF2B5EF4-FFF2-40B4-BE49-F238E27FC236}">
                <a16:creationId xmlns:a16="http://schemas.microsoft.com/office/drawing/2014/main" id="{4D26FE95-3437-4B3E-6B5D-2C9BFEBBECB6}"/>
              </a:ext>
            </a:extLst>
          </p:cNvPr>
          <p:cNvSpPr/>
          <p:nvPr/>
        </p:nvSpPr>
        <p:spPr>
          <a:xfrm>
            <a:off x="6448332" y="3768413"/>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7" name="Google Shape;293;p37">
            <a:extLst>
              <a:ext uri="{FF2B5EF4-FFF2-40B4-BE49-F238E27FC236}">
                <a16:creationId xmlns:a16="http://schemas.microsoft.com/office/drawing/2014/main" id="{83EB3E8E-C0F0-3769-C057-C670B2F48B1C}"/>
              </a:ext>
            </a:extLst>
          </p:cNvPr>
          <p:cNvCxnSpPr>
            <a:cxnSpLocks/>
          </p:cNvCxnSpPr>
          <p:nvPr/>
        </p:nvCxnSpPr>
        <p:spPr>
          <a:xfrm>
            <a:off x="2492149" y="3956133"/>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94;p37">
            <a:extLst>
              <a:ext uri="{FF2B5EF4-FFF2-40B4-BE49-F238E27FC236}">
                <a16:creationId xmlns:a16="http://schemas.microsoft.com/office/drawing/2014/main" id="{B3FA8E88-74DA-FB7C-5ADF-0706B9257258}"/>
              </a:ext>
            </a:extLst>
          </p:cNvPr>
          <p:cNvSpPr txBox="1"/>
          <p:nvPr/>
        </p:nvSpPr>
        <p:spPr>
          <a:xfrm>
            <a:off x="438541" y="3068703"/>
            <a:ext cx="1582505"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/CheckPassword</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username</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ea typeface="Calibri"/>
                <a:cs typeface="Calibri"/>
                <a:sym typeface="Calibri"/>
              </a:rPr>
              <a:t>password</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loginPage.html</a:t>
            </a:r>
            <a:endParaRPr sz="1600" kern="0" dirty="0">
              <a:solidFill>
                <a:srgbClr val="000000"/>
              </a:solidFill>
              <a:ea typeface="Calibri"/>
              <a:cs typeface="Calibri"/>
              <a:sym typeface="Calibri"/>
            </a:endParaRPr>
          </a:p>
        </p:txBody>
      </p:sp>
      <p:cxnSp>
        <p:nvCxnSpPr>
          <p:cNvPr id="59" name="Google Shape;295;p37">
            <a:extLst>
              <a:ext uri="{FF2B5EF4-FFF2-40B4-BE49-F238E27FC236}">
                <a16:creationId xmlns:a16="http://schemas.microsoft.com/office/drawing/2014/main" id="{44F7A7AB-F8CF-B33D-183B-90CD784FB8EA}"/>
              </a:ext>
            </a:extLst>
          </p:cNvPr>
          <p:cNvCxnSpPr/>
          <p:nvPr/>
        </p:nvCxnSpPr>
        <p:spPr>
          <a:xfrm flipH="1">
            <a:off x="10878204" y="2129882"/>
            <a:ext cx="4800" cy="32988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0" name="Google Shape;296;p37">
            <a:extLst>
              <a:ext uri="{FF2B5EF4-FFF2-40B4-BE49-F238E27FC236}">
                <a16:creationId xmlns:a16="http://schemas.microsoft.com/office/drawing/2014/main" id="{15477B6F-489D-B9AC-1DA8-5FEA32797C5C}"/>
              </a:ext>
            </a:extLst>
          </p:cNvPr>
          <p:cNvSpPr/>
          <p:nvPr/>
        </p:nvSpPr>
        <p:spPr>
          <a:xfrm>
            <a:off x="10709719" y="4545357"/>
            <a:ext cx="304800" cy="75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61" name="Google Shape;297;p37">
            <a:extLst>
              <a:ext uri="{FF2B5EF4-FFF2-40B4-BE49-F238E27FC236}">
                <a16:creationId xmlns:a16="http://schemas.microsoft.com/office/drawing/2014/main" id="{5B926405-8517-F690-6234-A2C5C3E9C511}"/>
              </a:ext>
            </a:extLst>
          </p:cNvPr>
          <p:cNvSpPr txBox="1"/>
          <p:nvPr/>
        </p:nvSpPr>
        <p:spPr>
          <a:xfrm>
            <a:off x="3967838" y="4800823"/>
            <a:ext cx="28629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62" name="Google Shape;298;p37">
            <a:extLst>
              <a:ext uri="{FF2B5EF4-FFF2-40B4-BE49-F238E27FC236}">
                <a16:creationId xmlns:a16="http://schemas.microsoft.com/office/drawing/2014/main" id="{2B860D41-F56B-3EEB-533E-0DBFB5BBC014}"/>
              </a:ext>
            </a:extLst>
          </p:cNvPr>
          <p:cNvSpPr txBox="1"/>
          <p:nvPr/>
        </p:nvSpPr>
        <p:spPr>
          <a:xfrm>
            <a:off x="2394764" y="3666597"/>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[user == null ] redirect</a:t>
            </a:r>
            <a:endParaRPr sz="1400" kern="0" dirty="0">
              <a:solidFill>
                <a:srgbClr val="000000"/>
              </a:solidFill>
              <a:ea typeface="Calibri"/>
              <a:cs typeface="Calibri"/>
              <a:sym typeface="Calibri"/>
            </a:endParaRPr>
          </a:p>
        </p:txBody>
      </p:sp>
      <p:cxnSp>
        <p:nvCxnSpPr>
          <p:cNvPr id="63" name="Google Shape;299;p37">
            <a:extLst>
              <a:ext uri="{FF2B5EF4-FFF2-40B4-BE49-F238E27FC236}">
                <a16:creationId xmlns:a16="http://schemas.microsoft.com/office/drawing/2014/main" id="{C251558B-2B4C-59F6-870A-CA6BBCCFD177}"/>
              </a:ext>
            </a:extLst>
          </p:cNvPr>
          <p:cNvCxnSpPr>
            <a:cxnSpLocks/>
          </p:cNvCxnSpPr>
          <p:nvPr/>
        </p:nvCxnSpPr>
        <p:spPr>
          <a:xfrm flipV="1">
            <a:off x="2504873" y="5064507"/>
            <a:ext cx="8204846" cy="18338"/>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4" name="Google Shape;300;p37">
            <a:extLst>
              <a:ext uri="{FF2B5EF4-FFF2-40B4-BE49-F238E27FC236}">
                <a16:creationId xmlns:a16="http://schemas.microsoft.com/office/drawing/2014/main" id="{99F712C0-A98D-FDEA-F7AF-F74E0ED76840}"/>
              </a:ext>
            </a:extLst>
          </p:cNvPr>
          <p:cNvCxnSpPr>
            <a:cxnSpLocks/>
          </p:cNvCxnSpPr>
          <p:nvPr/>
        </p:nvCxnSpPr>
        <p:spPr>
          <a:xfrm flipH="1">
            <a:off x="2504873" y="3020270"/>
            <a:ext cx="172823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02;p37">
            <a:extLst>
              <a:ext uri="{FF2B5EF4-FFF2-40B4-BE49-F238E27FC236}">
                <a16:creationId xmlns:a16="http://schemas.microsoft.com/office/drawing/2014/main" id="{08A71A00-74F8-E72E-2146-81527473618C}"/>
              </a:ext>
            </a:extLst>
          </p:cNvPr>
          <p:cNvSpPr/>
          <p:nvPr/>
        </p:nvSpPr>
        <p:spPr>
          <a:xfrm>
            <a:off x="10289933" y="1852982"/>
            <a:ext cx="1136700" cy="276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GoToHome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2" name="Google Shape;297;p37">
            <a:extLst>
              <a:ext uri="{FF2B5EF4-FFF2-40B4-BE49-F238E27FC236}">
                <a16:creationId xmlns:a16="http://schemas.microsoft.com/office/drawing/2014/main" id="{D34B41E3-83D7-7D63-DF13-E187C100807E}"/>
              </a:ext>
            </a:extLst>
          </p:cNvPr>
          <p:cNvSpPr txBox="1"/>
          <p:nvPr/>
        </p:nvSpPr>
        <p:spPr>
          <a:xfrm>
            <a:off x="1831133" y="4149782"/>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endParaRPr sz="1400" dirty="0">
              <a:solidFill>
                <a:schemeClr val="dk1"/>
              </a:solidFill>
              <a:latin typeface="Calibri"/>
              <a:ea typeface="Calibri"/>
              <a:cs typeface="Calibri"/>
              <a:sym typeface="Calibri"/>
            </a:endParaRPr>
          </a:p>
        </p:txBody>
      </p:sp>
      <p:sp>
        <p:nvSpPr>
          <p:cNvPr id="33" name="Rectangle 1">
            <a:extLst>
              <a:ext uri="{FF2B5EF4-FFF2-40B4-BE49-F238E27FC236}">
                <a16:creationId xmlns:a16="http://schemas.microsoft.com/office/drawing/2014/main" id="{D74401A0-81D5-0227-D3EF-C9C4201840A0}"/>
              </a:ext>
            </a:extLst>
          </p:cNvPr>
          <p:cNvSpPr/>
          <p:nvPr/>
        </p:nvSpPr>
        <p:spPr>
          <a:xfrm>
            <a:off x="1812797" y="4121544"/>
            <a:ext cx="9540997" cy="140971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171196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TotalTime>
  <Words>2455</Words>
  <Application>Microsoft Office PowerPoint</Application>
  <PresentationFormat>Widescreen</PresentationFormat>
  <Paragraphs>606</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Arial</vt:lpstr>
      <vt:lpstr>Calibri</vt:lpstr>
      <vt:lpstr>Calibri Light</vt:lpstr>
      <vt:lpstr>Wingdings</vt:lpstr>
      <vt:lpstr>Tema di Office</vt:lpstr>
      <vt:lpstr>Progetto di tecnologie informatiche per il web a.a. 2022/2023</vt:lpstr>
      <vt:lpstr>Specifica: versione pure HTML</vt:lpstr>
      <vt:lpstr>Design del database</vt:lpstr>
      <vt:lpstr>Completamento delle specifiche</vt:lpstr>
      <vt:lpstr>Application design</vt:lpstr>
      <vt:lpstr>Application design</vt:lpstr>
      <vt:lpstr>Application design</vt:lpstr>
      <vt:lpstr>Componenti</vt:lpstr>
      <vt:lpstr>Evento: login</vt:lpstr>
      <vt:lpstr>Evento: registrazione utente</vt:lpstr>
      <vt:lpstr>Evento: caricamento homepage</vt:lpstr>
      <vt:lpstr>Evento: creazione meeting (parte 1)</vt:lpstr>
      <vt:lpstr>Evento: creazione meeting (parte 2)</vt:lpstr>
      <vt:lpstr>Evento: creazione meeting (parte 3)</vt:lpstr>
      <vt:lpstr>Evento: creazione meeting (parte 4)</vt:lpstr>
      <vt:lpstr>Evento: logout</vt:lpstr>
      <vt:lpstr>Specifica: versione javascript</vt:lpstr>
      <vt:lpstr>Application design</vt:lpstr>
      <vt:lpstr>Application design</vt:lpstr>
      <vt:lpstr>Eventi e Azioni</vt:lpstr>
      <vt:lpstr>Controller/Event Handler</vt:lpstr>
      <vt:lpstr>Server side</vt:lpstr>
      <vt:lpstr>Client side</vt:lpstr>
      <vt:lpstr>Evento: Login</vt:lpstr>
      <vt:lpstr>Evento: registrazione utente</vt:lpstr>
      <vt:lpstr>Evento: caricamento homepage</vt:lpstr>
      <vt:lpstr>Evento: Creazione di una riunione</vt:lpstr>
      <vt:lpstr>Evento: Creazione di una riunione(2)</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tecnologie informatiche per il web a.a. 2022/2023</dc:title>
  <dc:creator>Dario d'Abate</dc:creator>
  <cp:lastModifiedBy>Dario d'Abate</cp:lastModifiedBy>
  <cp:revision>22</cp:revision>
  <dcterms:created xsi:type="dcterms:W3CDTF">2022-06-10T15:23:16Z</dcterms:created>
  <dcterms:modified xsi:type="dcterms:W3CDTF">2022-06-13T15:41:10Z</dcterms:modified>
</cp:coreProperties>
</file>