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4" r:id="rId9"/>
    <p:sldId id="269" r:id="rId10"/>
    <p:sldId id="265" r:id="rId11"/>
    <p:sldId id="267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91" r:id="rId33"/>
    <p:sldId id="289" r:id="rId34"/>
    <p:sldId id="292" r:id="rId35"/>
    <p:sldId id="293" r:id="rId36"/>
    <p:sldId id="294" r:id="rId37"/>
    <p:sldId id="295" r:id="rId38"/>
    <p:sldId id="296" r:id="rId3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1155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D34937-E33E-8247-9B18-C86EC48A7E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F74CB5-EA81-32BB-24C6-80378FA92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8ED1D3-1916-F0CE-F77B-E0FEF6E48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BF883-F81D-46A1-9B12-39448A9C27AD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193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7C4D72-9D91-12CC-D845-2605A279A3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17D11F-11E4-BEEF-94C3-1A9847019D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316396-E848-9DC8-BFBE-05A733B08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978E4-7B64-47A2-8072-D0DBB184067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9537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788C01-82F0-D8E9-E3E0-6BDF6959A4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FBB889-F840-5F74-D5D2-0135AD310C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C2EB-9DFF-6040-09B3-879DD6C9BB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88D823-26AD-45ED-9EE2-FD7EBE9DAE04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1196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205215-2E68-17BF-E6FB-D4C65E0AD2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993DF0-A5B4-0E40-ABCD-5653BA41C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3E854A-C88D-8606-C810-76719D414D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C5CEA-FBAF-4B1D-B466-99D44FE7F46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4697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5CD38E-8B0E-5A82-563F-395238DAD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814C20-C665-E90E-71F7-5BB5BD688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9308C9-5C56-640D-ED34-5BEA0DE8F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02E88-1EB4-4BC6-8355-0A9E211F1060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3367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EB340-69C6-755B-A717-9ABD2D4C4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D383-74F8-F17B-3E5C-38DBBF689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0B694-4734-E79A-B4AC-627A742C3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81B48-8C6B-4834-A149-58C2745E58A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626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047561-EB57-57FE-A97D-C4D49916A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4D4F93-A80E-74DD-B26E-8B72BF1447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7D8945-F822-1C0D-264C-35B3F68C9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77B63-6B6B-4AE1-87B3-FCAA6EB5799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49235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393C6F-7C6E-7402-B731-301211E1F1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DDDCA6-EDC5-661C-EA95-84DD74D13D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224738-A500-D80C-D924-C0B37E821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92A7E6-EAB3-4250-8D93-25FEF25E850C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414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E3DBF5-4B56-E129-8CCE-D92CA52D6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53E77D-91ED-EF52-AFBD-F4A0E9088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8550877-9BA4-EF48-2293-C4595EB96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6B21B-177E-4CEA-92E5-86F24B9D570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8598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8A96D-65EE-A623-9963-2B685C71C3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E3872-CC18-16D6-FF26-8BD5EAB52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8145F-3342-10B2-BB0B-D942B00BC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3D33CF-0825-45B9-9278-2A3BAC6A6F1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4653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600F3-A604-A3ED-85A8-8FE00857C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8C13F-354E-77BB-E1FB-3950B8CDA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77203-CB21-94C4-0AF7-C486D6AC5F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BF283-E68D-429B-A026-9CF191E88AA3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9355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5FC8EF2-D240-DD15-1BA1-4632BE0A5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C7273BC-7E53-DB28-43A3-C970B7C77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FF547E7-F020-8C14-763A-12A2192821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D50657-5E0B-C05F-3891-8A607408A0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C2AC078-C1E4-2E8F-2C14-FA149A873D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4ED3052-2714-4C52-8801-A7B64A075C85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validator.w3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REC-xm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B715C3F-AEDA-45AB-A4A0-F674299CB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2565400"/>
            <a:ext cx="7773987" cy="1179513"/>
          </a:xfrm>
        </p:spPr>
        <p:txBody>
          <a:bodyPr anchor="ctr"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UNIT 4 </a:t>
            </a:r>
            <a:br>
              <a:rPr lang="es-ES_tradnl" altLang="es-ES" sz="4000">
                <a:solidFill>
                  <a:srgbClr val="1155CC"/>
                </a:solidFill>
              </a:rPr>
            </a:br>
            <a:br>
              <a:rPr lang="es-ES_tradnl" altLang="es-ES" sz="4000">
                <a:solidFill>
                  <a:srgbClr val="1155CC"/>
                </a:solidFill>
              </a:rPr>
            </a:br>
            <a:r>
              <a:rPr lang="es-ES_tradnl" altLang="es-ES" sz="5400" b="1">
                <a:solidFill>
                  <a:srgbClr val="1155CC"/>
                </a:solidFill>
              </a:rPr>
              <a:t>XML (eXtensible Markup Language)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3075" name="Picture 4">
            <a:extLst>
              <a:ext uri="{FF2B5EF4-FFF2-40B4-BE49-F238E27FC236}">
                <a16:creationId xmlns:a16="http://schemas.microsoft.com/office/drawing/2014/main" id="{95FFA17D-9389-63C3-C489-59158866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6" name="Text Box 5">
            <a:extLst>
              <a:ext uri="{FF2B5EF4-FFF2-40B4-BE49-F238E27FC236}">
                <a16:creationId xmlns:a16="http://schemas.microsoft.com/office/drawing/2014/main" id="{F652C992-3513-8972-071B-ABBD9FA4C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077" name="Text Box 7">
            <a:extLst>
              <a:ext uri="{FF2B5EF4-FFF2-40B4-BE49-F238E27FC236}">
                <a16:creationId xmlns:a16="http://schemas.microsoft.com/office/drawing/2014/main" id="{BCF234DB-44D4-4B65-AAEC-ED5ADAE19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B9209B6-2F95-F59F-E321-7096B1858F0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3600" b="1">
                <a:solidFill>
                  <a:srgbClr val="1155CC"/>
                </a:solidFill>
              </a:rPr>
              <a:t>Example of XML document</a:t>
            </a:r>
            <a:endParaRPr lang="es-ES" altLang="es-ES" sz="3600" b="1">
              <a:solidFill>
                <a:srgbClr val="1155CC"/>
              </a:solidFill>
            </a:endParaRP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B2517CBE-8434-9B88-D66D-5A124E59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ext Box 14">
            <a:extLst>
              <a:ext uri="{FF2B5EF4-FFF2-40B4-BE49-F238E27FC236}">
                <a16:creationId xmlns:a16="http://schemas.microsoft.com/office/drawing/2014/main" id="{DD34D4B7-D533-1F58-AE56-9FA4104AA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2293" name="Text Box 15">
            <a:extLst>
              <a:ext uri="{FF2B5EF4-FFF2-40B4-BE49-F238E27FC236}">
                <a16:creationId xmlns:a16="http://schemas.microsoft.com/office/drawing/2014/main" id="{916C1CFC-E286-626B-4E28-BEF913753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45B8DF97-0487-BBA0-9B0F-847981DE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2924175"/>
            <a:ext cx="5040312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800">
                <a:solidFill>
                  <a:srgbClr val="0000FF"/>
                </a:solidFill>
              </a:rPr>
              <a:t>&lt;?xml</a:t>
            </a:r>
            <a:r>
              <a:rPr lang="es-ES" altLang="es-ES" sz="1800"/>
              <a:t> </a:t>
            </a:r>
            <a:r>
              <a:rPr lang="es-ES" altLang="es-ES" sz="1800">
                <a:solidFill>
                  <a:srgbClr val="FF0000"/>
                </a:solidFill>
              </a:rPr>
              <a:t>version</a:t>
            </a:r>
            <a:r>
              <a:rPr lang="es-ES" altLang="es-ES" sz="1800"/>
              <a:t>="1.0" </a:t>
            </a:r>
            <a:r>
              <a:rPr lang="es-ES" altLang="es-ES" sz="1800">
                <a:solidFill>
                  <a:srgbClr val="FF0000"/>
                </a:solidFill>
              </a:rPr>
              <a:t>encoding</a:t>
            </a:r>
            <a:r>
              <a:rPr lang="es-ES" altLang="es-ES" sz="1800"/>
              <a:t>="UTF-8"</a:t>
            </a:r>
            <a:r>
              <a:rPr lang="es-ES" altLang="es-ES" sz="1800">
                <a:solidFill>
                  <a:srgbClr val="0000FF"/>
                </a:solidFill>
              </a:rPr>
              <a:t>?&gt;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>
                <a:solidFill>
                  <a:srgbClr val="0000FF"/>
                </a:solidFill>
              </a:rPr>
              <a:t>&lt;film&gt;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      Moonlight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      </a:t>
            </a:r>
            <a:r>
              <a:rPr lang="es-ES" altLang="es-ES" sz="1800">
                <a:solidFill>
                  <a:srgbClr val="0000FF"/>
                </a:solidFill>
              </a:rPr>
              <a:t>&lt;director&gt;</a:t>
            </a:r>
            <a:r>
              <a:rPr lang="es-ES" altLang="es-ES" sz="1800"/>
              <a:t>Barry Jenkins</a:t>
            </a:r>
            <a:r>
              <a:rPr lang="es-ES" altLang="es-ES" sz="1800">
                <a:solidFill>
                  <a:srgbClr val="0000FF"/>
                </a:solidFill>
              </a:rPr>
              <a:t>&lt;/director&gt;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      </a:t>
            </a:r>
            <a:r>
              <a:rPr lang="es-ES" altLang="es-ES" sz="1800">
                <a:solidFill>
                  <a:srgbClr val="0000FF"/>
                </a:solidFill>
              </a:rPr>
              <a:t>&lt;actors&gt;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          </a:t>
            </a:r>
            <a:r>
              <a:rPr lang="es-ES" altLang="es-ES" sz="1800">
                <a:solidFill>
                  <a:srgbClr val="0000FF"/>
                </a:solidFill>
              </a:rPr>
              <a:t>&lt;actor&gt;</a:t>
            </a:r>
            <a:r>
              <a:rPr lang="es-ES" altLang="es-ES" sz="1800"/>
              <a:t>Mahershala Ali</a:t>
            </a:r>
            <a:r>
              <a:rPr lang="es-ES" altLang="es-ES" sz="1800">
                <a:solidFill>
                  <a:srgbClr val="0000FF"/>
                </a:solidFill>
              </a:rPr>
              <a:t>&lt;/actor&gt;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          </a:t>
            </a:r>
            <a:r>
              <a:rPr lang="es-ES" altLang="es-ES" sz="1800">
                <a:solidFill>
                  <a:srgbClr val="0000FF"/>
                </a:solidFill>
              </a:rPr>
              <a:t>&lt;actor&gt;</a:t>
            </a:r>
            <a:r>
              <a:rPr lang="es-ES" altLang="es-ES" sz="1800"/>
              <a:t>Shariff Earp</a:t>
            </a:r>
            <a:r>
              <a:rPr lang="es-ES" altLang="es-ES" sz="1800">
                <a:solidFill>
                  <a:srgbClr val="0000FF"/>
                </a:solidFill>
              </a:rPr>
              <a:t>&lt;/actor&gt;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/>
              <a:t>      </a:t>
            </a:r>
            <a:r>
              <a:rPr lang="es-ES" altLang="es-ES" sz="1800">
                <a:solidFill>
                  <a:srgbClr val="0000FF"/>
                </a:solidFill>
              </a:rPr>
              <a:t>&lt;/actors&gt;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>
                <a:solidFill>
                  <a:srgbClr val="0000FF"/>
                </a:solidFill>
              </a:rPr>
              <a:t>&lt;/film&gt;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241BBB-012C-21EB-90AC-BF6A8BFBA0E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3600" b="1">
                <a:solidFill>
                  <a:srgbClr val="1155CC"/>
                </a:solidFill>
              </a:rPr>
              <a:t>Example of XML document</a:t>
            </a:r>
            <a:endParaRPr lang="es-ES" altLang="es-ES" sz="3600" b="1">
              <a:solidFill>
                <a:srgbClr val="1155CC"/>
              </a:solidFill>
            </a:endParaRP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A33148D6-8E1A-7245-9A12-40016F4BA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6" name="Text Box 14">
            <a:extLst>
              <a:ext uri="{FF2B5EF4-FFF2-40B4-BE49-F238E27FC236}">
                <a16:creationId xmlns:a16="http://schemas.microsoft.com/office/drawing/2014/main" id="{A87E78F8-D841-5FFC-9B9F-CA997220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3317" name="Text Box 15">
            <a:extLst>
              <a:ext uri="{FF2B5EF4-FFF2-40B4-BE49-F238E27FC236}">
                <a16:creationId xmlns:a16="http://schemas.microsoft.com/office/drawing/2014/main" id="{40341C93-7D39-2617-91F3-A94E5AC89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D7D4B5B8-AFF4-25AA-0550-9A609E378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41663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1155CC"/>
                </a:solidFill>
              </a:rPr>
              <a:t>Can </a:t>
            </a:r>
            <a:r>
              <a:rPr lang="es-ES" altLang="es-ES" sz="2400" dirty="0" err="1">
                <a:solidFill>
                  <a:srgbClr val="1155CC"/>
                </a:solidFill>
              </a:rPr>
              <a:t>you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explain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the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meaning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of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this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document</a:t>
            </a:r>
            <a:r>
              <a:rPr lang="es-ES" altLang="es-ES" sz="2400" dirty="0">
                <a:solidFill>
                  <a:srgbClr val="1155CC"/>
                </a:solidFill>
              </a:rPr>
              <a:t>?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352524C5-02B2-F117-63FD-B065DB239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078288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 dirty="0">
                <a:solidFill>
                  <a:srgbClr val="1155CC"/>
                </a:solidFill>
              </a:rPr>
              <a:t>Can </a:t>
            </a:r>
            <a:r>
              <a:rPr lang="es-ES" altLang="es-ES" sz="2400" dirty="0" err="1">
                <a:solidFill>
                  <a:srgbClr val="1155CC"/>
                </a:solidFill>
              </a:rPr>
              <a:t>you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identify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its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different</a:t>
            </a:r>
            <a:r>
              <a:rPr lang="es-ES" altLang="es-ES" sz="2400" dirty="0">
                <a:solidFill>
                  <a:srgbClr val="1155CC"/>
                </a:solidFill>
              </a:rPr>
              <a:t> </a:t>
            </a:r>
            <a:r>
              <a:rPr lang="es-ES" altLang="es-ES" sz="2400" dirty="0" err="1">
                <a:solidFill>
                  <a:srgbClr val="1155CC"/>
                </a:solidFill>
              </a:rPr>
              <a:t>parts</a:t>
            </a:r>
            <a:r>
              <a:rPr lang="es-ES" altLang="es-ES" sz="2400" dirty="0">
                <a:solidFill>
                  <a:srgbClr val="1155CC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E5CD56-F6BD-4060-613A-21F3B004905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3600" b="1">
                <a:solidFill>
                  <a:srgbClr val="1155CC"/>
                </a:solidFill>
              </a:rPr>
              <a:t>Example of XML document</a:t>
            </a:r>
            <a:endParaRPr lang="es-ES" altLang="es-ES" sz="3600" b="1">
              <a:solidFill>
                <a:srgbClr val="1155CC"/>
              </a:solidFill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F7D2E6E6-ABFB-A0AC-5186-84B50A9C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14">
            <a:extLst>
              <a:ext uri="{FF2B5EF4-FFF2-40B4-BE49-F238E27FC236}">
                <a16:creationId xmlns:a16="http://schemas.microsoft.com/office/drawing/2014/main" id="{FC30B7DB-41C3-D52A-1126-4F8787A7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4341" name="Text Box 15">
            <a:extLst>
              <a:ext uri="{FF2B5EF4-FFF2-40B4-BE49-F238E27FC236}">
                <a16:creationId xmlns:a16="http://schemas.microsoft.com/office/drawing/2014/main" id="{7348F334-19F7-FA0A-8345-333D3A8C9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B161DE18-2FC8-316F-7687-83C05C3F1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7415212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428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22388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5897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19363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07975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5369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9941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4513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9085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2200">
                <a:solidFill>
                  <a:srgbClr val="1155CC"/>
                </a:solidFill>
              </a:rPr>
              <a:t>Install </a:t>
            </a:r>
            <a:r>
              <a:rPr lang="es-ES_tradnl" altLang="es-ES" sz="2200" i="1">
                <a:solidFill>
                  <a:srgbClr val="1155CC"/>
                </a:solidFill>
              </a:rPr>
              <a:t>XML Copy Editor</a:t>
            </a:r>
            <a:r>
              <a:rPr lang="es-ES_tradnl" altLang="es-ES" sz="2200">
                <a:solidFill>
                  <a:srgbClr val="1155CC"/>
                </a:solidFill>
              </a:rPr>
              <a:t> on your computer.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2200">
                <a:solidFill>
                  <a:srgbClr val="1155CC"/>
                </a:solidFill>
              </a:rPr>
              <a:t>Write the previous text and save it as </a:t>
            </a:r>
            <a:r>
              <a:rPr lang="es-ES_tradnl" altLang="es-ES" sz="2200" i="1">
                <a:solidFill>
                  <a:srgbClr val="1155CC"/>
                </a:solidFill>
              </a:rPr>
              <a:t>moonlight.xml</a:t>
            </a:r>
            <a:r>
              <a:rPr lang="es-ES_tradnl" altLang="es-ES" sz="2200">
                <a:solidFill>
                  <a:srgbClr val="1155CC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2200">
                <a:solidFill>
                  <a:srgbClr val="1155CC"/>
                </a:solidFill>
              </a:rPr>
              <a:t>Open the file using your Internet browser.</a:t>
            </a:r>
            <a:endParaRPr lang="es-ES" altLang="es-ES" sz="22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12CBBE-ED81-D5D8-06FA-F2D959EB0BDB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3600" b="1">
                <a:solidFill>
                  <a:srgbClr val="1155CC"/>
                </a:solidFill>
              </a:rPr>
              <a:t>Example of XML document</a:t>
            </a:r>
            <a:endParaRPr lang="es-ES" altLang="es-ES" sz="3600" b="1">
              <a:solidFill>
                <a:srgbClr val="1155CC"/>
              </a:solidFill>
            </a:endParaRPr>
          </a:p>
        </p:txBody>
      </p:sp>
      <p:pic>
        <p:nvPicPr>
          <p:cNvPr id="15363" name="Picture 3">
            <a:extLst>
              <a:ext uri="{FF2B5EF4-FFF2-40B4-BE49-F238E27FC236}">
                <a16:creationId xmlns:a16="http://schemas.microsoft.com/office/drawing/2014/main" id="{EDE9E944-C6E7-CB40-3513-A6E422CC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14">
            <a:extLst>
              <a:ext uri="{FF2B5EF4-FFF2-40B4-BE49-F238E27FC236}">
                <a16:creationId xmlns:a16="http://schemas.microsoft.com/office/drawing/2014/main" id="{4C8F1262-2D5F-4A94-AA69-27F712B9B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5365" name="Text Box 15">
            <a:extLst>
              <a:ext uri="{FF2B5EF4-FFF2-40B4-BE49-F238E27FC236}">
                <a16:creationId xmlns:a16="http://schemas.microsoft.com/office/drawing/2014/main" id="{A0A05267-A972-3D09-0FC0-5DB6E8A3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C4B75B11-FDA9-66A3-2B2B-E497AE6F9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41663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What can you see?</a:t>
            </a:r>
          </a:p>
        </p:txBody>
      </p:sp>
      <p:sp>
        <p:nvSpPr>
          <p:cNvPr id="15367" name="Text Box 8">
            <a:extLst>
              <a:ext uri="{FF2B5EF4-FFF2-40B4-BE49-F238E27FC236}">
                <a16:creationId xmlns:a16="http://schemas.microsoft.com/office/drawing/2014/main" id="{8C819937-CDE6-CD8D-3C1A-5168A69BD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076700"/>
            <a:ext cx="67691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Write a mistake in the document, save and open it with your browser again. What happens?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CCF1DC4-085A-B149-AD70-C47E2D6C8BF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3600" b="1">
                <a:solidFill>
                  <a:srgbClr val="1155CC"/>
                </a:solidFill>
              </a:rPr>
              <a:t>Applying style</a:t>
            </a:r>
            <a:endParaRPr lang="es-ES" altLang="es-ES" sz="3600" b="1">
              <a:solidFill>
                <a:srgbClr val="1155CC"/>
              </a:solidFill>
            </a:endParaRPr>
          </a:p>
        </p:txBody>
      </p:sp>
      <p:pic>
        <p:nvPicPr>
          <p:cNvPr id="16387" name="Picture 3">
            <a:extLst>
              <a:ext uri="{FF2B5EF4-FFF2-40B4-BE49-F238E27FC236}">
                <a16:creationId xmlns:a16="http://schemas.microsoft.com/office/drawing/2014/main" id="{89A43166-0167-2938-D1B4-6848CB2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8" name="Text Box 14">
            <a:extLst>
              <a:ext uri="{FF2B5EF4-FFF2-40B4-BE49-F238E27FC236}">
                <a16:creationId xmlns:a16="http://schemas.microsoft.com/office/drawing/2014/main" id="{81F3E12F-B5C9-D03C-DA0A-956B0A53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6389" name="Text Box 15">
            <a:extLst>
              <a:ext uri="{FF2B5EF4-FFF2-40B4-BE49-F238E27FC236}">
                <a16:creationId xmlns:a16="http://schemas.microsoft.com/office/drawing/2014/main" id="{2D086862-64BF-B6F1-579E-473E760D5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D64D1F63-93FD-0979-0A99-283E170E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65400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>
              <a:solidFill>
                <a:srgbClr val="1155CC"/>
              </a:solidFill>
            </a:endParaRPr>
          </a:p>
        </p:txBody>
      </p:sp>
      <p:pic>
        <p:nvPicPr>
          <p:cNvPr id="16391" name="Picture 10">
            <a:extLst>
              <a:ext uri="{FF2B5EF4-FFF2-40B4-BE49-F238E27FC236}">
                <a16:creationId xmlns:a16="http://schemas.microsoft.com/office/drawing/2014/main" id="{6E1C6362-64F8-F0B4-171E-A6E6AC651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636838"/>
            <a:ext cx="5040313" cy="340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71EA151-FCC2-C88D-564E-A6B52DF80F3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3600" b="1">
                <a:solidFill>
                  <a:srgbClr val="1155CC"/>
                </a:solidFill>
              </a:rPr>
              <a:t>Applying style</a:t>
            </a:r>
            <a:endParaRPr lang="es-ES" altLang="es-ES" sz="3600" b="1">
              <a:solidFill>
                <a:srgbClr val="1155CC"/>
              </a:solidFill>
            </a:endParaRP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9D1BE543-D695-6DF1-BD84-C2B230D2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2" name="Text Box 14">
            <a:extLst>
              <a:ext uri="{FF2B5EF4-FFF2-40B4-BE49-F238E27FC236}">
                <a16:creationId xmlns:a16="http://schemas.microsoft.com/office/drawing/2014/main" id="{0FEB4145-0329-D133-DB5D-8CFAC0296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7413" name="Text Box 15">
            <a:extLst>
              <a:ext uri="{FF2B5EF4-FFF2-40B4-BE49-F238E27FC236}">
                <a16:creationId xmlns:a16="http://schemas.microsoft.com/office/drawing/2014/main" id="{037AF986-CDEA-10ED-C8F0-AF4694C72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37B6AC8D-2874-65D4-549D-33702ACFF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565400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s-ES" altLang="es-ES" sz="2400">
              <a:solidFill>
                <a:srgbClr val="1155CC"/>
              </a:solidFill>
            </a:endParaRPr>
          </a:p>
        </p:txBody>
      </p:sp>
      <p:sp>
        <p:nvSpPr>
          <p:cNvPr id="17415" name="Text Box 6">
            <a:extLst>
              <a:ext uri="{FF2B5EF4-FFF2-40B4-BE49-F238E27FC236}">
                <a16:creationId xmlns:a16="http://schemas.microsoft.com/office/drawing/2014/main" id="{23DA4A11-A462-5435-01AA-EC5F370B8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741521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609600" indent="-4286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22388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5897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19363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07975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5369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9941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4513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90855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2200">
                <a:solidFill>
                  <a:srgbClr val="1155CC"/>
                </a:solidFill>
              </a:rPr>
              <a:t>Write this CSS document and save it as </a:t>
            </a:r>
            <a:r>
              <a:rPr lang="es-ES_tradnl" altLang="es-ES" sz="2200" i="1">
                <a:solidFill>
                  <a:srgbClr val="1155CC"/>
                </a:solidFill>
              </a:rPr>
              <a:t>mystyle.css</a:t>
            </a:r>
            <a:r>
              <a:rPr lang="es-ES_tradnl" altLang="es-ES" sz="2200">
                <a:solidFill>
                  <a:srgbClr val="1155CC"/>
                </a:solidFill>
              </a:rPr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2200">
                <a:solidFill>
                  <a:srgbClr val="1155CC"/>
                </a:solidFill>
              </a:rPr>
              <a:t>Add, as the second line of your XML document, </a:t>
            </a:r>
            <a:r>
              <a:rPr lang="es-ES" altLang="es-ES" sz="1900">
                <a:solidFill>
                  <a:srgbClr val="0000FF"/>
                </a:solidFill>
              </a:rPr>
              <a:t>&lt;?xml-stylesheet</a:t>
            </a:r>
            <a:r>
              <a:rPr lang="es-ES" altLang="es-ES" sz="1900"/>
              <a:t> </a:t>
            </a:r>
            <a:r>
              <a:rPr lang="es-ES" altLang="es-ES" sz="1900">
                <a:solidFill>
                  <a:srgbClr val="FF0000"/>
                </a:solidFill>
              </a:rPr>
              <a:t>type</a:t>
            </a:r>
            <a:r>
              <a:rPr lang="es-ES" altLang="es-ES" sz="1900"/>
              <a:t>=“text/css" </a:t>
            </a:r>
            <a:r>
              <a:rPr lang="es-ES" altLang="es-ES" sz="1900">
                <a:solidFill>
                  <a:srgbClr val="FF0000"/>
                </a:solidFill>
              </a:rPr>
              <a:t>href</a:t>
            </a:r>
            <a:r>
              <a:rPr lang="es-ES" altLang="es-ES" sz="1900"/>
              <a:t>=“mystyle.css"</a:t>
            </a:r>
            <a:r>
              <a:rPr lang="es-ES" altLang="es-ES" sz="1900">
                <a:solidFill>
                  <a:srgbClr val="0000FF"/>
                </a:solidFill>
              </a:rPr>
              <a:t>?&gt;.</a:t>
            </a:r>
            <a:endParaRPr lang="es-ES_tradnl" altLang="es-ES" sz="1900">
              <a:solidFill>
                <a:srgbClr val="1155CC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2200">
                <a:solidFill>
                  <a:srgbClr val="1155CC"/>
                </a:solidFill>
              </a:rPr>
              <a:t>Open the file using your Internet browser. What can you see?</a:t>
            </a:r>
            <a:endParaRPr lang="es-ES" altLang="es-ES" sz="22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0889F00-F06C-A8F6-B1AF-4395AEC3E30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solidFill>
                  <a:srgbClr val="1155CC"/>
                </a:solidFill>
              </a:rPr>
              <a:t>Well-formed XML Documents</a:t>
            </a:r>
            <a:endParaRPr lang="es-ES" altLang="es-ES" sz="3200" b="1">
              <a:solidFill>
                <a:srgbClr val="1155CC"/>
              </a:solidFill>
            </a:endParaRP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1B9EB4CC-221E-1A89-FE9D-6AA19EA0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6" name="Text Box 14">
            <a:extLst>
              <a:ext uri="{FF2B5EF4-FFF2-40B4-BE49-F238E27FC236}">
                <a16:creationId xmlns:a16="http://schemas.microsoft.com/office/drawing/2014/main" id="{F5009004-E9A1-4818-6C05-E6A43B96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8437" name="Text Box 15">
            <a:extLst>
              <a:ext uri="{FF2B5EF4-FFF2-40B4-BE49-F238E27FC236}">
                <a16:creationId xmlns:a16="http://schemas.microsoft.com/office/drawing/2014/main" id="{9C14541D-324E-7B01-B8E3-1A7CE050A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BC9373FE-3881-3F21-B69A-E7FEFEF2C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565400"/>
            <a:ext cx="7058025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The </a:t>
            </a:r>
            <a:r>
              <a:rPr lang="es-ES" altLang="es-ES" sz="2400" b="1">
                <a:solidFill>
                  <a:srgbClr val="1155CC"/>
                </a:solidFill>
              </a:rPr>
              <a:t>prolog</a:t>
            </a:r>
            <a:r>
              <a:rPr lang="es-ES" altLang="es-ES" sz="2400">
                <a:solidFill>
                  <a:srgbClr val="1155CC"/>
                </a:solidFill>
              </a:rPr>
              <a:t> which provides information about the document.</a:t>
            </a:r>
          </a:p>
          <a:p>
            <a:pPr>
              <a:spcAft>
                <a:spcPct val="5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The </a:t>
            </a:r>
            <a:r>
              <a:rPr lang="es-ES" altLang="es-ES" sz="2400" b="1">
                <a:solidFill>
                  <a:srgbClr val="1155CC"/>
                </a:solidFill>
              </a:rPr>
              <a:t>document body</a:t>
            </a:r>
            <a:r>
              <a:rPr lang="es-ES" altLang="es-ES" sz="2400">
                <a:solidFill>
                  <a:srgbClr val="1155CC"/>
                </a:solidFill>
              </a:rPr>
              <a:t> contains the contents in a hierarchical structure.</a:t>
            </a:r>
          </a:p>
          <a:p>
            <a:pPr>
              <a:spcAft>
                <a:spcPct val="5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The </a:t>
            </a:r>
            <a:r>
              <a:rPr lang="es-ES" altLang="es-ES" sz="2400" b="1">
                <a:solidFill>
                  <a:srgbClr val="1155CC"/>
                </a:solidFill>
              </a:rPr>
              <a:t>epilog</a:t>
            </a:r>
            <a:r>
              <a:rPr lang="es-ES" altLang="es-ES" sz="2400">
                <a:solidFill>
                  <a:srgbClr val="1155CC"/>
                </a:solidFill>
              </a:rPr>
              <a:t> (optional) contains final comments and processing instructions.</a:t>
            </a:r>
            <a:r>
              <a:rPr lang="es-ES" altLang="es-E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2F77934-3041-9E2E-C3B9-E4718BD1B5A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solidFill>
                  <a:srgbClr val="1155CC"/>
                </a:solidFill>
              </a:rPr>
              <a:t>Well-formed XML Documents</a:t>
            </a:r>
            <a:endParaRPr lang="es-ES" altLang="es-ES" sz="3200" b="1">
              <a:solidFill>
                <a:srgbClr val="1155CC"/>
              </a:solidFill>
            </a:endParaRP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9268E0CD-3E2C-72B3-71FD-5EC6632C9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 Box 14">
            <a:extLst>
              <a:ext uri="{FF2B5EF4-FFF2-40B4-BE49-F238E27FC236}">
                <a16:creationId xmlns:a16="http://schemas.microsoft.com/office/drawing/2014/main" id="{0C6FDF22-ADBD-9277-25F4-B4A9F7AE4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9461" name="Text Box 15">
            <a:extLst>
              <a:ext uri="{FF2B5EF4-FFF2-40B4-BE49-F238E27FC236}">
                <a16:creationId xmlns:a16="http://schemas.microsoft.com/office/drawing/2014/main" id="{319FCC88-4CE7-0CFB-3B84-7F784E33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pic>
        <p:nvPicPr>
          <p:cNvPr id="19462" name="Picture 8" descr="xmlbase">
            <a:extLst>
              <a:ext uri="{FF2B5EF4-FFF2-40B4-BE49-F238E27FC236}">
                <a16:creationId xmlns:a16="http://schemas.microsoft.com/office/drawing/2014/main" id="{3195E39B-ED9E-4D79-0D6E-684576966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636838"/>
            <a:ext cx="50403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C4C693A-34C5-6B96-2C82-39597D9B38D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" altLang="es-ES" sz="3500" b="1">
                <a:solidFill>
                  <a:srgbClr val="1155CC"/>
                </a:solidFill>
              </a:rPr>
              <a:t>Prolog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F176BE67-8BF0-9AA1-E6DD-6BE8CBE41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Text Box 14">
            <a:extLst>
              <a:ext uri="{FF2B5EF4-FFF2-40B4-BE49-F238E27FC236}">
                <a16:creationId xmlns:a16="http://schemas.microsoft.com/office/drawing/2014/main" id="{C86F6B96-D666-753E-72B1-89315BD09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0485" name="Text Box 15">
            <a:extLst>
              <a:ext uri="{FF2B5EF4-FFF2-40B4-BE49-F238E27FC236}">
                <a16:creationId xmlns:a16="http://schemas.microsoft.com/office/drawing/2014/main" id="{9C73DC76-D68B-DF33-B8A1-42818D45C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7984ACB8-564F-A1A7-9081-9FD3EC79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141663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50000"/>
              </a:spcAft>
              <a:buFontTx/>
              <a:buNone/>
            </a:pPr>
            <a:r>
              <a:rPr lang="es-ES" altLang="es-ES" sz="2000">
                <a:solidFill>
                  <a:srgbClr val="0000FF"/>
                </a:solidFill>
              </a:rPr>
              <a:t>&lt;?xml</a:t>
            </a:r>
            <a:r>
              <a:rPr lang="es-ES" altLang="es-ES" sz="2000"/>
              <a:t> </a:t>
            </a:r>
            <a:r>
              <a:rPr lang="es-ES" altLang="es-ES" sz="2000">
                <a:solidFill>
                  <a:srgbClr val="FF0000"/>
                </a:solidFill>
              </a:rPr>
              <a:t>version</a:t>
            </a:r>
            <a:r>
              <a:rPr lang="es-ES" altLang="es-ES" sz="2000"/>
              <a:t>="1.0" </a:t>
            </a:r>
            <a:r>
              <a:rPr lang="es-ES" altLang="es-ES" sz="2000">
                <a:solidFill>
                  <a:srgbClr val="FF0000"/>
                </a:solidFill>
              </a:rPr>
              <a:t>encoding</a:t>
            </a:r>
            <a:r>
              <a:rPr lang="es-ES" altLang="es-ES" sz="2000"/>
              <a:t>="UTF-8“ </a:t>
            </a:r>
            <a:r>
              <a:rPr lang="es-ES" altLang="es-ES" sz="2000">
                <a:solidFill>
                  <a:srgbClr val="FF0000"/>
                </a:solidFill>
              </a:rPr>
              <a:t>standalone</a:t>
            </a:r>
            <a:r>
              <a:rPr lang="es-ES" altLang="es-ES" sz="2000"/>
              <a:t>=“yes”</a:t>
            </a:r>
            <a:r>
              <a:rPr lang="es-ES" altLang="es-ES" sz="2000">
                <a:solidFill>
                  <a:srgbClr val="0000FF"/>
                </a:solidFill>
              </a:rPr>
              <a:t>?&gt;</a:t>
            </a:r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2831AA99-76F4-9223-9D7E-B552A30EE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21163"/>
            <a:ext cx="7058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50000"/>
              </a:spcAft>
              <a:buFontTx/>
              <a:buNone/>
            </a:pPr>
            <a:r>
              <a:rPr lang="es-ES" altLang="es-ES" sz="2000">
                <a:solidFill>
                  <a:srgbClr val="0000FF"/>
                </a:solidFill>
              </a:rPr>
              <a:t>&lt;?xml-stylesheet</a:t>
            </a:r>
            <a:r>
              <a:rPr lang="es-ES" altLang="es-ES" sz="2000"/>
              <a:t> </a:t>
            </a:r>
            <a:r>
              <a:rPr lang="es-ES" altLang="es-ES" sz="2000">
                <a:solidFill>
                  <a:srgbClr val="FF0000"/>
                </a:solidFill>
              </a:rPr>
              <a:t>type</a:t>
            </a:r>
            <a:r>
              <a:rPr lang="es-ES" altLang="es-ES" sz="2000"/>
              <a:t>=“text/css" </a:t>
            </a:r>
            <a:r>
              <a:rPr lang="es-ES" altLang="es-ES" sz="2000">
                <a:solidFill>
                  <a:srgbClr val="FF0000"/>
                </a:solidFill>
              </a:rPr>
              <a:t>href</a:t>
            </a:r>
            <a:r>
              <a:rPr lang="es-ES" altLang="es-ES" sz="2000"/>
              <a:t>=“mystyle.css"</a:t>
            </a:r>
            <a:r>
              <a:rPr lang="es-ES" altLang="es-ES" sz="2000">
                <a:solidFill>
                  <a:srgbClr val="0000FF"/>
                </a:solidFill>
              </a:rPr>
              <a:t>?&gt;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27CCB8B-D7E0-DA23-ABA0-D4A87737740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" altLang="es-ES" sz="3900" b="1">
                <a:solidFill>
                  <a:srgbClr val="1155CC"/>
                </a:solidFill>
              </a:rPr>
              <a:t>Body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DE95C8BC-8EA0-A2BB-B842-532CBF85A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8" name="Text Box 14">
            <a:extLst>
              <a:ext uri="{FF2B5EF4-FFF2-40B4-BE49-F238E27FC236}">
                <a16:creationId xmlns:a16="http://schemas.microsoft.com/office/drawing/2014/main" id="{8FC05A4D-2759-D9AE-A616-0AAACE34D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1509" name="Text Box 15">
            <a:extLst>
              <a:ext uri="{FF2B5EF4-FFF2-40B4-BE49-F238E27FC236}">
                <a16:creationId xmlns:a16="http://schemas.microsoft.com/office/drawing/2014/main" id="{B52D0634-7BC2-D0BE-2359-ADF54E8A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CAEB956A-313E-C504-E1C8-A5174677B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36838"/>
            <a:ext cx="7058025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1809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937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5017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097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31775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7749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2321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893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4655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70000"/>
              </a:spcAft>
              <a:buFontTx/>
              <a:buNone/>
            </a:pPr>
            <a:r>
              <a:rPr lang="es-ES_tradnl" altLang="es-ES" sz="2400">
                <a:solidFill>
                  <a:srgbClr val="1155CC"/>
                </a:solidFill>
              </a:rPr>
              <a:t>Rules for elements</a:t>
            </a:r>
          </a:p>
          <a:p>
            <a:r>
              <a:rPr lang="es-ES" altLang="es-ES" sz="2000">
                <a:solidFill>
                  <a:srgbClr val="1155CC"/>
                </a:solidFill>
              </a:rPr>
              <a:t>XML documents can have only one root element.</a:t>
            </a:r>
          </a:p>
          <a:p>
            <a:r>
              <a:rPr lang="es-ES" altLang="es-ES" sz="2000">
                <a:solidFill>
                  <a:srgbClr val="1155CC"/>
                </a:solidFill>
              </a:rPr>
              <a:t>Every start-tag must have a matching end-tag.</a:t>
            </a:r>
          </a:p>
          <a:p>
            <a:r>
              <a:rPr lang="es-ES" altLang="es-ES" sz="2000">
                <a:solidFill>
                  <a:srgbClr val="1155CC"/>
                </a:solidFill>
              </a:rPr>
              <a:t>Tags can't overlap.</a:t>
            </a:r>
          </a:p>
          <a:p>
            <a:r>
              <a:rPr lang="es-ES" altLang="es-ES" sz="2000">
                <a:solidFill>
                  <a:srgbClr val="1155CC"/>
                </a:solidFill>
              </a:rPr>
              <a:t>Element names must obey XML naming conventions.</a:t>
            </a:r>
          </a:p>
          <a:p>
            <a:r>
              <a:rPr lang="es-ES" altLang="es-ES" sz="2000">
                <a:solidFill>
                  <a:srgbClr val="1155CC"/>
                </a:solidFill>
              </a:rPr>
              <a:t>XML is case-sensitive.</a:t>
            </a:r>
          </a:p>
          <a:p>
            <a:r>
              <a:rPr lang="es-ES" altLang="es-ES" sz="2000">
                <a:solidFill>
                  <a:srgbClr val="1155CC"/>
                </a:solidFill>
              </a:rPr>
              <a:t>XML will keep white space in your text.</a:t>
            </a:r>
          </a:p>
          <a:p>
            <a:pPr algn="ctr">
              <a:spcAft>
                <a:spcPct val="50000"/>
              </a:spcAft>
              <a:buFontTx/>
              <a:buNone/>
            </a:pPr>
            <a:endParaRPr lang="es-ES" altLang="es-ES" sz="20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EC234B-6ADF-1BE5-3239-657D3DEAC94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6287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Origin of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5D1486C-75A3-417D-740F-E6AEF2D5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0" name="Text Box 6">
            <a:extLst>
              <a:ext uri="{FF2B5EF4-FFF2-40B4-BE49-F238E27FC236}">
                <a16:creationId xmlns:a16="http://schemas.microsoft.com/office/drawing/2014/main" id="{6E4A197C-6E9B-9E8A-5171-C582D17A8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81300"/>
            <a:ext cx="7058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It was created to enable generic SGML to be served, received, and processed on the Web in the way that is possible with HTML.</a:t>
            </a:r>
          </a:p>
        </p:txBody>
      </p:sp>
      <p:sp>
        <p:nvSpPr>
          <p:cNvPr id="4101" name="Text Box 14">
            <a:extLst>
              <a:ext uri="{FF2B5EF4-FFF2-40B4-BE49-F238E27FC236}">
                <a16:creationId xmlns:a16="http://schemas.microsoft.com/office/drawing/2014/main" id="{82853A65-B328-E8D2-6F2D-3C1949F8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4102" name="Text Box 15">
            <a:extLst>
              <a:ext uri="{FF2B5EF4-FFF2-40B4-BE49-F238E27FC236}">
                <a16:creationId xmlns:a16="http://schemas.microsoft.com/office/drawing/2014/main" id="{6A9B9956-C9FE-C20D-CDE9-E45C0DC5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4103" name="Text Box 6">
            <a:extLst>
              <a:ext uri="{FF2B5EF4-FFF2-40B4-BE49-F238E27FC236}">
                <a16:creationId xmlns:a16="http://schemas.microsoft.com/office/drawing/2014/main" id="{26004CA4-68F0-CA9C-02A3-6F175D42A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365625"/>
            <a:ext cx="705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But SGML was a very complex language…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BF1B076-0010-3A5C-165C-C4AC6824256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" altLang="es-ES" sz="3900" b="1">
                <a:solidFill>
                  <a:srgbClr val="1155CC"/>
                </a:solidFill>
              </a:rPr>
              <a:t>Body</a:t>
            </a:r>
          </a:p>
        </p:txBody>
      </p:sp>
      <p:pic>
        <p:nvPicPr>
          <p:cNvPr id="22531" name="Picture 3">
            <a:extLst>
              <a:ext uri="{FF2B5EF4-FFF2-40B4-BE49-F238E27FC236}">
                <a16:creationId xmlns:a16="http://schemas.microsoft.com/office/drawing/2014/main" id="{0664FC20-5F8B-04C4-4304-55B5B2DD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2" name="Text Box 14">
            <a:extLst>
              <a:ext uri="{FF2B5EF4-FFF2-40B4-BE49-F238E27FC236}">
                <a16:creationId xmlns:a16="http://schemas.microsoft.com/office/drawing/2014/main" id="{87AE2220-1355-7C81-D9E0-A934CDBF5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2533" name="Text Box 15">
            <a:extLst>
              <a:ext uri="{FF2B5EF4-FFF2-40B4-BE49-F238E27FC236}">
                <a16:creationId xmlns:a16="http://schemas.microsoft.com/office/drawing/2014/main" id="{9344DD39-A7D8-36E2-108A-378FC417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1C8751D0-151F-4B63-43E1-71819F54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36838"/>
            <a:ext cx="7058025" cy="278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725" indent="857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70000"/>
              </a:spcAft>
              <a:buFontTx/>
              <a:buNone/>
            </a:pPr>
            <a:r>
              <a:rPr lang="es-ES_tradnl" altLang="es-ES" sz="2400">
                <a:solidFill>
                  <a:srgbClr val="1155CC"/>
                </a:solidFill>
              </a:rPr>
              <a:t>Rules for element names</a:t>
            </a:r>
          </a:p>
          <a:p>
            <a:pPr>
              <a:spcAft>
                <a:spcPct val="60000"/>
              </a:spcAft>
            </a:pPr>
            <a:r>
              <a:rPr lang="es-ES" altLang="es-ES" sz="2000">
                <a:solidFill>
                  <a:srgbClr val="1155CC"/>
                </a:solidFill>
              </a:rPr>
              <a:t> Names can start with letters or the  "_" character, but not numbers or other punctuation characters.</a:t>
            </a:r>
          </a:p>
          <a:p>
            <a:pPr>
              <a:spcAft>
                <a:spcPct val="60000"/>
              </a:spcAft>
            </a:pPr>
            <a:r>
              <a:rPr lang="es-ES" altLang="es-ES" sz="2000">
                <a:solidFill>
                  <a:srgbClr val="1155CC"/>
                </a:solidFill>
              </a:rPr>
              <a:t> After the first character, numbers are allowed, as are the characters "-" and ".".</a:t>
            </a:r>
          </a:p>
          <a:p>
            <a:pPr>
              <a:spcAft>
                <a:spcPct val="60000"/>
              </a:spcAft>
            </a:pPr>
            <a:r>
              <a:rPr lang="es-ES" altLang="es-ES" sz="2000">
                <a:solidFill>
                  <a:srgbClr val="1155CC"/>
                </a:solidFill>
              </a:rPr>
              <a:t> Names can't contain spaces.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ADDB1CC-FDD2-82BF-4AF0-A2B0AE0F89F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" altLang="es-ES" sz="3900" b="1">
                <a:solidFill>
                  <a:srgbClr val="1155CC"/>
                </a:solidFill>
              </a:rPr>
              <a:t>Body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32CAFED3-25BB-56F3-4512-D97A13822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6" name="Text Box 14">
            <a:extLst>
              <a:ext uri="{FF2B5EF4-FFF2-40B4-BE49-F238E27FC236}">
                <a16:creationId xmlns:a16="http://schemas.microsoft.com/office/drawing/2014/main" id="{2F6B1DE2-932B-9DEA-3C7C-F0B6A99FF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3557" name="Text Box 15">
            <a:extLst>
              <a:ext uri="{FF2B5EF4-FFF2-40B4-BE49-F238E27FC236}">
                <a16:creationId xmlns:a16="http://schemas.microsoft.com/office/drawing/2014/main" id="{C923ADFE-0C8D-F20C-D154-25B02F969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67F03102-755D-8A7C-AA6E-1B55A1620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420938"/>
            <a:ext cx="7058025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7675" indent="857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9853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652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1451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225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70000"/>
              </a:spcAft>
              <a:buFontTx/>
              <a:buNone/>
            </a:pPr>
            <a:r>
              <a:rPr lang="es-ES_tradnl" altLang="es-ES" sz="2400">
                <a:solidFill>
                  <a:srgbClr val="1155CC"/>
                </a:solidFill>
              </a:rPr>
              <a:t>Rules for element names</a:t>
            </a:r>
          </a:p>
          <a:p>
            <a:pPr algn="ctr">
              <a:spcAft>
                <a:spcPct val="70000"/>
              </a:spcAft>
            </a:pPr>
            <a:r>
              <a:rPr lang="es-ES" altLang="es-ES" sz="2000">
                <a:solidFill>
                  <a:srgbClr val="1155CC"/>
                </a:solidFill>
              </a:rPr>
              <a:t> Names can't contain the ":" character. Strictly speaking, this character is allowed, but the XML specification says that it's “reserved“ for namespaces.</a:t>
            </a:r>
          </a:p>
          <a:p>
            <a:pPr>
              <a:spcAft>
                <a:spcPct val="60000"/>
              </a:spcAft>
            </a:pPr>
            <a:r>
              <a:rPr lang="es-ES" altLang="es-ES" sz="2000">
                <a:solidFill>
                  <a:srgbClr val="1155CC"/>
                </a:solidFill>
              </a:rPr>
              <a:t> Names can't start with the letters "xml", in uppercase, lowercase, or mixed.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">
            <a:extLst>
              <a:ext uri="{FF2B5EF4-FFF2-40B4-BE49-F238E27FC236}">
                <a16:creationId xmlns:a16="http://schemas.microsoft.com/office/drawing/2014/main" id="{FE24BC53-E554-65F0-4545-BD721409DC0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400">
                <a:solidFill>
                  <a:srgbClr val="1155CC"/>
                </a:solidFill>
              </a:rPr>
              <a:t>Create the</a:t>
            </a:r>
            <a:r>
              <a:rPr lang="es-ES_tradnl" altLang="es-ES" sz="2400" b="1">
                <a:solidFill>
                  <a:srgbClr val="1155CC"/>
                </a:solidFill>
              </a:rPr>
              <a:t> </a:t>
            </a:r>
            <a:r>
              <a:rPr lang="es-ES_tradnl" altLang="es-ES" sz="2400">
                <a:solidFill>
                  <a:srgbClr val="1155CC"/>
                </a:solidFill>
              </a:rPr>
              <a:t>XML document with three paragraphs.</a:t>
            </a:r>
            <a:endParaRPr lang="es-ES" altLang="es-ES" sz="2400">
              <a:solidFill>
                <a:srgbClr val="1155CC"/>
              </a:solidFill>
            </a:endParaRPr>
          </a:p>
        </p:txBody>
      </p:sp>
      <p:pic>
        <p:nvPicPr>
          <p:cNvPr id="1048" name="Picture 3">
            <a:extLst>
              <a:ext uri="{FF2B5EF4-FFF2-40B4-BE49-F238E27FC236}">
                <a16:creationId xmlns:a16="http://schemas.microsoft.com/office/drawing/2014/main" id="{91573EDE-DFDE-3C80-E360-2417EB4FD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9" name="Text Box 14">
            <a:extLst>
              <a:ext uri="{FF2B5EF4-FFF2-40B4-BE49-F238E27FC236}">
                <a16:creationId xmlns:a16="http://schemas.microsoft.com/office/drawing/2014/main" id="{D8040821-AC76-474D-7487-E5CEC1684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050" name="Text Box 15">
            <a:extLst>
              <a:ext uri="{FF2B5EF4-FFF2-40B4-BE49-F238E27FC236}">
                <a16:creationId xmlns:a16="http://schemas.microsoft.com/office/drawing/2014/main" id="{8F4CAD62-EB65-6FB5-5C47-868CF8306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grpSp>
        <p:nvGrpSpPr>
          <p:cNvPr id="2" name="Organization Chart 28">
            <a:extLst>
              <a:ext uri="{FF2B5EF4-FFF2-40B4-BE49-F238E27FC236}">
                <a16:creationId xmlns:a16="http://schemas.microsoft.com/office/drawing/2014/main" id="{89577C9F-AFEA-274B-A11B-50C2A6D885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5650" y="3141663"/>
            <a:ext cx="7488238" cy="957262"/>
            <a:chOff x="1561" y="3690"/>
            <a:chExt cx="13785" cy="3004"/>
          </a:xfrm>
        </p:grpSpPr>
        <p:sp>
          <p:nvSpPr>
            <p:cNvPr id="3" name="AutoShape 29">
              <a:extLst>
                <a:ext uri="{FF2B5EF4-FFF2-40B4-BE49-F238E27FC236}">
                  <a16:creationId xmlns:a16="http://schemas.microsoft.com/office/drawing/2014/main" id="{7F7E30BE-DEDE-C15A-8868-B33E34B887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" y="3690"/>
              <a:ext cx="13785" cy="300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cxnSp>
          <p:nvCxnSpPr>
            <p:cNvPr id="1028" name="_s1028">
              <a:extLst>
                <a:ext uri="{FF2B5EF4-FFF2-40B4-BE49-F238E27FC236}">
                  <a16:creationId xmlns:a16="http://schemas.microsoft.com/office/drawing/2014/main" id="{D0FF2FF5-50E8-C873-A7A5-BB5B957CB97F}"/>
                </a:ext>
              </a:extLst>
            </p:cNvPr>
            <p:cNvCxnSpPr>
              <a:cxnSpLocks noChangeShapeType="1"/>
              <a:stCxn id="13" idx="0"/>
              <a:endCxn id="8" idx="2"/>
            </p:cNvCxnSpPr>
            <p:nvPr/>
          </p:nvCxnSpPr>
          <p:spPr bwMode="auto">
            <a:xfrm rot="16200000">
              <a:off x="14056" y="5756"/>
              <a:ext cx="377" cy="1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29" name="_s1029">
              <a:extLst>
                <a:ext uri="{FF2B5EF4-FFF2-40B4-BE49-F238E27FC236}">
                  <a16:creationId xmlns:a16="http://schemas.microsoft.com/office/drawing/2014/main" id="{8C1C5F00-A577-BD16-4298-772F0564EB93}"/>
                </a:ext>
              </a:extLst>
            </p:cNvPr>
            <p:cNvCxnSpPr>
              <a:cxnSpLocks noChangeShapeType="1"/>
              <a:stCxn id="12" idx="0"/>
              <a:endCxn id="6" idx="2"/>
            </p:cNvCxnSpPr>
            <p:nvPr/>
          </p:nvCxnSpPr>
          <p:spPr bwMode="auto">
            <a:xfrm rot="5400000" flipH="1">
              <a:off x="9551" y="5113"/>
              <a:ext cx="377" cy="1288"/>
            </a:xfrm>
            <a:prstGeom prst="bentConnector3">
              <a:avLst>
                <a:gd name="adj1" fmla="val 50394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0" name="_s1030">
              <a:extLst>
                <a:ext uri="{FF2B5EF4-FFF2-40B4-BE49-F238E27FC236}">
                  <a16:creationId xmlns:a16="http://schemas.microsoft.com/office/drawing/2014/main" id="{5604A692-EE78-8F6D-24F6-FB930CD75AE3}"/>
                </a:ext>
              </a:extLst>
            </p:cNvPr>
            <p:cNvCxnSpPr>
              <a:cxnSpLocks noChangeShapeType="1"/>
              <a:stCxn id="11" idx="0"/>
              <a:endCxn id="6" idx="2"/>
            </p:cNvCxnSpPr>
            <p:nvPr/>
          </p:nvCxnSpPr>
          <p:spPr bwMode="auto">
            <a:xfrm rot="16200000">
              <a:off x="8265" y="5114"/>
              <a:ext cx="377" cy="1285"/>
            </a:xfrm>
            <a:prstGeom prst="bentConnector3">
              <a:avLst>
                <a:gd name="adj1" fmla="val 50394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1" name="_s1031">
              <a:extLst>
                <a:ext uri="{FF2B5EF4-FFF2-40B4-BE49-F238E27FC236}">
                  <a16:creationId xmlns:a16="http://schemas.microsoft.com/office/drawing/2014/main" id="{BA991F8A-2C91-A8D3-7CEF-E7E3724352B6}"/>
                </a:ext>
              </a:extLst>
            </p:cNvPr>
            <p:cNvCxnSpPr>
              <a:cxnSpLocks noChangeShapeType="1"/>
              <a:stCxn id="10" idx="0"/>
              <a:endCxn id="5" idx="2"/>
            </p:cNvCxnSpPr>
            <p:nvPr/>
          </p:nvCxnSpPr>
          <p:spPr bwMode="auto">
            <a:xfrm rot="5400000" flipH="1">
              <a:off x="4405" y="5114"/>
              <a:ext cx="377" cy="1286"/>
            </a:xfrm>
            <a:prstGeom prst="bentConnector3">
              <a:avLst>
                <a:gd name="adj1" fmla="val 50394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2" name="_s1032">
              <a:extLst>
                <a:ext uri="{FF2B5EF4-FFF2-40B4-BE49-F238E27FC236}">
                  <a16:creationId xmlns:a16="http://schemas.microsoft.com/office/drawing/2014/main" id="{44413E44-A2AE-A1A2-8D5F-D8564B16830E}"/>
                </a:ext>
              </a:extLst>
            </p:cNvPr>
            <p:cNvCxnSpPr>
              <a:cxnSpLocks noChangeShapeType="1"/>
              <a:stCxn id="9" idx="0"/>
              <a:endCxn id="5" idx="2"/>
            </p:cNvCxnSpPr>
            <p:nvPr/>
          </p:nvCxnSpPr>
          <p:spPr bwMode="auto">
            <a:xfrm rot="16200000">
              <a:off x="3119" y="5113"/>
              <a:ext cx="377" cy="1287"/>
            </a:xfrm>
            <a:prstGeom prst="bentConnector3">
              <a:avLst>
                <a:gd name="adj1" fmla="val 50394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3" name="_s1033">
              <a:extLst>
                <a:ext uri="{FF2B5EF4-FFF2-40B4-BE49-F238E27FC236}">
                  <a16:creationId xmlns:a16="http://schemas.microsoft.com/office/drawing/2014/main" id="{CD13B74B-23C0-BA08-1096-1EB6D7CB6A20}"/>
                </a:ext>
              </a:extLst>
            </p:cNvPr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rot="5400000" flipH="1">
              <a:off x="11483" y="2055"/>
              <a:ext cx="374" cy="514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34" name="_s1034">
              <a:extLst>
                <a:ext uri="{FF2B5EF4-FFF2-40B4-BE49-F238E27FC236}">
                  <a16:creationId xmlns:a16="http://schemas.microsoft.com/office/drawing/2014/main" id="{06E40529-B4CA-6873-CA86-8F2726DA7658}"/>
                </a:ext>
              </a:extLst>
            </p:cNvPr>
            <p:cNvCxnSpPr>
              <a:cxnSpLocks noChangeShapeType="1"/>
              <a:stCxn id="7" idx="0"/>
              <a:endCxn id="4" idx="2"/>
            </p:cNvCxnSpPr>
            <p:nvPr/>
          </p:nvCxnSpPr>
          <p:spPr bwMode="auto">
            <a:xfrm rot="5400000" flipH="1">
              <a:off x="10196" y="3342"/>
              <a:ext cx="374" cy="257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5" name="_s1035">
              <a:extLst>
                <a:ext uri="{FF2B5EF4-FFF2-40B4-BE49-F238E27FC236}">
                  <a16:creationId xmlns:a16="http://schemas.microsoft.com/office/drawing/2014/main" id="{96B142DE-7C5A-0E7C-2158-B240B9C5DE9A}"/>
                </a:ext>
              </a:extLst>
            </p:cNvPr>
            <p:cNvCxnSpPr>
              <a:cxnSpLocks noChangeShapeType="1"/>
              <a:stCxn id="6" idx="0"/>
              <a:endCxn id="4" idx="2"/>
            </p:cNvCxnSpPr>
            <p:nvPr/>
          </p:nvCxnSpPr>
          <p:spPr bwMode="auto">
            <a:xfrm rot="16200000">
              <a:off x="8910" y="4628"/>
              <a:ext cx="374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6" name="_s1036">
              <a:extLst>
                <a:ext uri="{FF2B5EF4-FFF2-40B4-BE49-F238E27FC236}">
                  <a16:creationId xmlns:a16="http://schemas.microsoft.com/office/drawing/2014/main" id="{74C02675-E2F1-EA5E-9A8F-5D07170121B4}"/>
                </a:ext>
              </a:extLst>
            </p:cNvPr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rot="16200000">
              <a:off x="6337" y="2056"/>
              <a:ext cx="374" cy="5145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_s1037">
              <a:extLst>
                <a:ext uri="{FF2B5EF4-FFF2-40B4-BE49-F238E27FC236}">
                  <a16:creationId xmlns:a16="http://schemas.microsoft.com/office/drawing/2014/main" id="{1DB7120E-87F6-174B-93DE-CEDEC95B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3" y="3690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message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_s1038">
              <a:extLst>
                <a:ext uri="{FF2B5EF4-FFF2-40B4-BE49-F238E27FC236}">
                  <a16:creationId xmlns:a16="http://schemas.microsoft.com/office/drawing/2014/main" id="{86F20D2F-39DC-4B7B-9948-05506B5B9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" y="4817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from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_s1039">
              <a:extLst>
                <a:ext uri="{FF2B5EF4-FFF2-40B4-BE49-F238E27FC236}">
                  <a16:creationId xmlns:a16="http://schemas.microsoft.com/office/drawing/2014/main" id="{11841D8C-6917-C85B-4AE0-9D5EF9A3C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3" y="4817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to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_s1040">
              <a:extLst>
                <a:ext uri="{FF2B5EF4-FFF2-40B4-BE49-F238E27FC236}">
                  <a16:creationId xmlns:a16="http://schemas.microsoft.com/office/drawing/2014/main" id="{5D638260-5404-9708-6349-5E581B60D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7" y="4817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subject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_s1041">
              <a:extLst>
                <a:ext uri="{FF2B5EF4-FFF2-40B4-BE49-F238E27FC236}">
                  <a16:creationId xmlns:a16="http://schemas.microsoft.com/office/drawing/2014/main" id="{922DDBCE-25DC-52E2-D909-6EEF15678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1" y="4817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content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_s1042">
              <a:extLst>
                <a:ext uri="{FF2B5EF4-FFF2-40B4-BE49-F238E27FC236}">
                  <a16:creationId xmlns:a16="http://schemas.microsoft.com/office/drawing/2014/main" id="{473D1174-6260-7C95-6A53-BE82AED0C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5944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name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_s1043">
              <a:extLst>
                <a:ext uri="{FF2B5EF4-FFF2-40B4-BE49-F238E27FC236}">
                  <a16:creationId xmlns:a16="http://schemas.microsoft.com/office/drawing/2014/main" id="{C171EAF8-F38C-9826-60C9-B41FF794B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5944"/>
              <a:ext cx="2205" cy="74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email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_s1044">
              <a:extLst>
                <a:ext uri="{FF2B5EF4-FFF2-40B4-BE49-F238E27FC236}">
                  <a16:creationId xmlns:a16="http://schemas.microsoft.com/office/drawing/2014/main" id="{ACBCEF7D-947E-2B3F-D4F7-A0576AB6E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" y="5944"/>
              <a:ext cx="2206" cy="74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name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_s1045">
              <a:extLst>
                <a:ext uri="{FF2B5EF4-FFF2-40B4-BE49-F238E27FC236}">
                  <a16:creationId xmlns:a16="http://schemas.microsoft.com/office/drawing/2014/main" id="{887DDD24-E90E-5C87-4CFC-32D66F29E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" y="5944"/>
              <a:ext cx="2205" cy="74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email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_s1046">
              <a:extLst>
                <a:ext uri="{FF2B5EF4-FFF2-40B4-BE49-F238E27FC236}">
                  <a16:creationId xmlns:a16="http://schemas.microsoft.com/office/drawing/2014/main" id="{E9F58A10-6B14-F28C-6B04-26DC0F29D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1" y="5944"/>
              <a:ext cx="2205" cy="74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ES_tradnl" altLang="es-ES" sz="1200" b="0" i="0" u="none" strike="noStrike" cap="none" normalizeH="0" baseline="0">
                  <a:ln>
                    <a:noFill/>
                  </a:ln>
                  <a:solidFill>
                    <a:srgbClr val="3366FF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paragraph</a:t>
              </a:r>
              <a:endParaRPr kumimoji="0" lang="es-ES" altLang="es-ES" sz="2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2A39421-61A6-234B-12F1-444E81BF131C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" altLang="es-ES" sz="3900" b="1">
                <a:solidFill>
                  <a:srgbClr val="1155CC"/>
                </a:solidFill>
              </a:rPr>
              <a:t>Body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EA794148-9E05-20A1-2254-6B69CD36F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14">
            <a:extLst>
              <a:ext uri="{FF2B5EF4-FFF2-40B4-BE49-F238E27FC236}">
                <a16:creationId xmlns:a16="http://schemas.microsoft.com/office/drawing/2014/main" id="{D622E1E6-7D87-D96B-6561-EF2B5FCB7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4581" name="Text Box 15">
            <a:extLst>
              <a:ext uri="{FF2B5EF4-FFF2-40B4-BE49-F238E27FC236}">
                <a16:creationId xmlns:a16="http://schemas.microsoft.com/office/drawing/2014/main" id="{A6B336ED-8A2E-66D2-174B-674B3C765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13F07335-F4E7-09E2-BC08-5892B6031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636838"/>
            <a:ext cx="7058025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725" indent="857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ct val="70000"/>
              </a:spcAft>
              <a:buFontTx/>
              <a:buNone/>
            </a:pPr>
            <a:r>
              <a:rPr lang="es-ES" altLang="es-ES" sz="2400" b="1">
                <a:solidFill>
                  <a:srgbClr val="1155CC"/>
                </a:solidFill>
              </a:rPr>
              <a:t>Attributes</a:t>
            </a:r>
            <a:r>
              <a:rPr lang="es-ES" altLang="es-ES" sz="2400">
                <a:solidFill>
                  <a:srgbClr val="1155CC"/>
                </a:solidFill>
              </a:rPr>
              <a:t> are simple name/value pairs associated with an element.</a:t>
            </a:r>
          </a:p>
          <a:p>
            <a:pPr algn="ctr"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They are attached to the start-tag but not to the end-tag.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E028DCF-191C-7615-2106-B25F18800BE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6287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400">
                <a:solidFill>
                  <a:srgbClr val="1155CC"/>
                </a:solidFill>
              </a:rPr>
              <a:t>Create an</a:t>
            </a:r>
            <a:r>
              <a:rPr lang="es-ES_tradnl" altLang="es-ES" sz="2400" b="1">
                <a:solidFill>
                  <a:srgbClr val="1155CC"/>
                </a:solidFill>
              </a:rPr>
              <a:t> </a:t>
            </a:r>
            <a:r>
              <a:rPr lang="es-ES_tradnl" altLang="es-ES" sz="2400">
                <a:solidFill>
                  <a:srgbClr val="1155CC"/>
                </a:solidFill>
              </a:rPr>
              <a:t>XML document for this information tree.</a:t>
            </a:r>
            <a:endParaRPr lang="es-ES" altLang="es-ES" sz="2400">
              <a:solidFill>
                <a:srgbClr val="1155CC"/>
              </a:solidFill>
            </a:endParaRP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2569E888-E9AF-5B25-176D-0399B7B7C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4" name="Text Box 14">
            <a:extLst>
              <a:ext uri="{FF2B5EF4-FFF2-40B4-BE49-F238E27FC236}">
                <a16:creationId xmlns:a16="http://schemas.microsoft.com/office/drawing/2014/main" id="{8E0E75CE-A63A-9E11-878E-C07DF293C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5605" name="Text Box 15">
            <a:extLst>
              <a:ext uri="{FF2B5EF4-FFF2-40B4-BE49-F238E27FC236}">
                <a16:creationId xmlns:a16="http://schemas.microsoft.com/office/drawing/2014/main" id="{34E1DDF1-4D08-5EAB-881E-376F5925B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grpSp>
        <p:nvGrpSpPr>
          <p:cNvPr id="25606" name="Organization Chart 27">
            <a:extLst>
              <a:ext uri="{FF2B5EF4-FFF2-40B4-BE49-F238E27FC236}">
                <a16:creationId xmlns:a16="http://schemas.microsoft.com/office/drawing/2014/main" id="{FA51DA1D-3E80-AB3F-E4D9-E769EA756F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6013" y="2636838"/>
            <a:ext cx="7127875" cy="2994025"/>
            <a:chOff x="1561" y="3690"/>
            <a:chExt cx="12499" cy="6385"/>
          </a:xfrm>
        </p:grpSpPr>
        <p:sp>
          <p:nvSpPr>
            <p:cNvPr id="25607" name="AutoShape 28">
              <a:extLst>
                <a:ext uri="{FF2B5EF4-FFF2-40B4-BE49-F238E27FC236}">
                  <a16:creationId xmlns:a16="http://schemas.microsoft.com/office/drawing/2014/main" id="{1D4C4955-75F2-24E4-DBAD-ECF6DD15EA0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61" y="3690"/>
              <a:ext cx="12499" cy="638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endParaRPr lang="es-ES"/>
            </a:p>
          </p:txBody>
        </p:sp>
        <p:cxnSp>
          <p:nvCxnSpPr>
            <p:cNvPr id="25608" name="_s2052">
              <a:extLst>
                <a:ext uri="{FF2B5EF4-FFF2-40B4-BE49-F238E27FC236}">
                  <a16:creationId xmlns:a16="http://schemas.microsoft.com/office/drawing/2014/main" id="{EC9E45A9-D4FD-3428-BE56-66278736501F}"/>
                </a:ext>
              </a:extLst>
            </p:cNvPr>
            <p:cNvCxnSpPr>
              <a:cxnSpLocks noChangeShapeType="1"/>
              <a:stCxn id="25644" idx="0"/>
              <a:endCxn id="25640" idx="2"/>
            </p:cNvCxnSpPr>
            <p:nvPr/>
          </p:nvCxnSpPr>
          <p:spPr bwMode="auto">
            <a:xfrm rot="-5400000">
              <a:off x="11483" y="9136"/>
              <a:ext cx="377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09" name="_s2053">
              <a:extLst>
                <a:ext uri="{FF2B5EF4-FFF2-40B4-BE49-F238E27FC236}">
                  <a16:creationId xmlns:a16="http://schemas.microsoft.com/office/drawing/2014/main" id="{911FEDA3-4D69-B33C-8A1F-5E01B72B4E88}"/>
                </a:ext>
              </a:extLst>
            </p:cNvPr>
            <p:cNvCxnSpPr>
              <a:cxnSpLocks noChangeShapeType="1"/>
              <a:stCxn id="25643" idx="0"/>
              <a:endCxn id="25639" idx="2"/>
            </p:cNvCxnSpPr>
            <p:nvPr/>
          </p:nvCxnSpPr>
          <p:spPr bwMode="auto">
            <a:xfrm rot="-5400000">
              <a:off x="8910" y="9136"/>
              <a:ext cx="377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0" name="_s2054">
              <a:extLst>
                <a:ext uri="{FF2B5EF4-FFF2-40B4-BE49-F238E27FC236}">
                  <a16:creationId xmlns:a16="http://schemas.microsoft.com/office/drawing/2014/main" id="{64888C93-327E-3574-A0B8-4B02C617F1BC}"/>
                </a:ext>
              </a:extLst>
            </p:cNvPr>
            <p:cNvCxnSpPr>
              <a:cxnSpLocks noChangeShapeType="1"/>
              <a:stCxn id="25642" idx="0"/>
              <a:endCxn id="25637" idx="2"/>
            </p:cNvCxnSpPr>
            <p:nvPr/>
          </p:nvCxnSpPr>
          <p:spPr bwMode="auto">
            <a:xfrm rot="-5400000">
              <a:off x="6336" y="9136"/>
              <a:ext cx="377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1" name="_s2055">
              <a:extLst>
                <a:ext uri="{FF2B5EF4-FFF2-40B4-BE49-F238E27FC236}">
                  <a16:creationId xmlns:a16="http://schemas.microsoft.com/office/drawing/2014/main" id="{22B9519B-4D4D-EC55-553C-3B0476441A3E}"/>
                </a:ext>
              </a:extLst>
            </p:cNvPr>
            <p:cNvCxnSpPr>
              <a:cxnSpLocks noChangeShapeType="1"/>
              <a:stCxn id="25641" idx="0"/>
              <a:endCxn id="25636" idx="2"/>
            </p:cNvCxnSpPr>
            <p:nvPr/>
          </p:nvCxnSpPr>
          <p:spPr bwMode="auto">
            <a:xfrm rot="-5400000">
              <a:off x="3763" y="9135"/>
              <a:ext cx="378" cy="1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12" name="_s2056">
              <a:extLst>
                <a:ext uri="{FF2B5EF4-FFF2-40B4-BE49-F238E27FC236}">
                  <a16:creationId xmlns:a16="http://schemas.microsoft.com/office/drawing/2014/main" id="{F14668CC-91C9-22EF-F835-B6BD83589112}"/>
                </a:ext>
              </a:extLst>
            </p:cNvPr>
            <p:cNvCxnSpPr>
              <a:cxnSpLocks noChangeShapeType="1"/>
              <a:stCxn id="25640" idx="0"/>
              <a:endCxn id="25638" idx="2"/>
            </p:cNvCxnSpPr>
            <p:nvPr/>
          </p:nvCxnSpPr>
          <p:spPr bwMode="auto">
            <a:xfrm rot="5400000" flipH="1">
              <a:off x="10840" y="7367"/>
              <a:ext cx="376" cy="1286"/>
            </a:xfrm>
            <a:prstGeom prst="bentConnector3">
              <a:avLst>
                <a:gd name="adj1" fmla="val 49778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3" name="_s2057">
              <a:extLst>
                <a:ext uri="{FF2B5EF4-FFF2-40B4-BE49-F238E27FC236}">
                  <a16:creationId xmlns:a16="http://schemas.microsoft.com/office/drawing/2014/main" id="{C5415545-5708-8988-1B6C-FE5E33A9CDCD}"/>
                </a:ext>
              </a:extLst>
            </p:cNvPr>
            <p:cNvCxnSpPr>
              <a:cxnSpLocks noChangeShapeType="1"/>
              <a:stCxn id="25639" idx="0"/>
              <a:endCxn id="25638" idx="2"/>
            </p:cNvCxnSpPr>
            <p:nvPr/>
          </p:nvCxnSpPr>
          <p:spPr bwMode="auto">
            <a:xfrm rot="-5400000">
              <a:off x="9554" y="7366"/>
              <a:ext cx="376" cy="1287"/>
            </a:xfrm>
            <a:prstGeom prst="bentConnector3">
              <a:avLst>
                <a:gd name="adj1" fmla="val 49778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4" name="_s2058">
              <a:extLst>
                <a:ext uri="{FF2B5EF4-FFF2-40B4-BE49-F238E27FC236}">
                  <a16:creationId xmlns:a16="http://schemas.microsoft.com/office/drawing/2014/main" id="{7656AE38-CF63-AD01-D3DE-45D5C5869736}"/>
                </a:ext>
              </a:extLst>
            </p:cNvPr>
            <p:cNvCxnSpPr>
              <a:cxnSpLocks noChangeShapeType="1"/>
              <a:stCxn id="25638" idx="0"/>
              <a:endCxn id="25629" idx="2"/>
            </p:cNvCxnSpPr>
            <p:nvPr/>
          </p:nvCxnSpPr>
          <p:spPr bwMode="auto">
            <a:xfrm rot="5400000" flipH="1">
              <a:off x="10196" y="6883"/>
              <a:ext cx="377" cy="1"/>
            </a:xfrm>
            <a:prstGeom prst="bentConnector3">
              <a:avLst>
                <a:gd name="adj1" fmla="val 5022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5" name="_s2059">
              <a:extLst>
                <a:ext uri="{FF2B5EF4-FFF2-40B4-BE49-F238E27FC236}">
                  <a16:creationId xmlns:a16="http://schemas.microsoft.com/office/drawing/2014/main" id="{4AEC012C-95D4-9FC8-DADA-A9788921A5CD}"/>
                </a:ext>
              </a:extLst>
            </p:cNvPr>
            <p:cNvCxnSpPr>
              <a:cxnSpLocks noChangeShapeType="1"/>
              <a:stCxn id="25637" idx="0"/>
              <a:endCxn id="25632" idx="2"/>
            </p:cNvCxnSpPr>
            <p:nvPr/>
          </p:nvCxnSpPr>
          <p:spPr bwMode="auto">
            <a:xfrm rot="5400000" flipH="1">
              <a:off x="5692" y="7366"/>
              <a:ext cx="378" cy="128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6" name="_s2060">
              <a:extLst>
                <a:ext uri="{FF2B5EF4-FFF2-40B4-BE49-F238E27FC236}">
                  <a16:creationId xmlns:a16="http://schemas.microsoft.com/office/drawing/2014/main" id="{6CFBEE76-E01C-A6E8-F601-25CBC7762A80}"/>
                </a:ext>
              </a:extLst>
            </p:cNvPr>
            <p:cNvCxnSpPr>
              <a:cxnSpLocks noChangeShapeType="1"/>
              <a:stCxn id="25636" idx="0"/>
              <a:endCxn id="25632" idx="2"/>
            </p:cNvCxnSpPr>
            <p:nvPr/>
          </p:nvCxnSpPr>
          <p:spPr bwMode="auto">
            <a:xfrm rot="-5400000">
              <a:off x="4406" y="7365"/>
              <a:ext cx="378" cy="128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7" name="_s2061">
              <a:extLst>
                <a:ext uri="{FF2B5EF4-FFF2-40B4-BE49-F238E27FC236}">
                  <a16:creationId xmlns:a16="http://schemas.microsoft.com/office/drawing/2014/main" id="{8EE11B4B-A245-61D6-365C-BE7754D22BA1}"/>
                </a:ext>
              </a:extLst>
            </p:cNvPr>
            <p:cNvCxnSpPr>
              <a:cxnSpLocks noChangeShapeType="1"/>
              <a:stCxn id="25635" idx="1"/>
              <a:endCxn id="25626" idx="2"/>
            </p:cNvCxnSpPr>
            <p:nvPr/>
          </p:nvCxnSpPr>
          <p:spPr bwMode="auto">
            <a:xfrm rot="10800000">
              <a:off x="7811" y="4442"/>
              <a:ext cx="368" cy="751"/>
            </a:xfrm>
            <a:prstGeom prst="bentConnector2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8" name="_s2062">
              <a:extLst>
                <a:ext uri="{FF2B5EF4-FFF2-40B4-BE49-F238E27FC236}">
                  <a16:creationId xmlns:a16="http://schemas.microsoft.com/office/drawing/2014/main" id="{562B4B66-9DC0-F04C-EB10-86B249CC281F}"/>
                </a:ext>
              </a:extLst>
            </p:cNvPr>
            <p:cNvCxnSpPr>
              <a:cxnSpLocks noChangeShapeType="1"/>
              <a:stCxn id="25634" idx="3"/>
              <a:endCxn id="25626" idx="2"/>
            </p:cNvCxnSpPr>
            <p:nvPr/>
          </p:nvCxnSpPr>
          <p:spPr bwMode="auto">
            <a:xfrm flipV="1">
              <a:off x="7442" y="4442"/>
              <a:ext cx="369" cy="750"/>
            </a:xfrm>
            <a:prstGeom prst="bentConnector2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9" name="_s2063">
              <a:extLst>
                <a:ext uri="{FF2B5EF4-FFF2-40B4-BE49-F238E27FC236}">
                  <a16:creationId xmlns:a16="http://schemas.microsoft.com/office/drawing/2014/main" id="{4583EBF9-22D6-1CC1-CBF0-4F4E8CBD8E70}"/>
                </a:ext>
              </a:extLst>
            </p:cNvPr>
            <p:cNvCxnSpPr>
              <a:cxnSpLocks noChangeShapeType="1"/>
              <a:stCxn id="25633" idx="0"/>
              <a:endCxn id="25630" idx="2"/>
            </p:cNvCxnSpPr>
            <p:nvPr/>
          </p:nvCxnSpPr>
          <p:spPr bwMode="auto">
            <a:xfrm rot="-5400000">
              <a:off x="12768" y="6882"/>
              <a:ext cx="379" cy="1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20" name="_s2064">
              <a:extLst>
                <a:ext uri="{FF2B5EF4-FFF2-40B4-BE49-F238E27FC236}">
                  <a16:creationId xmlns:a16="http://schemas.microsoft.com/office/drawing/2014/main" id="{90DB50CB-A66C-6BCC-17EE-57993E845697}"/>
                </a:ext>
              </a:extLst>
            </p:cNvPr>
            <p:cNvCxnSpPr>
              <a:cxnSpLocks noChangeShapeType="1"/>
              <a:stCxn id="25632" idx="0"/>
              <a:endCxn id="25628" idx="2"/>
            </p:cNvCxnSpPr>
            <p:nvPr/>
          </p:nvCxnSpPr>
          <p:spPr bwMode="auto">
            <a:xfrm rot="-5400000">
              <a:off x="5050" y="6883"/>
              <a:ext cx="377" cy="1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21" name="_s2065">
              <a:extLst>
                <a:ext uri="{FF2B5EF4-FFF2-40B4-BE49-F238E27FC236}">
                  <a16:creationId xmlns:a16="http://schemas.microsoft.com/office/drawing/2014/main" id="{829D2077-3E35-D655-2731-56048FE935AE}"/>
                </a:ext>
              </a:extLst>
            </p:cNvPr>
            <p:cNvCxnSpPr>
              <a:cxnSpLocks noChangeShapeType="1"/>
              <a:stCxn id="25631" idx="0"/>
              <a:endCxn id="25627" idx="2"/>
            </p:cNvCxnSpPr>
            <p:nvPr/>
          </p:nvCxnSpPr>
          <p:spPr bwMode="auto">
            <a:xfrm rot="5400000" flipH="1">
              <a:off x="2476" y="6883"/>
              <a:ext cx="377" cy="1"/>
            </a:xfrm>
            <a:prstGeom prst="bentConnector3">
              <a:avLst>
                <a:gd name="adj1" fmla="val 50222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22" name="_s2066">
              <a:extLst>
                <a:ext uri="{FF2B5EF4-FFF2-40B4-BE49-F238E27FC236}">
                  <a16:creationId xmlns:a16="http://schemas.microsoft.com/office/drawing/2014/main" id="{0867095E-F7E8-514A-7091-8BED88C31F85}"/>
                </a:ext>
              </a:extLst>
            </p:cNvPr>
            <p:cNvCxnSpPr>
              <a:cxnSpLocks noChangeShapeType="1"/>
              <a:stCxn id="25630" idx="0"/>
              <a:endCxn id="25626" idx="2"/>
            </p:cNvCxnSpPr>
            <p:nvPr/>
          </p:nvCxnSpPr>
          <p:spPr bwMode="auto">
            <a:xfrm rot="5400000" flipH="1">
              <a:off x="9633" y="2620"/>
              <a:ext cx="1501" cy="5146"/>
            </a:xfrm>
            <a:prstGeom prst="bentConnector3">
              <a:avLst>
                <a:gd name="adj1" fmla="val 12481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23" name="_s2067">
              <a:extLst>
                <a:ext uri="{FF2B5EF4-FFF2-40B4-BE49-F238E27FC236}">
                  <a16:creationId xmlns:a16="http://schemas.microsoft.com/office/drawing/2014/main" id="{BBA3A494-5BD0-DD1D-F771-1343C85941B0}"/>
                </a:ext>
              </a:extLst>
            </p:cNvPr>
            <p:cNvCxnSpPr>
              <a:cxnSpLocks noChangeShapeType="1"/>
              <a:stCxn id="25629" idx="0"/>
              <a:endCxn id="25626" idx="2"/>
            </p:cNvCxnSpPr>
            <p:nvPr/>
          </p:nvCxnSpPr>
          <p:spPr bwMode="auto">
            <a:xfrm rot="5400000" flipH="1">
              <a:off x="8347" y="3906"/>
              <a:ext cx="1501" cy="2573"/>
            </a:xfrm>
            <a:prstGeom prst="bentConnector3">
              <a:avLst>
                <a:gd name="adj1" fmla="val 12481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4" name="_s2068">
              <a:extLst>
                <a:ext uri="{FF2B5EF4-FFF2-40B4-BE49-F238E27FC236}">
                  <a16:creationId xmlns:a16="http://schemas.microsoft.com/office/drawing/2014/main" id="{BAB9E608-EEE1-F040-9270-A42DDEE97219}"/>
                </a:ext>
              </a:extLst>
            </p:cNvPr>
            <p:cNvCxnSpPr>
              <a:cxnSpLocks noChangeShapeType="1"/>
              <a:stCxn id="25628" idx="0"/>
              <a:endCxn id="25626" idx="2"/>
            </p:cNvCxnSpPr>
            <p:nvPr/>
          </p:nvCxnSpPr>
          <p:spPr bwMode="auto">
            <a:xfrm rot="-5400000">
              <a:off x="5774" y="3906"/>
              <a:ext cx="1501" cy="2573"/>
            </a:xfrm>
            <a:prstGeom prst="bentConnector3">
              <a:avLst>
                <a:gd name="adj1" fmla="val 12481"/>
              </a:avLst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5" name="_s2069">
              <a:extLst>
                <a:ext uri="{FF2B5EF4-FFF2-40B4-BE49-F238E27FC236}">
                  <a16:creationId xmlns:a16="http://schemas.microsoft.com/office/drawing/2014/main" id="{88C375DE-387C-81EA-E57D-BE8E6CE91A7A}"/>
                </a:ext>
              </a:extLst>
            </p:cNvPr>
            <p:cNvCxnSpPr>
              <a:cxnSpLocks noChangeShapeType="1"/>
              <a:stCxn id="25627" idx="0"/>
              <a:endCxn id="25626" idx="2"/>
            </p:cNvCxnSpPr>
            <p:nvPr/>
          </p:nvCxnSpPr>
          <p:spPr bwMode="auto">
            <a:xfrm rot="-5400000">
              <a:off x="4487" y="2619"/>
              <a:ext cx="1501" cy="5147"/>
            </a:xfrm>
            <a:prstGeom prst="bentConnector3">
              <a:avLst>
                <a:gd name="adj1" fmla="val 12481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626" name="_s2070">
              <a:extLst>
                <a:ext uri="{FF2B5EF4-FFF2-40B4-BE49-F238E27FC236}">
                  <a16:creationId xmlns:a16="http://schemas.microsoft.com/office/drawing/2014/main" id="{9056F16C-D20A-4238-B3CE-30775F0E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" y="3690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song</a:t>
              </a:r>
              <a:endParaRPr lang="es-ES" altLang="es-ES" sz="2400"/>
            </a:p>
          </p:txBody>
        </p:sp>
        <p:sp>
          <p:nvSpPr>
            <p:cNvPr id="25627" name="_s2071">
              <a:extLst>
                <a:ext uri="{FF2B5EF4-FFF2-40B4-BE49-F238E27FC236}">
                  <a16:creationId xmlns:a16="http://schemas.microsoft.com/office/drawing/2014/main" id="{A1C587AC-02EA-32C6-B3CA-04E398F3E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5944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title</a:t>
              </a:r>
              <a:endParaRPr lang="es-ES" altLang="es-ES" sz="2400"/>
            </a:p>
          </p:txBody>
        </p:sp>
        <p:sp>
          <p:nvSpPr>
            <p:cNvPr id="25628" name="_s2072">
              <a:extLst>
                <a:ext uri="{FF2B5EF4-FFF2-40B4-BE49-F238E27FC236}">
                  <a16:creationId xmlns:a16="http://schemas.microsoft.com/office/drawing/2014/main" id="{870355A4-0881-9586-1A51-9C5635F61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5944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composers</a:t>
              </a:r>
              <a:endParaRPr lang="es-ES" altLang="es-ES" sz="2400"/>
            </a:p>
          </p:txBody>
        </p:sp>
        <p:sp>
          <p:nvSpPr>
            <p:cNvPr id="25629" name="_s2073">
              <a:extLst>
                <a:ext uri="{FF2B5EF4-FFF2-40B4-BE49-F238E27FC236}">
                  <a16:creationId xmlns:a16="http://schemas.microsoft.com/office/drawing/2014/main" id="{163DDB43-94D2-31CB-DD8F-C5CB7EA93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1" y="5944"/>
              <a:ext cx="2206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producers</a:t>
              </a:r>
              <a:endParaRPr lang="es-ES" altLang="es-ES" sz="2400"/>
            </a:p>
          </p:txBody>
        </p:sp>
        <p:sp>
          <p:nvSpPr>
            <p:cNvPr id="25630" name="_s2074">
              <a:extLst>
                <a:ext uri="{FF2B5EF4-FFF2-40B4-BE49-F238E27FC236}">
                  <a16:creationId xmlns:a16="http://schemas.microsoft.com/office/drawing/2014/main" id="{C702A775-60BB-B137-010B-E401FAE56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" y="5944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artist</a:t>
              </a:r>
              <a:endParaRPr lang="es-ES" altLang="es-ES" sz="2400"/>
            </a:p>
          </p:txBody>
        </p:sp>
        <p:sp>
          <p:nvSpPr>
            <p:cNvPr id="25631" name="_s2075">
              <a:extLst>
                <a:ext uri="{FF2B5EF4-FFF2-40B4-BE49-F238E27FC236}">
                  <a16:creationId xmlns:a16="http://schemas.microsoft.com/office/drawing/2014/main" id="{A9942CAB-7655-1138-FD6E-9DD2BC9B4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7071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Give it 2 me</a:t>
              </a:r>
              <a:endParaRPr lang="es-ES" altLang="es-ES" sz="2400"/>
            </a:p>
          </p:txBody>
        </p:sp>
        <p:sp>
          <p:nvSpPr>
            <p:cNvPr id="25632" name="_s2076">
              <a:extLst>
                <a:ext uri="{FF2B5EF4-FFF2-40B4-BE49-F238E27FC236}">
                  <a16:creationId xmlns:a16="http://schemas.microsoft.com/office/drawing/2014/main" id="{0CB5E490-0C74-1FAE-942C-8B6281852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5" y="7071"/>
              <a:ext cx="2206" cy="74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composer</a:t>
              </a:r>
              <a:endParaRPr lang="es-ES" altLang="es-ES" sz="2400"/>
            </a:p>
          </p:txBody>
        </p:sp>
        <p:sp>
          <p:nvSpPr>
            <p:cNvPr id="25633" name="_s2077">
              <a:extLst>
                <a:ext uri="{FF2B5EF4-FFF2-40B4-BE49-F238E27FC236}">
                  <a16:creationId xmlns:a16="http://schemas.microsoft.com/office/drawing/2014/main" id="{2A7C76B5-3EBA-D1B7-2280-6B12A033C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5" y="7071"/>
              <a:ext cx="2205" cy="74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Madonna</a:t>
              </a:r>
              <a:endParaRPr lang="es-ES" altLang="es-ES" sz="2400"/>
            </a:p>
          </p:txBody>
        </p:sp>
        <p:sp>
          <p:nvSpPr>
            <p:cNvPr id="25634" name="_s2078">
              <a:extLst>
                <a:ext uri="{FF2B5EF4-FFF2-40B4-BE49-F238E27FC236}">
                  <a16:creationId xmlns:a16="http://schemas.microsoft.com/office/drawing/2014/main" id="{A477829A-8AC3-B6F5-1921-D04145BC1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" y="4817"/>
              <a:ext cx="2206" cy="75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length= “4:47”</a:t>
              </a:r>
              <a:endParaRPr lang="es-ES" altLang="es-ES" sz="2400"/>
            </a:p>
          </p:txBody>
        </p:sp>
        <p:sp>
          <p:nvSpPr>
            <p:cNvPr id="25635" name="_s2079">
              <a:extLst>
                <a:ext uri="{FF2B5EF4-FFF2-40B4-BE49-F238E27FC236}">
                  <a16:creationId xmlns:a16="http://schemas.microsoft.com/office/drawing/2014/main" id="{4227B916-DCC5-F011-550D-99D46E598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" y="4817"/>
              <a:ext cx="2206" cy="75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000">
                  <a:solidFill>
                    <a:srgbClr val="3366FF"/>
                  </a:solidFill>
                </a:rPr>
                <a:t>date-released=”2008”</a:t>
              </a:r>
              <a:endParaRPr lang="es-ES" altLang="es-ES" sz="2400"/>
            </a:p>
          </p:txBody>
        </p:sp>
        <p:sp>
          <p:nvSpPr>
            <p:cNvPr id="25636" name="_s2080">
              <a:extLst>
                <a:ext uri="{FF2B5EF4-FFF2-40B4-BE49-F238E27FC236}">
                  <a16:creationId xmlns:a16="http://schemas.microsoft.com/office/drawing/2014/main" id="{386CFEA1-9EB6-FBC5-11BE-D63D1478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8198"/>
              <a:ext cx="2205" cy="748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name</a:t>
              </a:r>
              <a:endParaRPr lang="es-ES" altLang="es-ES" sz="2400"/>
            </a:p>
          </p:txBody>
        </p:sp>
        <p:sp>
          <p:nvSpPr>
            <p:cNvPr id="25637" name="_s2081">
              <a:extLst>
                <a:ext uri="{FF2B5EF4-FFF2-40B4-BE49-F238E27FC236}">
                  <a16:creationId xmlns:a16="http://schemas.microsoft.com/office/drawing/2014/main" id="{15D480BA-A8F2-F315-EE53-84955B88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8198"/>
              <a:ext cx="2205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surname</a:t>
              </a:r>
              <a:endParaRPr lang="es-ES" altLang="es-ES" sz="2400"/>
            </a:p>
          </p:txBody>
        </p:sp>
        <p:sp>
          <p:nvSpPr>
            <p:cNvPr id="25638" name="_s2082">
              <a:extLst>
                <a:ext uri="{FF2B5EF4-FFF2-40B4-BE49-F238E27FC236}">
                  <a16:creationId xmlns:a16="http://schemas.microsoft.com/office/drawing/2014/main" id="{059AC211-4F41-78DF-7F07-A4B0C8DE1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" y="7071"/>
              <a:ext cx="2205" cy="75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producer</a:t>
              </a:r>
              <a:endParaRPr lang="es-ES" altLang="es-ES" sz="2400"/>
            </a:p>
          </p:txBody>
        </p:sp>
        <p:sp>
          <p:nvSpPr>
            <p:cNvPr id="25639" name="_s2083">
              <a:extLst>
                <a:ext uri="{FF2B5EF4-FFF2-40B4-BE49-F238E27FC236}">
                  <a16:creationId xmlns:a16="http://schemas.microsoft.com/office/drawing/2014/main" id="{3F258799-62E4-FE25-25FE-C7B3E074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5" y="8198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name</a:t>
              </a:r>
              <a:endParaRPr lang="es-ES" altLang="es-ES" sz="2400"/>
            </a:p>
          </p:txBody>
        </p:sp>
        <p:sp>
          <p:nvSpPr>
            <p:cNvPr id="25640" name="_s2084">
              <a:extLst>
                <a:ext uri="{FF2B5EF4-FFF2-40B4-BE49-F238E27FC236}">
                  <a16:creationId xmlns:a16="http://schemas.microsoft.com/office/drawing/2014/main" id="{D88225B0-7710-845E-9082-73FC101F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8" y="8198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surname</a:t>
              </a:r>
              <a:endParaRPr lang="es-ES" altLang="es-ES" sz="2400"/>
            </a:p>
          </p:txBody>
        </p:sp>
        <p:sp>
          <p:nvSpPr>
            <p:cNvPr id="25641" name="_s2085">
              <a:extLst>
                <a:ext uri="{FF2B5EF4-FFF2-40B4-BE49-F238E27FC236}">
                  <a16:creationId xmlns:a16="http://schemas.microsoft.com/office/drawing/2014/main" id="{988FBFA3-0E72-30AB-964C-706D2187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9325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Pharrell</a:t>
              </a:r>
              <a:endParaRPr lang="es-ES" altLang="es-ES" sz="2400"/>
            </a:p>
          </p:txBody>
        </p:sp>
        <p:sp>
          <p:nvSpPr>
            <p:cNvPr id="25642" name="_s2086">
              <a:extLst>
                <a:ext uri="{FF2B5EF4-FFF2-40B4-BE49-F238E27FC236}">
                  <a16:creationId xmlns:a16="http://schemas.microsoft.com/office/drawing/2014/main" id="{66EFEBAE-1D83-D127-1C0A-F2DFEEC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9325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Williams</a:t>
              </a:r>
              <a:endParaRPr lang="es-ES" altLang="es-ES" sz="2400"/>
            </a:p>
          </p:txBody>
        </p:sp>
        <p:sp>
          <p:nvSpPr>
            <p:cNvPr id="25643" name="_s2087">
              <a:extLst>
                <a:ext uri="{FF2B5EF4-FFF2-40B4-BE49-F238E27FC236}">
                  <a16:creationId xmlns:a16="http://schemas.microsoft.com/office/drawing/2014/main" id="{EF7433A6-14E5-1E01-82AE-C8C68EE78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5" y="9325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Pharrell</a:t>
              </a:r>
              <a:endParaRPr lang="es-ES" altLang="es-ES" sz="2400"/>
            </a:p>
          </p:txBody>
        </p:sp>
        <p:sp>
          <p:nvSpPr>
            <p:cNvPr id="25644" name="_s2088">
              <a:extLst>
                <a:ext uri="{FF2B5EF4-FFF2-40B4-BE49-F238E27FC236}">
                  <a16:creationId xmlns:a16="http://schemas.microsoft.com/office/drawing/2014/main" id="{7BBABBB1-BC63-1B0F-8164-7DD00A8E6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8" y="9325"/>
              <a:ext cx="2205" cy="75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1200">
                  <a:solidFill>
                    <a:srgbClr val="3366FF"/>
                  </a:solidFill>
                </a:rPr>
                <a:t>Williams</a:t>
              </a:r>
              <a:endParaRPr lang="es-ES" altLang="es-ES" sz="2400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49E0F33-32B0-8D90-6D28-5404FFE24E6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700213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2400">
                <a:solidFill>
                  <a:srgbClr val="1155CC"/>
                </a:solidFill>
              </a:rPr>
              <a:t>Expand the previous document in this way:</a:t>
            </a:r>
            <a:endParaRPr lang="es-ES" altLang="es-ES" sz="2400">
              <a:solidFill>
                <a:srgbClr val="1155CC"/>
              </a:solidFill>
            </a:endParaRP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F3AEF50F-3A59-5D3B-D9DC-35506ECB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28" name="Text Box 14">
            <a:extLst>
              <a:ext uri="{FF2B5EF4-FFF2-40B4-BE49-F238E27FC236}">
                <a16:creationId xmlns:a16="http://schemas.microsoft.com/office/drawing/2014/main" id="{5D0B628C-13A7-5EAA-5F0A-58DFA8E1C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6629" name="Text Box 15">
            <a:extLst>
              <a:ext uri="{FF2B5EF4-FFF2-40B4-BE49-F238E27FC236}">
                <a16:creationId xmlns:a16="http://schemas.microsoft.com/office/drawing/2014/main" id="{8C9D13D0-4E34-071C-3F41-173907B3F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6630" name="Text Box 45">
            <a:extLst>
              <a:ext uri="{FF2B5EF4-FFF2-40B4-BE49-F238E27FC236}">
                <a16:creationId xmlns:a16="http://schemas.microsoft.com/office/drawing/2014/main" id="{BCEDCF3C-6184-2FC3-4C23-E91BFC63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924175"/>
            <a:ext cx="6842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1155CC"/>
                </a:solidFill>
              </a:rPr>
              <a:t>Use a </a:t>
            </a:r>
            <a:r>
              <a:rPr lang="es-ES_tradnl" altLang="es-ES" sz="1800" i="1">
                <a:solidFill>
                  <a:srgbClr val="1155CC"/>
                </a:solidFill>
              </a:rPr>
              <a:t>“disc”</a:t>
            </a:r>
            <a:r>
              <a:rPr lang="es-ES_tradnl" altLang="es-ES" sz="1800">
                <a:solidFill>
                  <a:srgbClr val="1155CC"/>
                </a:solidFill>
              </a:rPr>
              <a:t> element with:</a:t>
            </a:r>
            <a:endParaRPr lang="es-ES" altLang="es-ES" sz="1800">
              <a:solidFill>
                <a:srgbClr val="1155CC"/>
              </a:solidFill>
            </a:endParaRPr>
          </a:p>
        </p:txBody>
      </p:sp>
      <p:sp>
        <p:nvSpPr>
          <p:cNvPr id="26631" name="Text Box 47">
            <a:extLst>
              <a:ext uri="{FF2B5EF4-FFF2-40B4-BE49-F238E27FC236}">
                <a16:creationId xmlns:a16="http://schemas.microsoft.com/office/drawing/2014/main" id="{EBEFB7D2-370C-53CB-A963-D3CD50F6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73463"/>
            <a:ext cx="5688013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ES" sz="1800">
                <a:solidFill>
                  <a:srgbClr val="1155CC"/>
                </a:solidFill>
              </a:rPr>
              <a:t> </a:t>
            </a:r>
            <a:r>
              <a:rPr lang="es-ES_tradnl" altLang="es-ES" sz="1800" i="1">
                <a:solidFill>
                  <a:srgbClr val="1155CC"/>
                </a:solidFill>
              </a:rPr>
              <a:t>“serial”</a:t>
            </a:r>
            <a:r>
              <a:rPr lang="es-ES_tradnl" altLang="es-ES" sz="1800">
                <a:solidFill>
                  <a:srgbClr val="1155CC"/>
                </a:solidFill>
              </a:rPr>
              <a:t> and </a:t>
            </a:r>
            <a:r>
              <a:rPr lang="es-ES_tradnl" altLang="es-ES" sz="1800" i="1">
                <a:solidFill>
                  <a:srgbClr val="1155CC"/>
                </a:solidFill>
              </a:rPr>
              <a:t>“disc-length”</a:t>
            </a:r>
            <a:r>
              <a:rPr lang="es-ES_tradnl" altLang="es-ES" sz="1800">
                <a:solidFill>
                  <a:srgbClr val="1155CC"/>
                </a:solidFill>
              </a:rPr>
              <a:t> attributes.</a:t>
            </a:r>
          </a:p>
          <a:p>
            <a:pPr>
              <a:spcBef>
                <a:spcPct val="50000"/>
              </a:spcBef>
            </a:pPr>
            <a:r>
              <a:rPr lang="es-ES_tradnl" altLang="es-ES" sz="1800">
                <a:solidFill>
                  <a:srgbClr val="1155CC"/>
                </a:solidFill>
              </a:rPr>
              <a:t> </a:t>
            </a:r>
            <a:r>
              <a:rPr lang="es-ES_tradnl" altLang="es-ES" sz="1800" i="1">
                <a:solidFill>
                  <a:srgbClr val="1155CC"/>
                </a:solidFill>
              </a:rPr>
              <a:t>“title”</a:t>
            </a:r>
            <a:r>
              <a:rPr lang="es-ES_tradnl" altLang="es-ES" sz="1800">
                <a:solidFill>
                  <a:srgbClr val="1155CC"/>
                </a:solidFill>
              </a:rPr>
              <a:t>, </a:t>
            </a:r>
            <a:r>
              <a:rPr lang="es-ES_tradnl" altLang="es-ES" sz="1800" i="1">
                <a:solidFill>
                  <a:srgbClr val="1155CC"/>
                </a:solidFill>
              </a:rPr>
              <a:t>“date-released”</a:t>
            </a:r>
            <a:r>
              <a:rPr lang="es-ES_tradnl" altLang="es-ES" sz="1800">
                <a:solidFill>
                  <a:srgbClr val="1155CC"/>
                </a:solidFill>
              </a:rPr>
              <a:t> and three </a:t>
            </a:r>
            <a:r>
              <a:rPr lang="es-ES_tradnl" altLang="es-ES" sz="1800" i="1">
                <a:solidFill>
                  <a:srgbClr val="1155CC"/>
                </a:solidFill>
              </a:rPr>
              <a:t>“song”</a:t>
            </a:r>
            <a:r>
              <a:rPr lang="es-ES_tradnl" altLang="es-ES" sz="1800">
                <a:solidFill>
                  <a:srgbClr val="1155CC"/>
                </a:solidFill>
              </a:rPr>
              <a:t> elements.</a:t>
            </a:r>
            <a:endParaRPr lang="es-ES" altLang="es-ES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E764A4C-5414-43C8-496C-4CF20041955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700213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2400">
                <a:solidFill>
                  <a:srgbClr val="1155CC"/>
                </a:solidFill>
              </a:rPr>
              <a:t>Write this simple XML document:</a:t>
            </a:r>
            <a:endParaRPr lang="es-ES" altLang="es-ES" sz="2400">
              <a:solidFill>
                <a:srgbClr val="1155CC"/>
              </a:solidFill>
            </a:endParaRP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BAEB192A-C00B-5AF8-90BE-F7FA6FD1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2" name="Text Box 14">
            <a:extLst>
              <a:ext uri="{FF2B5EF4-FFF2-40B4-BE49-F238E27FC236}">
                <a16:creationId xmlns:a16="http://schemas.microsoft.com/office/drawing/2014/main" id="{7AFDB468-590C-0A32-5B11-2E22468FD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7653" name="Text Box 15">
            <a:extLst>
              <a:ext uri="{FF2B5EF4-FFF2-40B4-BE49-F238E27FC236}">
                <a16:creationId xmlns:a16="http://schemas.microsoft.com/office/drawing/2014/main" id="{646FBE0E-6122-A9F1-01C7-06D3C0F9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7654" name="Text Box 7">
            <a:extLst>
              <a:ext uri="{FF2B5EF4-FFF2-40B4-BE49-F238E27FC236}">
                <a16:creationId xmlns:a16="http://schemas.microsoft.com/office/drawing/2014/main" id="{460AEE27-C884-5572-292B-79D955CD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2781300"/>
            <a:ext cx="4968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s-ES" sz="1800">
                <a:solidFill>
                  <a:srgbClr val="0000FF"/>
                </a:solidFill>
              </a:rPr>
              <a:t>&lt;?xml</a:t>
            </a:r>
            <a:r>
              <a:rPr lang="fr-FR" altLang="es-ES" sz="1800"/>
              <a:t> </a:t>
            </a:r>
            <a:r>
              <a:rPr lang="fr-FR" altLang="es-ES" sz="1800">
                <a:solidFill>
                  <a:srgbClr val="FF0000"/>
                </a:solidFill>
              </a:rPr>
              <a:t>version</a:t>
            </a:r>
            <a:r>
              <a:rPr lang="fr-FR" altLang="es-ES" sz="1800"/>
              <a:t>="1.0" </a:t>
            </a:r>
            <a:r>
              <a:rPr lang="fr-FR" altLang="es-ES" sz="1800">
                <a:solidFill>
                  <a:srgbClr val="FF0000"/>
                </a:solidFill>
              </a:rPr>
              <a:t>encoding</a:t>
            </a:r>
            <a:r>
              <a:rPr lang="fr-FR" altLang="es-ES" sz="1800"/>
              <a:t>="UTF-8"</a:t>
            </a:r>
            <a:r>
              <a:rPr lang="fr-FR" altLang="es-ES" sz="1800">
                <a:solidFill>
                  <a:srgbClr val="0000FF"/>
                </a:solidFill>
              </a:rPr>
              <a:t>?&gt;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es-ES" sz="1800">
                <a:solidFill>
                  <a:srgbClr val="0000FF"/>
                </a:solidFill>
              </a:rPr>
              <a:t>&lt;comparison&gt;</a:t>
            </a:r>
            <a:r>
              <a:rPr lang="fr-FR" altLang="es-ES" sz="1800"/>
              <a:t>6&lt;7</a:t>
            </a:r>
            <a:r>
              <a:rPr lang="fr-FR" altLang="es-ES" sz="1800">
                <a:solidFill>
                  <a:srgbClr val="0000FF"/>
                </a:solidFill>
              </a:rPr>
              <a:t>&lt;/comparison&gt;</a:t>
            </a:r>
            <a:endParaRPr lang="es-ES" altLang="es-ES" sz="1800">
              <a:solidFill>
                <a:srgbClr val="0000FF"/>
              </a:solidFill>
            </a:endParaRPr>
          </a:p>
        </p:txBody>
      </p:sp>
      <p:sp>
        <p:nvSpPr>
          <p:cNvPr id="27655" name="Text Box 8">
            <a:extLst>
              <a:ext uri="{FF2B5EF4-FFF2-40B4-BE49-F238E27FC236}">
                <a16:creationId xmlns:a16="http://schemas.microsoft.com/office/drawing/2014/main" id="{99CEB3F8-F824-B509-C800-71F734284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005263"/>
            <a:ext cx="6192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1155CC"/>
                </a:solidFill>
              </a:rPr>
              <a:t>Is it a well-formed document? Why?</a:t>
            </a:r>
            <a:endParaRPr lang="es-ES" altLang="es-ES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F1F2E1F-403D-4631-5557-CB3309702000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700213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2000">
                <a:solidFill>
                  <a:srgbClr val="1155CC"/>
                </a:solidFill>
              </a:rPr>
              <a:t>Entity References</a:t>
            </a:r>
            <a:endParaRPr lang="es-ES" altLang="es-ES" sz="2000">
              <a:solidFill>
                <a:srgbClr val="1155CC"/>
              </a:solidFill>
            </a:endParaRP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23BFB0F3-F98E-B39F-9F2D-237FA6E25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6" name="Text Box 14">
            <a:extLst>
              <a:ext uri="{FF2B5EF4-FFF2-40B4-BE49-F238E27FC236}">
                <a16:creationId xmlns:a16="http://schemas.microsoft.com/office/drawing/2014/main" id="{42AF55E5-E804-DF97-C7D2-89DA9FBCF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8677" name="Text Box 15">
            <a:extLst>
              <a:ext uri="{FF2B5EF4-FFF2-40B4-BE49-F238E27FC236}">
                <a16:creationId xmlns:a16="http://schemas.microsoft.com/office/drawing/2014/main" id="{FD0432F8-B95D-13D8-1A0C-D5BFFA746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graphicFrame>
        <p:nvGraphicFramePr>
          <p:cNvPr id="42105" name="Group 121">
            <a:extLst>
              <a:ext uri="{FF2B5EF4-FFF2-40B4-BE49-F238E27FC236}">
                <a16:creationId xmlns:a16="http://schemas.microsoft.com/office/drawing/2014/main" id="{6086C64D-AFCD-0EF3-4ACA-DF52D97D53FF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2708275"/>
          <a:ext cx="4032250" cy="2119314"/>
        </p:xfrm>
        <a:graphic>
          <a:graphicData uri="http://schemas.openxmlformats.org/drawingml/2006/table">
            <a:tbl>
              <a:tblPr/>
              <a:tblGrid>
                <a:gridCol w="1039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0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Character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Entity Reference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less than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&amp;lt;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&amp;gt;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&amp;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ampersand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&amp;amp;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‘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apostrophe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&amp;apos;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“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quotation mark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&amp;quot;</a:t>
                      </a:r>
                      <a:endParaRPr kumimoji="0" lang="es-ES_tradnl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708" name="Text Box 122">
            <a:extLst>
              <a:ext uri="{FF2B5EF4-FFF2-40B4-BE49-F238E27FC236}">
                <a16:creationId xmlns:a16="http://schemas.microsoft.com/office/drawing/2014/main" id="{6A5B8CEE-EE79-974C-A752-C6F12E9EA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482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8709" name="Text Box 123">
            <a:extLst>
              <a:ext uri="{FF2B5EF4-FFF2-40B4-BE49-F238E27FC236}">
                <a16:creationId xmlns:a16="http://schemas.microsoft.com/office/drawing/2014/main" id="{B0DA54BD-F323-207D-83C9-0723584D1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5229225"/>
            <a:ext cx="59769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1155CC"/>
                </a:solidFill>
              </a:rPr>
              <a:t>Modify the previous document in order to be well-formed.</a:t>
            </a:r>
            <a:endParaRPr lang="es-ES" altLang="es-ES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4534D42-E8C6-646F-B0A9-DEC472A1C14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000" b="1">
                <a:solidFill>
                  <a:srgbClr val="1155CC"/>
                </a:solidFill>
              </a:rPr>
              <a:t>CDATA Sections</a:t>
            </a:r>
            <a:endParaRPr lang="es-ES" altLang="es-ES" sz="2000" b="1">
              <a:solidFill>
                <a:srgbClr val="1155CC"/>
              </a:solidFill>
            </a:endParaRP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BA53F0A6-3A33-9561-BC20-052F4A569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0" name="Text Box 14">
            <a:extLst>
              <a:ext uri="{FF2B5EF4-FFF2-40B4-BE49-F238E27FC236}">
                <a16:creationId xmlns:a16="http://schemas.microsoft.com/office/drawing/2014/main" id="{F4CACF58-54DA-65ED-F47C-F3B15AF77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29701" name="Text Box 15">
            <a:extLst>
              <a:ext uri="{FF2B5EF4-FFF2-40B4-BE49-F238E27FC236}">
                <a16:creationId xmlns:a16="http://schemas.microsoft.com/office/drawing/2014/main" id="{1A4AE560-BD82-D7DF-4D16-15E451238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29702" name="Text Box 36">
            <a:extLst>
              <a:ext uri="{FF2B5EF4-FFF2-40B4-BE49-F238E27FC236}">
                <a16:creationId xmlns:a16="http://schemas.microsoft.com/office/drawing/2014/main" id="{45DD3683-3670-04F7-C853-DB2C81F64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482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" altLang="es-ES" sz="1800"/>
          </a:p>
        </p:txBody>
      </p:sp>
      <p:sp>
        <p:nvSpPr>
          <p:cNvPr id="29703" name="Text Box 38">
            <a:extLst>
              <a:ext uri="{FF2B5EF4-FFF2-40B4-BE49-F238E27FC236}">
                <a16:creationId xmlns:a16="http://schemas.microsoft.com/office/drawing/2014/main" id="{4D0153E9-2E4D-7F87-7C46-B60E3414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068638"/>
            <a:ext cx="6337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1155CC"/>
                </a:solidFill>
              </a:rPr>
              <a:t>They are not parsed by the XML processor so they are very usefull in texts with many “illegal” characters.</a:t>
            </a:r>
            <a:endParaRPr lang="es-ES" altLang="es-ES" sz="1800">
              <a:solidFill>
                <a:srgbClr val="1155CC"/>
              </a:solidFill>
            </a:endParaRPr>
          </a:p>
        </p:txBody>
      </p:sp>
      <p:sp>
        <p:nvSpPr>
          <p:cNvPr id="29704" name="Text Box 39">
            <a:extLst>
              <a:ext uri="{FF2B5EF4-FFF2-40B4-BE49-F238E27FC236}">
                <a16:creationId xmlns:a16="http://schemas.microsoft.com/office/drawing/2014/main" id="{0B2EB7E2-9429-1DDD-56A0-957A25A8E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003675"/>
            <a:ext cx="633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1155CC"/>
                </a:solidFill>
              </a:rPr>
              <a:t>CDATA sections begin with </a:t>
            </a:r>
            <a:r>
              <a:rPr lang="es-ES" altLang="es-ES" sz="1800" b="1"/>
              <a:t>&lt;![CDATA[</a:t>
            </a:r>
            <a:r>
              <a:rPr lang="es-ES" altLang="es-ES" sz="1800">
                <a:solidFill>
                  <a:srgbClr val="1155CC"/>
                </a:solidFill>
              </a:rPr>
              <a:t> and end with </a:t>
            </a:r>
            <a:r>
              <a:rPr lang="es-ES" altLang="es-ES" sz="1800" b="1"/>
              <a:t>]]&gt;</a:t>
            </a:r>
            <a:r>
              <a:rPr lang="es-ES" altLang="es-ES" sz="1800" b="1">
                <a:solidFill>
                  <a:srgbClr val="1155CC"/>
                </a:solidFill>
              </a:rPr>
              <a:t>.</a:t>
            </a:r>
            <a:r>
              <a:rPr lang="es-ES" altLang="es-ES" sz="1800">
                <a:solidFill>
                  <a:srgbClr val="1155CC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299B89C-6A18-CED8-937D-D66545507B8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000" b="1">
                <a:solidFill>
                  <a:srgbClr val="1155CC"/>
                </a:solidFill>
              </a:rPr>
              <a:t>CDATA Sections</a:t>
            </a:r>
            <a:endParaRPr lang="es-ES" altLang="es-ES" sz="2000" b="1">
              <a:solidFill>
                <a:srgbClr val="1155CC"/>
              </a:solidFill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E12537A6-07C3-0AE4-B8C0-343705AE5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4" name="Text Box 14">
            <a:extLst>
              <a:ext uri="{FF2B5EF4-FFF2-40B4-BE49-F238E27FC236}">
                <a16:creationId xmlns:a16="http://schemas.microsoft.com/office/drawing/2014/main" id="{81FA535C-F95B-4E07-1950-4D57E9E7C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0725" name="Text Box 15">
            <a:extLst>
              <a:ext uri="{FF2B5EF4-FFF2-40B4-BE49-F238E27FC236}">
                <a16:creationId xmlns:a16="http://schemas.microsoft.com/office/drawing/2014/main" id="{A3DA3D3F-F4ED-7A12-E832-F38C9D2A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1F484540-14F5-8019-7162-AF60DE643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482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CFD2827F-C967-B8F1-3EE0-5A412718A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852738"/>
            <a:ext cx="4248150" cy="284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>
                <a:solidFill>
                  <a:srgbClr val="0000FF"/>
                </a:solidFill>
              </a:rPr>
              <a:t>&lt;script&gt;</a:t>
            </a:r>
            <a:r>
              <a:rPr lang="es-ES" altLang="es-ES" sz="18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>
                <a:solidFill>
                  <a:srgbClr val="0000FF"/>
                </a:solidFill>
              </a:rPr>
              <a:t>&lt;![CDATA[</a:t>
            </a:r>
            <a:r>
              <a:rPr lang="es-ES" altLang="es-ES" sz="1800"/>
              <a:t> function match(a,b) 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/>
              <a:t>                     if (a &lt; b &amp;&amp; a &lt; 0)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/>
              <a:t>                     { return 1; }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/>
              <a:t>                     else { return 0; } }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/>
              <a:t> </a:t>
            </a:r>
            <a:r>
              <a:rPr lang="es-ES" altLang="es-ES" sz="1800">
                <a:solidFill>
                  <a:srgbClr val="0000FF"/>
                </a:solidFill>
              </a:rPr>
              <a:t>]]&gt;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800">
                <a:solidFill>
                  <a:srgbClr val="0000FF"/>
                </a:solidFill>
              </a:rPr>
              <a:t>&lt;/script&gt;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A88DB17-B1BE-18E3-23CD-4698724F93C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Origin of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9E34E7F-98A2-1ABA-0467-F33BFE4A3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6">
            <a:extLst>
              <a:ext uri="{FF2B5EF4-FFF2-40B4-BE49-F238E27FC236}">
                <a16:creationId xmlns:a16="http://schemas.microsoft.com/office/drawing/2014/main" id="{687475A3-72EF-8C5D-7DE9-CE242F5DE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068638"/>
            <a:ext cx="70580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XML is a subset of SGML that makes it easier to share documents through the Internet or different applications.</a:t>
            </a:r>
          </a:p>
        </p:txBody>
      </p:sp>
      <p:sp>
        <p:nvSpPr>
          <p:cNvPr id="5125" name="Text Box 14">
            <a:extLst>
              <a:ext uri="{FF2B5EF4-FFF2-40B4-BE49-F238E27FC236}">
                <a16:creationId xmlns:a16="http://schemas.microsoft.com/office/drawing/2014/main" id="{09B3801B-18C5-20DB-D37D-DDE9B0D5A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5126" name="Text Box 15">
            <a:extLst>
              <a:ext uri="{FF2B5EF4-FFF2-40B4-BE49-F238E27FC236}">
                <a16:creationId xmlns:a16="http://schemas.microsoft.com/office/drawing/2014/main" id="{127F84AC-EFB6-A441-ECC2-56F430B7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0EA7CD6-0484-BE06-12A4-F99E27A26C6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000" b="1">
                <a:solidFill>
                  <a:srgbClr val="1155CC"/>
                </a:solidFill>
              </a:rPr>
              <a:t>Comments</a:t>
            </a:r>
            <a:endParaRPr lang="es-ES" altLang="es-ES" sz="2000" b="1">
              <a:solidFill>
                <a:srgbClr val="1155CC"/>
              </a:solidFill>
            </a:endParaRPr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A4CE05DE-B415-702E-B128-39FB9EA2F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14">
            <a:extLst>
              <a:ext uri="{FF2B5EF4-FFF2-40B4-BE49-F238E27FC236}">
                <a16:creationId xmlns:a16="http://schemas.microsoft.com/office/drawing/2014/main" id="{034C9CC7-4EC9-A3CF-2200-E23D8F72C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1749" name="Text Box 15">
            <a:extLst>
              <a:ext uri="{FF2B5EF4-FFF2-40B4-BE49-F238E27FC236}">
                <a16:creationId xmlns:a16="http://schemas.microsoft.com/office/drawing/2014/main" id="{9C0693DC-7A88-6AA2-DD04-1CDF944BD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2B61CDB3-E7DA-95CD-25C6-D1370386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482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286B8272-976B-DD08-5BAE-3A896D26A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781300"/>
            <a:ext cx="633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800">
                <a:solidFill>
                  <a:srgbClr val="1155CC"/>
                </a:solidFill>
              </a:rPr>
              <a:t>They </a:t>
            </a:r>
            <a:r>
              <a:rPr lang="es-ES" altLang="es-ES" sz="1800">
                <a:solidFill>
                  <a:srgbClr val="1155CC"/>
                </a:solidFill>
              </a:rPr>
              <a:t>start with the string </a:t>
            </a:r>
            <a:r>
              <a:rPr lang="es-ES" altLang="es-ES" sz="1800"/>
              <a:t>&lt;!--</a:t>
            </a:r>
            <a:r>
              <a:rPr lang="es-ES" altLang="es-ES" sz="1800">
                <a:solidFill>
                  <a:srgbClr val="1155CC"/>
                </a:solidFill>
              </a:rPr>
              <a:t> and end with the string </a:t>
            </a:r>
            <a:r>
              <a:rPr lang="es-ES" altLang="es-ES" sz="1800"/>
              <a:t>--&gt; </a:t>
            </a:r>
          </a:p>
        </p:txBody>
      </p:sp>
      <p:sp>
        <p:nvSpPr>
          <p:cNvPr id="31752" name="Text Box 8">
            <a:extLst>
              <a:ext uri="{FF2B5EF4-FFF2-40B4-BE49-F238E27FC236}">
                <a16:creationId xmlns:a16="http://schemas.microsoft.com/office/drawing/2014/main" id="{A7372AFE-ADCD-47B7-0855-4C4ACDE90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500438"/>
            <a:ext cx="381635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1400">
                <a:solidFill>
                  <a:srgbClr val="1155CC"/>
                </a:solidFill>
              </a:rPr>
              <a:t>&lt;name</a:t>
            </a:r>
            <a:r>
              <a:rPr lang="es-ES" altLang="es-ES" sz="1400"/>
              <a:t> </a:t>
            </a:r>
            <a:r>
              <a:rPr lang="es-ES" altLang="es-ES" sz="1400">
                <a:solidFill>
                  <a:srgbClr val="FF0000"/>
                </a:solidFill>
              </a:rPr>
              <a:t>nickname</a:t>
            </a:r>
            <a:r>
              <a:rPr lang="es-ES" altLang="es-ES" sz="1400"/>
              <a:t>='Shiny John'</a:t>
            </a:r>
            <a:r>
              <a:rPr lang="es-ES" altLang="es-ES" sz="1400">
                <a:solidFill>
                  <a:srgbClr val="1155CC"/>
                </a:solidFill>
              </a:rPr>
              <a:t>&gt;</a:t>
            </a:r>
            <a:r>
              <a:rPr lang="es-ES" altLang="es-ES" sz="1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400">
                <a:solidFill>
                  <a:srgbClr val="1155CC"/>
                </a:solidFill>
              </a:rPr>
              <a:t>      &lt;first&gt;</a:t>
            </a:r>
            <a:r>
              <a:rPr lang="es-ES" altLang="es-ES" sz="1400"/>
              <a:t>John</a:t>
            </a:r>
            <a:r>
              <a:rPr lang="es-ES" altLang="es-ES" sz="1400">
                <a:solidFill>
                  <a:srgbClr val="1155CC"/>
                </a:solidFill>
              </a:rPr>
              <a:t>&lt;/first&gt;</a:t>
            </a:r>
            <a:r>
              <a:rPr lang="es-ES" altLang="es-ES" sz="1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400" i="1">
                <a:solidFill>
                  <a:srgbClr val="008000"/>
                </a:solidFill>
              </a:rPr>
              <a:t>      &lt;!--John lost his middle name in a fire</a:t>
            </a:r>
            <a:r>
              <a:rPr lang="es-ES" altLang="es-ES" sz="1400">
                <a:solidFill>
                  <a:srgbClr val="008000"/>
                </a:solidFill>
              </a:rPr>
              <a:t>--&gt;</a:t>
            </a:r>
            <a:r>
              <a:rPr lang="es-ES" altLang="es-ES" sz="1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400">
                <a:solidFill>
                  <a:srgbClr val="1155CC"/>
                </a:solidFill>
              </a:rPr>
              <a:t>      &lt;middle&gt;&lt;/middle&gt;</a:t>
            </a:r>
            <a:r>
              <a:rPr lang="es-ES" altLang="es-ES" sz="1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400">
                <a:solidFill>
                  <a:srgbClr val="1155CC"/>
                </a:solidFill>
              </a:rPr>
              <a:t>      &lt;last&gt;</a:t>
            </a:r>
            <a:r>
              <a:rPr lang="es-ES" altLang="es-ES" sz="1400"/>
              <a:t>Doe</a:t>
            </a:r>
            <a:r>
              <a:rPr lang="es-ES" altLang="es-ES" sz="1400">
                <a:solidFill>
                  <a:srgbClr val="1155CC"/>
                </a:solidFill>
              </a:rPr>
              <a:t>&lt;/last&gt;</a:t>
            </a:r>
            <a:r>
              <a:rPr lang="es-ES" altLang="es-ES" sz="1400"/>
              <a:t>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s-ES" altLang="es-ES" sz="1400">
                <a:solidFill>
                  <a:srgbClr val="1155CC"/>
                </a:solidFill>
              </a:rPr>
              <a:t>&lt;/name&gt;</a:t>
            </a:r>
            <a:r>
              <a:rPr lang="es-ES" altLang="es-ES" sz="18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3538F4C-0934-F16C-1AEC-15349A0F2E0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12775" y="1447547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400" b="1">
                <a:solidFill>
                  <a:srgbClr val="1155CC"/>
                </a:solidFill>
              </a:rPr>
              <a:t>Namespaces</a:t>
            </a:r>
            <a:endParaRPr lang="es-ES" altLang="es-ES" sz="2400" b="1">
              <a:solidFill>
                <a:srgbClr val="1155CC"/>
              </a:solidFill>
            </a:endParaRP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9CCCDCA1-FF25-38D3-6714-7995266A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2" name="Text Box 14">
            <a:extLst>
              <a:ext uri="{FF2B5EF4-FFF2-40B4-BE49-F238E27FC236}">
                <a16:creationId xmlns:a16="http://schemas.microsoft.com/office/drawing/2014/main" id="{B9071EE5-0F16-FF4D-F7FF-4B1AAAB5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2773" name="Text Box 15">
            <a:extLst>
              <a:ext uri="{FF2B5EF4-FFF2-40B4-BE49-F238E27FC236}">
                <a16:creationId xmlns:a16="http://schemas.microsoft.com/office/drawing/2014/main" id="{B5122C4D-59E9-7E1C-18BC-8958F0A28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775B244F-9827-2B27-603F-75F0C0046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482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179B3DE7-630B-444F-23E8-55ECAD65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2239710"/>
            <a:ext cx="68405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1800" dirty="0"/>
              <a:t> </a:t>
            </a:r>
            <a:r>
              <a:rPr lang="es-ES" altLang="es-ES" sz="1800" dirty="0" err="1">
                <a:solidFill>
                  <a:srgbClr val="1155CC"/>
                </a:solidFill>
              </a:rPr>
              <a:t>There</a:t>
            </a:r>
            <a:r>
              <a:rPr lang="es-ES" altLang="es-ES" sz="1800" dirty="0">
                <a:solidFill>
                  <a:srgbClr val="1155CC"/>
                </a:solidFill>
              </a:rPr>
              <a:t> are </a:t>
            </a:r>
            <a:r>
              <a:rPr lang="es-ES" altLang="es-ES" sz="1800" dirty="0" err="1">
                <a:solidFill>
                  <a:srgbClr val="1155CC"/>
                </a:solidFill>
              </a:rPr>
              <a:t>frequent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conflicts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when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trying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to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mix</a:t>
            </a:r>
            <a:r>
              <a:rPr lang="es-ES" altLang="es-ES" sz="1800" dirty="0">
                <a:solidFill>
                  <a:srgbClr val="1155CC"/>
                </a:solidFill>
              </a:rPr>
              <a:t> XML </a:t>
            </a:r>
            <a:r>
              <a:rPr lang="es-ES" altLang="es-ES" sz="1800" dirty="0" err="1">
                <a:solidFill>
                  <a:srgbClr val="1155CC"/>
                </a:solidFill>
              </a:rPr>
              <a:t>documents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from</a:t>
            </a:r>
            <a:r>
              <a:rPr lang="es-ES" altLang="es-ES" sz="1800" dirty="0">
                <a:solidFill>
                  <a:srgbClr val="1155CC"/>
                </a:solidFill>
              </a:rPr>
              <a:t> </a:t>
            </a:r>
            <a:r>
              <a:rPr lang="es-ES" altLang="es-ES" sz="1800" dirty="0" err="1">
                <a:solidFill>
                  <a:srgbClr val="1155CC"/>
                </a:solidFill>
              </a:rPr>
              <a:t>different</a:t>
            </a:r>
            <a:r>
              <a:rPr lang="es-ES" altLang="es-ES" sz="1800" dirty="0">
                <a:solidFill>
                  <a:srgbClr val="1155CC"/>
                </a:solidFill>
              </a:rPr>
              <a:t> XML </a:t>
            </a:r>
            <a:r>
              <a:rPr lang="es-ES" altLang="es-ES" sz="1800" dirty="0" err="1">
                <a:solidFill>
                  <a:srgbClr val="1155CC"/>
                </a:solidFill>
              </a:rPr>
              <a:t>applications</a:t>
            </a:r>
            <a:r>
              <a:rPr lang="es-ES" altLang="es-ES" sz="1800" dirty="0">
                <a:solidFill>
                  <a:srgbClr val="1155CC"/>
                </a:solidFill>
              </a:rPr>
              <a:t>. 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DD7B17F3-6547-EE34-7661-13EE63300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3263836"/>
            <a:ext cx="3025775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&lt;?xml</a:t>
            </a:r>
            <a:r>
              <a:rPr lang="es-ES" altLang="es-ES" sz="1200"/>
              <a:t> </a:t>
            </a:r>
            <a:r>
              <a:rPr lang="es-ES" altLang="es-ES" sz="1200">
                <a:solidFill>
                  <a:srgbClr val="FF0000"/>
                </a:solidFill>
              </a:rPr>
              <a:t>version</a:t>
            </a:r>
            <a:r>
              <a:rPr lang="es-ES" altLang="es-ES" sz="1200"/>
              <a:t>="1.0" </a:t>
            </a:r>
            <a:r>
              <a:rPr lang="es-ES" altLang="es-ES" sz="1200">
                <a:solidFill>
                  <a:srgbClr val="FF0000"/>
                </a:solidFill>
              </a:rPr>
              <a:t>encoding</a:t>
            </a:r>
            <a:r>
              <a:rPr lang="es-ES" altLang="es-ES" sz="1200"/>
              <a:t>="utf-8"</a:t>
            </a:r>
            <a:r>
              <a:rPr lang="es-ES" altLang="es-ES" sz="1200">
                <a:solidFill>
                  <a:srgbClr val="0000FF"/>
                </a:solidFill>
              </a:rPr>
              <a:t>?&gt;</a:t>
            </a:r>
            <a:endParaRPr lang="es-ES" altLang="es-ES" sz="1200" b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&lt;title&gt;</a:t>
            </a:r>
            <a:r>
              <a:rPr lang="es-ES" altLang="es-ES" sz="1200"/>
              <a:t>Hidden figures</a:t>
            </a:r>
            <a:r>
              <a:rPr lang="es-ES" altLang="es-ES" sz="1200">
                <a:solidFill>
                  <a:srgbClr val="0000FF"/>
                </a:solidFill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&lt;author&gt;</a:t>
            </a:r>
            <a:r>
              <a:rPr lang="es-ES" altLang="es-ES" sz="1200"/>
              <a:t>M.L. Shetterly</a:t>
            </a:r>
            <a:r>
              <a:rPr lang="es-ES" altLang="es-ES" sz="1200">
                <a:solidFill>
                  <a:srgbClr val="0000FF"/>
                </a:solidFill>
              </a:rPr>
              <a:t>&lt;/author&gt;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&lt;price&gt;</a:t>
            </a:r>
            <a:r>
              <a:rPr lang="es-ES" altLang="es-ES" sz="1200"/>
              <a:t>19.99</a:t>
            </a:r>
            <a:r>
              <a:rPr lang="es-ES" altLang="es-ES" sz="1200">
                <a:solidFill>
                  <a:srgbClr val="0000FF"/>
                </a:solidFill>
              </a:rPr>
              <a:t>&lt;/price&gt;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&lt;/item&gt;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&lt;title&gt;</a:t>
            </a:r>
            <a:r>
              <a:rPr lang="es-ES" altLang="es-ES" sz="1200"/>
              <a:t>A man called Ove</a:t>
            </a:r>
            <a:r>
              <a:rPr lang="es-ES" altLang="es-ES" sz="1200">
                <a:solidFill>
                  <a:srgbClr val="0000FF"/>
                </a:solidFill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&lt;author&gt;</a:t>
            </a:r>
            <a:r>
              <a:rPr lang="es-ES" altLang="es-ES" sz="1200"/>
              <a:t>Fredrik Backman</a:t>
            </a:r>
            <a:r>
              <a:rPr lang="es-ES" altLang="es-ES" sz="1200">
                <a:solidFill>
                  <a:srgbClr val="0000FF"/>
                </a:solidFill>
              </a:rPr>
              <a:t>&lt;/author&gt;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&lt;price&gt;</a:t>
            </a:r>
            <a:r>
              <a:rPr lang="es-ES" altLang="es-ES" sz="1200"/>
              <a:t>19.59</a:t>
            </a:r>
            <a:r>
              <a:rPr lang="es-ES" altLang="es-ES" sz="1200">
                <a:solidFill>
                  <a:srgbClr val="0000FF"/>
                </a:solidFill>
              </a:rPr>
              <a:t>&lt;/price&gt;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&lt;/collection &gt;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7084D5AA-5EC6-D338-F43C-672F551BD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520" y="3263836"/>
            <a:ext cx="3025775" cy="255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>
                <a:solidFill>
                  <a:srgbClr val="0000FF"/>
                </a:solidFill>
              </a:rPr>
              <a:t>&lt;?</a:t>
            </a:r>
            <a:r>
              <a:rPr lang="es-ES" altLang="es-ES" sz="1200" dirty="0" err="1">
                <a:solidFill>
                  <a:srgbClr val="0000FF"/>
                </a:solidFill>
              </a:rPr>
              <a:t>xml</a:t>
            </a:r>
            <a:r>
              <a:rPr lang="es-ES" altLang="es-ES" sz="1200" dirty="0"/>
              <a:t> </a:t>
            </a:r>
            <a:r>
              <a:rPr lang="es-ES" altLang="es-ES" sz="1200" dirty="0" err="1">
                <a:solidFill>
                  <a:srgbClr val="FF0000"/>
                </a:solidFill>
              </a:rPr>
              <a:t>version</a:t>
            </a:r>
            <a:r>
              <a:rPr lang="es-ES" altLang="es-ES" sz="1200" dirty="0"/>
              <a:t>="1.0" </a:t>
            </a:r>
            <a:r>
              <a:rPr lang="es-ES" altLang="es-ES" sz="1200" dirty="0" err="1">
                <a:solidFill>
                  <a:srgbClr val="FF0000"/>
                </a:solidFill>
              </a:rPr>
              <a:t>encoding</a:t>
            </a:r>
            <a:r>
              <a:rPr lang="es-ES" altLang="es-ES" sz="1200" dirty="0"/>
              <a:t>="utf-8"</a:t>
            </a:r>
            <a:r>
              <a:rPr lang="es-ES" altLang="es-ES" sz="1200" dirty="0">
                <a:solidFill>
                  <a:srgbClr val="0000FF"/>
                </a:solidFill>
              </a:rPr>
              <a:t>?&gt;</a:t>
            </a:r>
            <a:endParaRPr lang="es-ES" altLang="es-ES" sz="1200" b="1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>
                <a:solidFill>
                  <a:srgbClr val="0000FF"/>
                </a:solidFill>
              </a:rPr>
              <a:t>&lt;</a:t>
            </a:r>
            <a:r>
              <a:rPr lang="es-ES" altLang="es-ES" sz="1200" dirty="0" err="1">
                <a:solidFill>
                  <a:srgbClr val="0000FF"/>
                </a:solidFill>
              </a:rPr>
              <a:t>collection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 dirty="0">
                <a:solidFill>
                  <a:srgbClr val="0000FF"/>
                </a:solidFill>
              </a:rPr>
              <a:t>     &lt;</a:t>
            </a:r>
            <a:r>
              <a:rPr lang="es-ES_tradnl" altLang="es-ES" sz="1200" dirty="0" err="1">
                <a:solidFill>
                  <a:srgbClr val="0000FF"/>
                </a:solidFill>
              </a:rPr>
              <a:t>item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  <a:endParaRPr lang="es-ES" altLang="es-ES" sz="12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        </a:t>
            </a:r>
            <a:r>
              <a:rPr lang="es-ES" altLang="es-ES" sz="1200" dirty="0">
                <a:solidFill>
                  <a:srgbClr val="0000FF"/>
                </a:solidFill>
              </a:rPr>
              <a:t>&lt;</a:t>
            </a:r>
            <a:r>
              <a:rPr lang="es-ES" altLang="es-ES" sz="1200" dirty="0" err="1">
                <a:solidFill>
                  <a:srgbClr val="0000FF"/>
                </a:solidFill>
              </a:rPr>
              <a:t>title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  <a:r>
              <a:rPr lang="es-ES" altLang="es-ES" sz="1200" dirty="0"/>
              <a:t>A head full </a:t>
            </a:r>
            <a:r>
              <a:rPr lang="es-ES" altLang="es-ES" sz="1200" dirty="0" err="1"/>
              <a:t>of</a:t>
            </a:r>
            <a:r>
              <a:rPr lang="es-ES" altLang="es-ES" sz="1200" dirty="0"/>
              <a:t> </a:t>
            </a:r>
            <a:r>
              <a:rPr lang="es-ES" altLang="es-ES" sz="1200" dirty="0" err="1"/>
              <a:t>dreams</a:t>
            </a:r>
            <a:r>
              <a:rPr lang="es-ES" altLang="es-ES" sz="1200" dirty="0">
                <a:solidFill>
                  <a:srgbClr val="0000FF"/>
                </a:solidFill>
              </a:rPr>
              <a:t>&lt;/</a:t>
            </a:r>
            <a:r>
              <a:rPr lang="es-ES" altLang="es-ES" sz="1200" dirty="0" err="1">
                <a:solidFill>
                  <a:srgbClr val="0000FF"/>
                </a:solidFill>
              </a:rPr>
              <a:t>title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        </a:t>
            </a:r>
            <a:r>
              <a:rPr lang="es-ES" altLang="es-ES" sz="1200" dirty="0">
                <a:solidFill>
                  <a:srgbClr val="0000FF"/>
                </a:solidFill>
              </a:rPr>
              <a:t>&lt;</a:t>
            </a:r>
            <a:r>
              <a:rPr lang="es-ES" altLang="es-ES" sz="1200" dirty="0" err="1">
                <a:solidFill>
                  <a:srgbClr val="0000FF"/>
                </a:solidFill>
              </a:rPr>
              <a:t>singer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  <a:r>
              <a:rPr lang="es-ES" altLang="es-ES" sz="1200" dirty="0"/>
              <a:t>Coldplay</a:t>
            </a:r>
            <a:r>
              <a:rPr lang="es-ES" altLang="es-ES" sz="1200" dirty="0">
                <a:solidFill>
                  <a:srgbClr val="0000FF"/>
                </a:solidFill>
              </a:rPr>
              <a:t>&lt;/</a:t>
            </a:r>
            <a:r>
              <a:rPr lang="es-ES" altLang="es-ES" sz="1200" dirty="0" err="1">
                <a:solidFill>
                  <a:srgbClr val="0000FF"/>
                </a:solidFill>
              </a:rPr>
              <a:t>singer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/>
              <a:t>        </a:t>
            </a:r>
            <a:r>
              <a:rPr lang="es-ES" altLang="es-ES" sz="1200" dirty="0">
                <a:solidFill>
                  <a:srgbClr val="0000FF"/>
                </a:solidFill>
              </a:rPr>
              <a:t>&lt;</a:t>
            </a:r>
            <a:r>
              <a:rPr lang="es-ES" altLang="es-ES" sz="1200" dirty="0" err="1">
                <a:solidFill>
                  <a:srgbClr val="0000FF"/>
                </a:solidFill>
              </a:rPr>
              <a:t>price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  <a:r>
              <a:rPr lang="es-ES" altLang="es-ES" sz="1200" dirty="0"/>
              <a:t>7.99</a:t>
            </a:r>
            <a:r>
              <a:rPr lang="es-ES" altLang="es-ES" sz="1200" dirty="0">
                <a:solidFill>
                  <a:srgbClr val="0000FF"/>
                </a:solidFill>
              </a:rPr>
              <a:t>&lt;/</a:t>
            </a:r>
            <a:r>
              <a:rPr lang="es-ES" altLang="es-ES" sz="1200" dirty="0" err="1">
                <a:solidFill>
                  <a:srgbClr val="0000FF"/>
                </a:solidFill>
              </a:rPr>
              <a:t>price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 dirty="0">
                <a:solidFill>
                  <a:srgbClr val="0000FF"/>
                </a:solidFill>
              </a:rPr>
              <a:t>   &lt;/</a:t>
            </a:r>
            <a:r>
              <a:rPr lang="es-ES" altLang="es-ES" sz="1200" dirty="0" err="1">
                <a:solidFill>
                  <a:srgbClr val="0000FF"/>
                </a:solidFill>
              </a:rPr>
              <a:t>item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 dirty="0">
                <a:solidFill>
                  <a:srgbClr val="0000FF"/>
                </a:solidFill>
              </a:rPr>
              <a:t>   &lt;</a:t>
            </a:r>
            <a:r>
              <a:rPr lang="es-ES_tradnl" altLang="es-ES" sz="1200" dirty="0" err="1">
                <a:solidFill>
                  <a:srgbClr val="0000FF"/>
                </a:solidFill>
              </a:rPr>
              <a:t>item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  <a:endParaRPr lang="es-ES" altLang="es-ES" sz="1800" dirty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800" dirty="0"/>
              <a:t>     </a:t>
            </a:r>
            <a:r>
              <a:rPr lang="es-ES" altLang="es-ES" sz="1200" dirty="0">
                <a:solidFill>
                  <a:srgbClr val="0000FF"/>
                </a:solidFill>
              </a:rPr>
              <a:t>&lt;</a:t>
            </a:r>
            <a:r>
              <a:rPr lang="es-ES" altLang="es-ES" sz="1200" dirty="0" err="1">
                <a:solidFill>
                  <a:srgbClr val="0000FF"/>
                </a:solidFill>
              </a:rPr>
              <a:t>title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  <a:r>
              <a:rPr lang="es-ES" altLang="es-ES" sz="1200" dirty="0" err="1"/>
              <a:t>Ghost</a:t>
            </a:r>
            <a:r>
              <a:rPr lang="es-ES" altLang="es-ES" sz="1200" dirty="0"/>
              <a:t> </a:t>
            </a:r>
            <a:r>
              <a:rPr lang="es-ES" altLang="es-ES" sz="1200" dirty="0" err="1"/>
              <a:t>stories</a:t>
            </a:r>
            <a:r>
              <a:rPr lang="es-ES" altLang="es-ES" sz="1200" dirty="0">
                <a:solidFill>
                  <a:srgbClr val="0000FF"/>
                </a:solidFill>
              </a:rPr>
              <a:t>&lt;/</a:t>
            </a:r>
            <a:r>
              <a:rPr lang="es-ES" altLang="es-ES" sz="1200" dirty="0" err="1">
                <a:solidFill>
                  <a:srgbClr val="0000FF"/>
                </a:solidFill>
              </a:rPr>
              <a:t>title</a:t>
            </a:r>
            <a:r>
              <a:rPr lang="es-ES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 dirty="0">
                <a:solidFill>
                  <a:srgbClr val="0000FF"/>
                </a:solidFill>
              </a:rPr>
              <a:t>        &lt;</a:t>
            </a:r>
            <a:r>
              <a:rPr lang="es-ES_tradnl" altLang="es-ES" sz="1200" dirty="0" err="1">
                <a:solidFill>
                  <a:srgbClr val="0000FF"/>
                </a:solidFill>
              </a:rPr>
              <a:t>singer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  <a:r>
              <a:rPr lang="es-ES_tradnl" altLang="es-ES" sz="1200" dirty="0"/>
              <a:t>Coldplay</a:t>
            </a:r>
            <a:r>
              <a:rPr lang="es-ES_tradnl" altLang="es-ES" sz="1200" dirty="0">
                <a:solidFill>
                  <a:srgbClr val="0000FF"/>
                </a:solidFill>
              </a:rPr>
              <a:t>&lt;/</a:t>
            </a:r>
            <a:r>
              <a:rPr lang="es-ES_tradnl" altLang="es-ES" sz="1200" dirty="0" err="1">
                <a:solidFill>
                  <a:srgbClr val="0000FF"/>
                </a:solidFill>
              </a:rPr>
              <a:t>singer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 dirty="0">
                <a:solidFill>
                  <a:srgbClr val="0000FF"/>
                </a:solidFill>
              </a:rPr>
              <a:t>        &lt;</a:t>
            </a:r>
            <a:r>
              <a:rPr lang="es-ES_tradnl" altLang="es-ES" sz="1200" dirty="0" err="1">
                <a:solidFill>
                  <a:srgbClr val="0000FF"/>
                </a:solidFill>
              </a:rPr>
              <a:t>price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  <a:r>
              <a:rPr lang="es-ES_tradnl" altLang="es-ES" sz="1200" dirty="0"/>
              <a:t>7.99</a:t>
            </a:r>
            <a:r>
              <a:rPr lang="es-ES_tradnl" altLang="es-ES" sz="1200" dirty="0">
                <a:solidFill>
                  <a:srgbClr val="0000FF"/>
                </a:solidFill>
              </a:rPr>
              <a:t>&lt;/</a:t>
            </a:r>
            <a:r>
              <a:rPr lang="es-ES_tradnl" altLang="es-ES" sz="1200" dirty="0" err="1">
                <a:solidFill>
                  <a:srgbClr val="0000FF"/>
                </a:solidFill>
              </a:rPr>
              <a:t>price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 dirty="0">
                <a:solidFill>
                  <a:srgbClr val="0000FF"/>
                </a:solidFill>
              </a:rPr>
              <a:t>   &lt;/</a:t>
            </a:r>
            <a:r>
              <a:rPr lang="es-ES_tradnl" altLang="es-ES" sz="1200" dirty="0" err="1">
                <a:solidFill>
                  <a:srgbClr val="0000FF"/>
                </a:solidFill>
              </a:rPr>
              <a:t>item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 dirty="0">
                <a:solidFill>
                  <a:srgbClr val="0000FF"/>
                </a:solidFill>
              </a:rPr>
              <a:t>&lt;/</a:t>
            </a:r>
            <a:r>
              <a:rPr lang="es-ES_tradnl" altLang="es-ES" sz="1200" dirty="0" err="1">
                <a:solidFill>
                  <a:srgbClr val="0000FF"/>
                </a:solidFill>
              </a:rPr>
              <a:t>collection</a:t>
            </a:r>
            <a:r>
              <a:rPr lang="es-ES_tradnl" altLang="es-ES" sz="1200" dirty="0">
                <a:solidFill>
                  <a:srgbClr val="0000FF"/>
                </a:solidFill>
              </a:rPr>
              <a:t>&gt;</a:t>
            </a:r>
            <a:endParaRPr lang="es-ES" altLang="es-E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EDA656E-2207-1138-1467-AA055BB205A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92162" y="1458644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400" b="1" dirty="0" err="1">
                <a:solidFill>
                  <a:srgbClr val="1155CC"/>
                </a:solidFill>
              </a:rPr>
              <a:t>Namespaces</a:t>
            </a:r>
            <a:endParaRPr lang="es-ES" altLang="es-ES" sz="2400" b="1" dirty="0">
              <a:solidFill>
                <a:srgbClr val="1155CC"/>
              </a:solidFill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1CD8FE49-A43B-5015-BCF0-605A7B66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Text Box 14">
            <a:extLst>
              <a:ext uri="{FF2B5EF4-FFF2-40B4-BE49-F238E27FC236}">
                <a16:creationId xmlns:a16="http://schemas.microsoft.com/office/drawing/2014/main" id="{9067DB8A-1471-6EF5-E81D-48E61B6FC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3797" name="Text Box 15">
            <a:extLst>
              <a:ext uri="{FF2B5EF4-FFF2-40B4-BE49-F238E27FC236}">
                <a16:creationId xmlns:a16="http://schemas.microsoft.com/office/drawing/2014/main" id="{FF795FA0-84B1-2A57-2F0A-30AD82E6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AD4C1849-318B-7784-6EA1-9D559E45C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2250807"/>
            <a:ext cx="698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1800"/>
              <a:t>  </a:t>
            </a:r>
            <a:r>
              <a:rPr lang="es-ES" altLang="es-ES" sz="1800">
                <a:solidFill>
                  <a:srgbClr val="1155CC"/>
                </a:solidFill>
              </a:rPr>
              <a:t>We can define different namespaces for </a:t>
            </a:r>
            <a:r>
              <a:rPr lang="es-ES" altLang="es-ES" sz="1800" i="1">
                <a:solidFill>
                  <a:srgbClr val="1155CC"/>
                </a:solidFill>
              </a:rPr>
              <a:t>book</a:t>
            </a:r>
            <a:r>
              <a:rPr lang="es-ES" altLang="es-ES" sz="1800">
                <a:solidFill>
                  <a:srgbClr val="1155CC"/>
                </a:solidFill>
              </a:rPr>
              <a:t> and </a:t>
            </a:r>
            <a:r>
              <a:rPr lang="es-ES" altLang="es-ES" sz="1800" i="1">
                <a:solidFill>
                  <a:srgbClr val="1155CC"/>
                </a:solidFill>
              </a:rPr>
              <a:t>disc</a:t>
            </a:r>
            <a:r>
              <a:rPr lang="es-ES" altLang="es-ES" sz="1800">
                <a:solidFill>
                  <a:srgbClr val="1155CC"/>
                </a:solidFill>
              </a:rPr>
              <a:t> elements.</a:t>
            </a:r>
            <a:r>
              <a:rPr lang="es-ES" altLang="es-ES" sz="1800"/>
              <a:t> </a:t>
            </a:r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3182C134-F350-86BE-609F-1E90C68A5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3042969"/>
            <a:ext cx="3671887" cy="246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&lt;?xml</a:t>
            </a:r>
            <a:r>
              <a:rPr lang="es-ES" altLang="es-ES" sz="1200"/>
              <a:t> </a:t>
            </a:r>
            <a:r>
              <a:rPr lang="es-ES" altLang="es-ES" sz="1200">
                <a:solidFill>
                  <a:srgbClr val="FF0000"/>
                </a:solidFill>
              </a:rPr>
              <a:t>version</a:t>
            </a:r>
            <a:r>
              <a:rPr lang="es-ES" altLang="es-ES" sz="1200"/>
              <a:t>="1.0" </a:t>
            </a:r>
            <a:r>
              <a:rPr lang="es-ES" altLang="es-ES" sz="1200">
                <a:solidFill>
                  <a:srgbClr val="FF0000"/>
                </a:solidFill>
              </a:rPr>
              <a:t>encoding</a:t>
            </a:r>
            <a:r>
              <a:rPr lang="es-ES" altLang="es-ES" sz="1200"/>
              <a:t>="utf-8"</a:t>
            </a:r>
            <a:r>
              <a:rPr lang="es-ES" altLang="es-ES" sz="1200">
                <a:solidFill>
                  <a:srgbClr val="0000FF"/>
                </a:solidFill>
              </a:rPr>
              <a:t>?&gt;</a:t>
            </a:r>
            <a:endParaRPr lang="es-ES" altLang="es-ES" sz="1200" b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 </a:t>
            </a:r>
            <a:r>
              <a:rPr lang="es-ES" altLang="es-ES" sz="1200">
                <a:solidFill>
                  <a:srgbClr val="FF0000"/>
                </a:solidFill>
              </a:rPr>
              <a:t>xmlns:book</a:t>
            </a:r>
            <a:r>
              <a:rPr lang="es-ES" altLang="es-ES" sz="1200"/>
              <a:t>=“Mybooks”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&lt;book:item&gt;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&lt;book:title&gt;</a:t>
            </a:r>
            <a:r>
              <a:rPr lang="es-ES" altLang="es-ES" sz="1200"/>
              <a:t>Hidden figures</a:t>
            </a:r>
            <a:r>
              <a:rPr lang="es-ES" altLang="es-ES" sz="1200">
                <a:solidFill>
                  <a:srgbClr val="0000FF"/>
                </a:solidFill>
              </a:rPr>
              <a:t>&lt;/book:title&gt;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&lt;book:author&gt;</a:t>
            </a:r>
            <a:r>
              <a:rPr lang="es-ES" altLang="es-ES" sz="1200"/>
              <a:t>M.L. Shetterly</a:t>
            </a:r>
            <a:r>
              <a:rPr lang="es-ES" altLang="es-ES" sz="1200">
                <a:solidFill>
                  <a:srgbClr val="0000FF"/>
                </a:solidFill>
              </a:rPr>
              <a:t>&lt;/book:author&gt;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&lt;book:price&gt;</a:t>
            </a:r>
            <a:r>
              <a:rPr lang="es-ES" altLang="es-ES" sz="1200"/>
              <a:t>19.99</a:t>
            </a:r>
            <a:r>
              <a:rPr lang="es-ES" altLang="es-ES" sz="1200">
                <a:solidFill>
                  <a:srgbClr val="0000FF"/>
                </a:solidFill>
              </a:rPr>
              <a:t>&lt;/book:price&gt;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&lt;/book:item&gt;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&lt;book:item&gt;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&lt;book:title&gt;</a:t>
            </a:r>
            <a:r>
              <a:rPr lang="es-ES" altLang="es-ES" sz="1200"/>
              <a:t>A man called Ove</a:t>
            </a:r>
            <a:r>
              <a:rPr lang="es-ES" altLang="es-ES" sz="1200">
                <a:solidFill>
                  <a:srgbClr val="0000FF"/>
                </a:solidFill>
              </a:rPr>
              <a:t>&lt;/book:title&gt;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&lt;book:author&gt;</a:t>
            </a:r>
            <a:r>
              <a:rPr lang="es-ES" altLang="es-ES" sz="1200"/>
              <a:t>F. Backman</a:t>
            </a:r>
            <a:r>
              <a:rPr lang="es-ES" altLang="es-ES" sz="1200">
                <a:solidFill>
                  <a:srgbClr val="0000FF"/>
                </a:solidFill>
              </a:rPr>
              <a:t>&lt;/book:author&gt;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&lt;book:price&gt;</a:t>
            </a:r>
            <a:r>
              <a:rPr lang="es-ES" altLang="es-ES" sz="1200"/>
              <a:t>19.59</a:t>
            </a:r>
            <a:r>
              <a:rPr lang="es-ES" altLang="es-ES" sz="1200">
                <a:solidFill>
                  <a:srgbClr val="0000FF"/>
                </a:solidFill>
              </a:rPr>
              <a:t>&lt;/book:price&gt;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&lt;/book:item&gt;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&lt;/collection &gt;</a:t>
            </a:r>
          </a:p>
        </p:txBody>
      </p:sp>
      <p:sp>
        <p:nvSpPr>
          <p:cNvPr id="33800" name="Text Box 9">
            <a:extLst>
              <a:ext uri="{FF2B5EF4-FFF2-40B4-BE49-F238E27FC236}">
                <a16:creationId xmlns:a16="http://schemas.microsoft.com/office/drawing/2014/main" id="{20C4327E-706E-34B5-1FD7-233D4C530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2971532"/>
            <a:ext cx="3816350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&lt;?xml</a:t>
            </a:r>
            <a:r>
              <a:rPr lang="es-ES" altLang="es-ES" sz="1200"/>
              <a:t> </a:t>
            </a:r>
            <a:r>
              <a:rPr lang="es-ES" altLang="es-ES" sz="1200">
                <a:solidFill>
                  <a:srgbClr val="FF0000"/>
                </a:solidFill>
              </a:rPr>
              <a:t>version</a:t>
            </a:r>
            <a:r>
              <a:rPr lang="es-ES" altLang="es-ES" sz="1200"/>
              <a:t>="1.0" </a:t>
            </a:r>
            <a:r>
              <a:rPr lang="es-ES" altLang="es-ES" sz="1200">
                <a:solidFill>
                  <a:srgbClr val="FF0000"/>
                </a:solidFill>
              </a:rPr>
              <a:t>encoding</a:t>
            </a:r>
            <a:r>
              <a:rPr lang="es-ES" altLang="es-ES" sz="1200"/>
              <a:t>="utf-8"</a:t>
            </a:r>
            <a:r>
              <a:rPr lang="es-ES" altLang="es-ES" sz="1200">
                <a:solidFill>
                  <a:srgbClr val="0000FF"/>
                </a:solidFill>
              </a:rPr>
              <a:t>?&gt;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&lt;collection</a:t>
            </a:r>
            <a:r>
              <a:rPr lang="es-ES" altLang="es-ES" sz="1200" b="1">
                <a:solidFill>
                  <a:srgbClr val="0000FF"/>
                </a:solidFill>
              </a:rPr>
              <a:t> </a:t>
            </a:r>
            <a:r>
              <a:rPr lang="es-ES" altLang="es-ES" sz="1200">
                <a:solidFill>
                  <a:srgbClr val="FF0000"/>
                </a:solidFill>
              </a:rPr>
              <a:t>xmlns:disc</a:t>
            </a:r>
            <a:r>
              <a:rPr lang="es-ES" altLang="es-ES" sz="1200"/>
              <a:t>=“Mydiscs”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&lt;disc:item&gt;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&lt;disc:title&gt;</a:t>
            </a:r>
            <a:r>
              <a:rPr lang="es-ES" altLang="es-ES" sz="1200"/>
              <a:t>A head full of dreams</a:t>
            </a:r>
            <a:r>
              <a:rPr lang="es-ES" altLang="es-ES" sz="1200">
                <a:solidFill>
                  <a:srgbClr val="0000FF"/>
                </a:solidFill>
              </a:rPr>
              <a:t>&lt;/disc:title&gt;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&lt;disc:singer&gt;</a:t>
            </a:r>
            <a:r>
              <a:rPr lang="es-ES" altLang="es-ES" sz="1200"/>
              <a:t>Coldplay</a:t>
            </a:r>
            <a:r>
              <a:rPr lang="es-ES" altLang="es-ES" sz="1200">
                <a:solidFill>
                  <a:srgbClr val="0000FF"/>
                </a:solidFill>
              </a:rPr>
              <a:t>&lt;/disc:singer&gt;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&lt;disc:price&gt;</a:t>
            </a:r>
            <a:r>
              <a:rPr lang="es-ES" altLang="es-ES" sz="1200"/>
              <a:t>7.99</a:t>
            </a:r>
            <a:r>
              <a:rPr lang="es-ES" altLang="es-ES" sz="1200">
                <a:solidFill>
                  <a:srgbClr val="0000FF"/>
                </a:solidFill>
              </a:rPr>
              <a:t>&lt;/disc:price&gt;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   &lt;/disc:item&gt;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&lt;disc:item&gt;</a:t>
            </a:r>
            <a:endParaRPr lang="es-ES" altLang="es-ES" sz="18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       &lt;disc:title&gt;</a:t>
            </a:r>
            <a:r>
              <a:rPr lang="es-ES" altLang="es-ES" sz="1200"/>
              <a:t>Ghost stories</a:t>
            </a:r>
            <a:r>
              <a:rPr lang="es-ES" altLang="es-ES" sz="1200">
                <a:solidFill>
                  <a:srgbClr val="0000FF"/>
                </a:solidFill>
              </a:rPr>
              <a:t>&lt;/disc:title&gt;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   &lt;disc:singer&gt;</a:t>
            </a:r>
            <a:r>
              <a:rPr lang="es-ES_tradnl" altLang="es-ES" sz="1200"/>
              <a:t>Coldplay</a:t>
            </a:r>
            <a:r>
              <a:rPr lang="es-ES_tradnl" altLang="es-ES" sz="1200">
                <a:solidFill>
                  <a:srgbClr val="0000FF"/>
                </a:solidFill>
              </a:rPr>
              <a:t>&lt;/disc:singer&gt;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   &lt;disc:price&gt;</a:t>
            </a:r>
            <a:r>
              <a:rPr lang="es-ES_tradnl" altLang="es-ES" sz="1200"/>
              <a:t>7.99</a:t>
            </a:r>
            <a:r>
              <a:rPr lang="es-ES_tradnl" altLang="es-ES" sz="1200">
                <a:solidFill>
                  <a:srgbClr val="0000FF"/>
                </a:solidFill>
              </a:rPr>
              <a:t>&lt;/disc:price&gt;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&lt;/disc:item&gt;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&lt;/collection&gt;</a:t>
            </a:r>
            <a:endParaRPr lang="es-ES" altLang="es-ES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47E94C0-FFF0-91D2-04CD-905DA702057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1255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2400" b="1">
                <a:solidFill>
                  <a:srgbClr val="1155CC"/>
                </a:solidFill>
              </a:rPr>
              <a:t>Namespaces</a:t>
            </a:r>
            <a:endParaRPr lang="es-ES" altLang="es-ES" sz="2400" b="1">
              <a:solidFill>
                <a:srgbClr val="1155CC"/>
              </a:solidFill>
            </a:endParaRP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7C866ABF-C43E-545C-B3EF-74A544F33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Text Box 14">
            <a:extLst>
              <a:ext uri="{FF2B5EF4-FFF2-40B4-BE49-F238E27FC236}">
                <a16:creationId xmlns:a16="http://schemas.microsoft.com/office/drawing/2014/main" id="{BC2554CF-CA87-0D00-0546-26CEE8272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4821" name="Text Box 15">
            <a:extLst>
              <a:ext uri="{FF2B5EF4-FFF2-40B4-BE49-F238E27FC236}">
                <a16:creationId xmlns:a16="http://schemas.microsoft.com/office/drawing/2014/main" id="{99988CB1-6191-40EA-729E-06C3E1155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4822" name="Text Box 7">
            <a:extLst>
              <a:ext uri="{FF2B5EF4-FFF2-40B4-BE49-F238E27FC236}">
                <a16:creationId xmlns:a16="http://schemas.microsoft.com/office/drawing/2014/main" id="{A1BEB993-FA95-058F-0453-1DE97CA27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16113"/>
            <a:ext cx="6840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1800">
                <a:solidFill>
                  <a:srgbClr val="1155CC"/>
                </a:solidFill>
              </a:rPr>
              <a:t>Now we can mix the data from both documents safely. </a:t>
            </a:r>
          </a:p>
        </p:txBody>
      </p:sp>
      <p:sp>
        <p:nvSpPr>
          <p:cNvPr id="34823" name="Text Box 8">
            <a:extLst>
              <a:ext uri="{FF2B5EF4-FFF2-40B4-BE49-F238E27FC236}">
                <a16:creationId xmlns:a16="http://schemas.microsoft.com/office/drawing/2014/main" id="{49EF9416-D11D-F6A0-78DB-06BF69A5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492375"/>
            <a:ext cx="424815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&lt;?xml</a:t>
            </a:r>
            <a:r>
              <a:rPr lang="es-ES" altLang="es-ES" sz="1200"/>
              <a:t> </a:t>
            </a:r>
            <a:r>
              <a:rPr lang="es-ES" altLang="es-ES" sz="1200">
                <a:solidFill>
                  <a:srgbClr val="FF0000"/>
                </a:solidFill>
              </a:rPr>
              <a:t>version</a:t>
            </a:r>
            <a:r>
              <a:rPr lang="es-ES" altLang="es-ES" sz="1200"/>
              <a:t>="1.0" </a:t>
            </a:r>
            <a:r>
              <a:rPr lang="es-ES" altLang="es-ES" sz="1200">
                <a:solidFill>
                  <a:srgbClr val="FF0000"/>
                </a:solidFill>
              </a:rPr>
              <a:t>encoding</a:t>
            </a:r>
            <a:r>
              <a:rPr lang="es-ES" altLang="es-ES" sz="1200"/>
              <a:t>="utf-8"</a:t>
            </a:r>
            <a:r>
              <a:rPr lang="es-ES" altLang="es-ES" sz="1200">
                <a:solidFill>
                  <a:srgbClr val="0000FF"/>
                </a:solidFill>
              </a:rPr>
              <a:t>?&gt;</a:t>
            </a:r>
            <a:endParaRPr lang="es-ES" altLang="es-ES" sz="1200" b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 </a:t>
            </a:r>
            <a:r>
              <a:rPr lang="es-ES" altLang="es-ES" sz="1200">
                <a:solidFill>
                  <a:srgbClr val="FF0000"/>
                </a:solidFill>
              </a:rPr>
              <a:t>xmlns:book</a:t>
            </a:r>
            <a:r>
              <a:rPr lang="es-ES" altLang="es-ES" sz="1200"/>
              <a:t>=“Mybooks” </a:t>
            </a:r>
            <a:r>
              <a:rPr lang="es-ES" altLang="es-ES" sz="1200">
                <a:solidFill>
                  <a:srgbClr val="FF0000"/>
                </a:solidFill>
              </a:rPr>
              <a:t>xmlns:disc</a:t>
            </a:r>
            <a:r>
              <a:rPr lang="es-ES" altLang="es-ES" sz="1200"/>
              <a:t>=“Mydiscs”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&lt;book:item&gt;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&lt;book:title&gt;</a:t>
            </a:r>
            <a:r>
              <a:rPr lang="es-ES" altLang="es-ES" sz="1200"/>
              <a:t>Hidden figures</a:t>
            </a:r>
            <a:r>
              <a:rPr lang="es-ES" altLang="es-ES" sz="1200">
                <a:solidFill>
                  <a:srgbClr val="0000FF"/>
                </a:solidFill>
              </a:rPr>
              <a:t>&lt;/book:title&gt;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&lt;book:author&gt;</a:t>
            </a:r>
            <a:r>
              <a:rPr lang="es-ES" altLang="es-ES" sz="1200"/>
              <a:t>M.L. Shetterly</a:t>
            </a:r>
            <a:r>
              <a:rPr lang="es-ES" altLang="es-ES" sz="1200">
                <a:solidFill>
                  <a:srgbClr val="0000FF"/>
                </a:solidFill>
              </a:rPr>
              <a:t>&lt;/book:author&gt;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&lt;book:price&gt;</a:t>
            </a:r>
            <a:r>
              <a:rPr lang="es-ES" altLang="es-ES" sz="1200"/>
              <a:t>19.99</a:t>
            </a:r>
            <a:r>
              <a:rPr lang="es-ES" altLang="es-ES" sz="1200">
                <a:solidFill>
                  <a:srgbClr val="0000FF"/>
                </a:solidFill>
              </a:rPr>
              <a:t>&lt;/book:price&gt;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&lt;/book:item&gt;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&lt;book:item&gt;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&lt;book:title&gt;</a:t>
            </a:r>
            <a:r>
              <a:rPr lang="es-ES" altLang="es-ES" sz="1200"/>
              <a:t>A man called Ove</a:t>
            </a:r>
            <a:r>
              <a:rPr lang="es-ES" altLang="es-ES" sz="1200">
                <a:solidFill>
                  <a:srgbClr val="0000FF"/>
                </a:solidFill>
              </a:rPr>
              <a:t>&lt;/book:title&gt;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&lt;book:author&gt;</a:t>
            </a:r>
            <a:r>
              <a:rPr lang="es-ES" altLang="es-ES" sz="1200"/>
              <a:t>F. Backman</a:t>
            </a:r>
            <a:r>
              <a:rPr lang="es-ES" altLang="es-ES" sz="1200">
                <a:solidFill>
                  <a:srgbClr val="0000FF"/>
                </a:solidFill>
              </a:rPr>
              <a:t>&lt;/book:author&gt;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&lt;book:price&gt;</a:t>
            </a:r>
            <a:r>
              <a:rPr lang="es-ES" altLang="es-ES" sz="1200"/>
              <a:t>19.59</a:t>
            </a:r>
            <a:r>
              <a:rPr lang="es-ES" altLang="es-ES" sz="1200">
                <a:solidFill>
                  <a:srgbClr val="0000FF"/>
                </a:solidFill>
              </a:rPr>
              <a:t>&lt;/book:price&gt;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&lt;/book:item&gt;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 &lt;disc:item&gt;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&lt;disc:title&gt;</a:t>
            </a:r>
            <a:r>
              <a:rPr lang="es-ES" altLang="es-ES" sz="1200"/>
              <a:t>A head full of dreams</a:t>
            </a:r>
            <a:r>
              <a:rPr lang="es-ES" altLang="es-ES" sz="1200">
                <a:solidFill>
                  <a:srgbClr val="0000FF"/>
                </a:solidFill>
              </a:rPr>
              <a:t>&lt;/disc:title&gt;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&lt;disc:singer&gt;</a:t>
            </a:r>
            <a:r>
              <a:rPr lang="es-ES" altLang="es-ES" sz="1200"/>
              <a:t>Coldplay</a:t>
            </a:r>
            <a:r>
              <a:rPr lang="es-ES" altLang="es-ES" sz="1200">
                <a:solidFill>
                  <a:srgbClr val="0000FF"/>
                </a:solidFill>
              </a:rPr>
              <a:t>&lt;/disc:singer&gt;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&lt;disc:price&gt;</a:t>
            </a:r>
            <a:r>
              <a:rPr lang="es-ES" altLang="es-ES" sz="1200"/>
              <a:t>7.99</a:t>
            </a:r>
            <a:r>
              <a:rPr lang="es-ES" altLang="es-ES" sz="1200">
                <a:solidFill>
                  <a:srgbClr val="0000FF"/>
                </a:solidFill>
              </a:rPr>
              <a:t>&lt;/disc:price&gt;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      &lt;/disc:item&gt;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 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&lt;/collection&gt;</a:t>
            </a:r>
            <a:endParaRPr lang="es-ES" altLang="es-ES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E0AB71C-18D5-A530-1D2C-F930C14562A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6287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400" b="1">
                <a:solidFill>
                  <a:srgbClr val="1155CC"/>
                </a:solidFill>
              </a:rPr>
              <a:t>Namespaces</a:t>
            </a:r>
            <a:endParaRPr lang="es-ES" altLang="es-ES" sz="2400" b="1">
              <a:solidFill>
                <a:srgbClr val="1155CC"/>
              </a:solidFill>
            </a:endParaRPr>
          </a:p>
        </p:txBody>
      </p:sp>
      <p:pic>
        <p:nvPicPr>
          <p:cNvPr id="35843" name="Picture 3">
            <a:extLst>
              <a:ext uri="{FF2B5EF4-FFF2-40B4-BE49-F238E27FC236}">
                <a16:creationId xmlns:a16="http://schemas.microsoft.com/office/drawing/2014/main" id="{F26E31BF-51AB-6F76-27C9-83BB243D2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4" name="Text Box 14">
            <a:extLst>
              <a:ext uri="{FF2B5EF4-FFF2-40B4-BE49-F238E27FC236}">
                <a16:creationId xmlns:a16="http://schemas.microsoft.com/office/drawing/2014/main" id="{440EC677-95E4-F77A-B90C-E0FF7CA72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5845" name="Text Box 15">
            <a:extLst>
              <a:ext uri="{FF2B5EF4-FFF2-40B4-BE49-F238E27FC236}">
                <a16:creationId xmlns:a16="http://schemas.microsoft.com/office/drawing/2014/main" id="{103ED3D7-F9D2-5DF0-C22B-E618BE8A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5846" name="Text Box 7">
            <a:extLst>
              <a:ext uri="{FF2B5EF4-FFF2-40B4-BE49-F238E27FC236}">
                <a16:creationId xmlns:a16="http://schemas.microsoft.com/office/drawing/2014/main" id="{35E88735-C6FE-7457-F262-B5506CE4F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20938"/>
            <a:ext cx="6985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1800"/>
              <a:t> </a:t>
            </a:r>
            <a:r>
              <a:rPr lang="es-ES" altLang="es-ES" sz="1800">
                <a:solidFill>
                  <a:srgbClr val="1155CC"/>
                </a:solidFill>
              </a:rPr>
              <a:t>We can choose the name of namespace, even we can use a URI.</a:t>
            </a:r>
          </a:p>
        </p:txBody>
      </p:sp>
      <p:sp>
        <p:nvSpPr>
          <p:cNvPr id="35847" name="Text Box 9">
            <a:extLst>
              <a:ext uri="{FF2B5EF4-FFF2-40B4-BE49-F238E27FC236}">
                <a16:creationId xmlns:a16="http://schemas.microsoft.com/office/drawing/2014/main" id="{21DD7592-C59B-4A48-7EC1-B2238AB15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3502025"/>
            <a:ext cx="446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 </a:t>
            </a:r>
            <a:r>
              <a:rPr lang="es-ES" altLang="es-ES" sz="1200">
                <a:solidFill>
                  <a:srgbClr val="FF0000"/>
                </a:solidFill>
              </a:rPr>
              <a:t>xmlns:book</a:t>
            </a:r>
            <a:r>
              <a:rPr lang="es-ES" altLang="es-ES" sz="1200"/>
              <a:t>=“http://www.example.com/bookinfo/ ”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  <a:r>
              <a:rPr lang="es-ES" altLang="es-ES" sz="1200"/>
              <a:t> </a:t>
            </a:r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471AD418-122F-1DFC-56D1-1947800E5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141663"/>
            <a:ext cx="8636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200"/>
              <a:t>Uniform Resource Locator (URL)</a:t>
            </a:r>
            <a:endParaRPr lang="es-ES" altLang="es-ES" sz="1200"/>
          </a:p>
        </p:txBody>
      </p:sp>
      <p:sp>
        <p:nvSpPr>
          <p:cNvPr id="35849" name="Line 11">
            <a:extLst>
              <a:ext uri="{FF2B5EF4-FFF2-40B4-BE49-F238E27FC236}">
                <a16:creationId xmlns:a16="http://schemas.microsoft.com/office/drawing/2014/main" id="{E3CCD63E-518A-EDAD-4238-629405182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8763" y="32861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850" name="Line 12">
            <a:extLst>
              <a:ext uri="{FF2B5EF4-FFF2-40B4-BE49-F238E27FC236}">
                <a16:creationId xmlns:a16="http://schemas.microsoft.com/office/drawing/2014/main" id="{FA8C5AF5-168E-851D-EA31-555A4012A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32861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851" name="Text Box 9">
            <a:extLst>
              <a:ext uri="{FF2B5EF4-FFF2-40B4-BE49-F238E27FC236}">
                <a16:creationId xmlns:a16="http://schemas.microsoft.com/office/drawing/2014/main" id="{658332CE-D229-F114-4991-E34462FBD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5013325"/>
            <a:ext cx="4464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 </a:t>
            </a:r>
            <a:r>
              <a:rPr lang="es-ES" altLang="es-ES" sz="1200">
                <a:solidFill>
                  <a:srgbClr val="FF0000"/>
                </a:solidFill>
              </a:rPr>
              <a:t>xmlns:book</a:t>
            </a:r>
            <a:r>
              <a:rPr lang="es-ES" altLang="es-ES" sz="1200"/>
              <a:t>=“urn:mybookstuff.org:bookinfo”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  <a:r>
              <a:rPr lang="es-ES" altLang="es-ES" sz="1200"/>
              <a:t> </a:t>
            </a:r>
          </a:p>
        </p:txBody>
      </p:sp>
      <p:sp>
        <p:nvSpPr>
          <p:cNvPr id="35852" name="Text Box 9">
            <a:extLst>
              <a:ext uri="{FF2B5EF4-FFF2-40B4-BE49-F238E27FC236}">
                <a16:creationId xmlns:a16="http://schemas.microsoft.com/office/drawing/2014/main" id="{FB87ABC6-1E33-0293-92D5-7493578B3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652963"/>
            <a:ext cx="8636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1200"/>
              <a:t>Uniform Resource Name (URN)</a:t>
            </a:r>
            <a:endParaRPr lang="es-ES" altLang="es-ES" sz="1200"/>
          </a:p>
        </p:txBody>
      </p:sp>
      <p:sp>
        <p:nvSpPr>
          <p:cNvPr id="35853" name="Line 15">
            <a:extLst>
              <a:ext uri="{FF2B5EF4-FFF2-40B4-BE49-F238E27FC236}">
                <a16:creationId xmlns:a16="http://schemas.microsoft.com/office/drawing/2014/main" id="{EE090430-4CD9-8D07-F930-14F45E87E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68763" y="479742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35854" name="Line 16">
            <a:extLst>
              <a:ext uri="{FF2B5EF4-FFF2-40B4-BE49-F238E27FC236}">
                <a16:creationId xmlns:a16="http://schemas.microsoft.com/office/drawing/2014/main" id="{A9EE03C1-EC6E-88A7-B538-2E0D43589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4797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A3301EB-246E-FFDD-44F4-9A62808F2D2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6287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2400" b="1">
                <a:solidFill>
                  <a:srgbClr val="1155CC"/>
                </a:solidFill>
              </a:rPr>
              <a:t>Default namespaces</a:t>
            </a:r>
            <a:endParaRPr lang="es-ES" altLang="es-ES" sz="2400" b="1">
              <a:solidFill>
                <a:srgbClr val="1155CC"/>
              </a:solidFill>
            </a:endParaRPr>
          </a:p>
        </p:txBody>
      </p:sp>
      <p:pic>
        <p:nvPicPr>
          <p:cNvPr id="36867" name="Picture 3">
            <a:extLst>
              <a:ext uri="{FF2B5EF4-FFF2-40B4-BE49-F238E27FC236}">
                <a16:creationId xmlns:a16="http://schemas.microsoft.com/office/drawing/2014/main" id="{92A729CE-C27A-889B-AB7D-77C9ACB5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8" name="Text Box 14">
            <a:extLst>
              <a:ext uri="{FF2B5EF4-FFF2-40B4-BE49-F238E27FC236}">
                <a16:creationId xmlns:a16="http://schemas.microsoft.com/office/drawing/2014/main" id="{95561890-9E4B-4CD6-BBD2-698DB58D5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6869" name="Text Box 15">
            <a:extLst>
              <a:ext uri="{FF2B5EF4-FFF2-40B4-BE49-F238E27FC236}">
                <a16:creationId xmlns:a16="http://schemas.microsoft.com/office/drawing/2014/main" id="{A1229F66-A7A9-884E-F81A-C3440C01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74EA4672-CFF2-E537-0300-7322529E3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00663"/>
            <a:ext cx="482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s-ES" altLang="es-ES" sz="1800"/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2477CF4F-34F5-8885-8CD6-C29DE627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20938"/>
            <a:ext cx="68405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1800"/>
              <a:t> </a:t>
            </a:r>
            <a:r>
              <a:rPr lang="es-ES" altLang="es-ES" sz="1800">
                <a:solidFill>
                  <a:srgbClr val="1155CC"/>
                </a:solidFill>
              </a:rPr>
              <a:t>They save us from using prefixes in all the child elements.  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38021185-2BC9-FF0A-4848-944F8157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1663"/>
            <a:ext cx="3311525" cy="246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&lt;?xml</a:t>
            </a:r>
            <a:r>
              <a:rPr lang="es-ES" altLang="es-ES" sz="1200"/>
              <a:t> </a:t>
            </a:r>
            <a:r>
              <a:rPr lang="es-ES" altLang="es-ES" sz="1200">
                <a:solidFill>
                  <a:srgbClr val="FF0000"/>
                </a:solidFill>
              </a:rPr>
              <a:t>version</a:t>
            </a:r>
            <a:r>
              <a:rPr lang="es-ES" altLang="es-ES" sz="1200"/>
              <a:t>="1.0" </a:t>
            </a:r>
            <a:r>
              <a:rPr lang="es-ES" altLang="es-ES" sz="1200">
                <a:solidFill>
                  <a:srgbClr val="FF0000"/>
                </a:solidFill>
              </a:rPr>
              <a:t>encoding</a:t>
            </a:r>
            <a:r>
              <a:rPr lang="es-ES" altLang="es-ES" sz="1200"/>
              <a:t>="utf-8"</a:t>
            </a:r>
            <a:r>
              <a:rPr lang="es-ES" altLang="es-ES" sz="1200">
                <a:solidFill>
                  <a:srgbClr val="0000FF"/>
                </a:solidFill>
              </a:rPr>
              <a:t>?&gt;</a:t>
            </a:r>
            <a:endParaRPr lang="es-ES" altLang="es-ES" sz="1200" b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 </a:t>
            </a:r>
            <a:r>
              <a:rPr lang="es-ES" altLang="es-ES" sz="1200">
                <a:solidFill>
                  <a:srgbClr val="FF0000"/>
                </a:solidFill>
              </a:rPr>
              <a:t>xmlns</a:t>
            </a:r>
            <a:r>
              <a:rPr lang="es-ES" altLang="es-ES" sz="1200"/>
              <a:t>=“Mybooks” 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&lt;title&gt;</a:t>
            </a:r>
            <a:r>
              <a:rPr lang="es-ES" altLang="es-ES" sz="1200"/>
              <a:t>Hidden figures</a:t>
            </a:r>
            <a:r>
              <a:rPr lang="es-ES" altLang="es-ES" sz="1200">
                <a:solidFill>
                  <a:srgbClr val="0000FF"/>
                </a:solidFill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&lt;author&gt;</a:t>
            </a:r>
            <a:r>
              <a:rPr lang="es-ES" altLang="es-ES" sz="1200"/>
              <a:t>M.L. Shetterly</a:t>
            </a:r>
            <a:r>
              <a:rPr lang="es-ES" altLang="es-ES" sz="1200">
                <a:solidFill>
                  <a:srgbClr val="0000FF"/>
                </a:solidFill>
              </a:rPr>
              <a:t>&lt;/author&gt;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&lt;price&gt;</a:t>
            </a:r>
            <a:r>
              <a:rPr lang="es-ES" altLang="es-ES" sz="1200"/>
              <a:t>19.99</a:t>
            </a:r>
            <a:r>
              <a:rPr lang="es-ES" altLang="es-ES" sz="1200">
                <a:solidFill>
                  <a:srgbClr val="0000FF"/>
                </a:solidFill>
              </a:rPr>
              <a:t>&lt;/price&gt;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&lt;/item&gt;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&lt;title&gt;</a:t>
            </a:r>
            <a:r>
              <a:rPr lang="es-ES" altLang="es-ES" sz="1200"/>
              <a:t>A man called Ove</a:t>
            </a:r>
            <a:r>
              <a:rPr lang="es-ES" altLang="es-ES" sz="1200">
                <a:solidFill>
                  <a:srgbClr val="0000FF"/>
                </a:solidFill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&lt;author&gt;</a:t>
            </a:r>
            <a:r>
              <a:rPr lang="es-ES" altLang="es-ES" sz="1200"/>
              <a:t>Fredrik Backman</a:t>
            </a:r>
            <a:r>
              <a:rPr lang="es-ES" altLang="es-ES" sz="1200">
                <a:solidFill>
                  <a:srgbClr val="0000FF"/>
                </a:solidFill>
              </a:rPr>
              <a:t>&lt;/author&gt;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&lt;price&gt;</a:t>
            </a:r>
            <a:r>
              <a:rPr lang="es-ES" altLang="es-ES" sz="1200"/>
              <a:t>19.59</a:t>
            </a:r>
            <a:r>
              <a:rPr lang="es-ES" altLang="es-ES" sz="1200">
                <a:solidFill>
                  <a:srgbClr val="0000FF"/>
                </a:solidFill>
              </a:rPr>
              <a:t>&lt;/price&gt;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&lt;/collection &gt;</a:t>
            </a:r>
          </a:p>
        </p:txBody>
      </p:sp>
      <p:sp>
        <p:nvSpPr>
          <p:cNvPr id="36873" name="Text Box 10">
            <a:extLst>
              <a:ext uri="{FF2B5EF4-FFF2-40B4-BE49-F238E27FC236}">
                <a16:creationId xmlns:a16="http://schemas.microsoft.com/office/drawing/2014/main" id="{9EC9F591-6D35-0876-6F28-76DA4AE4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789363"/>
            <a:ext cx="3382962" cy="5905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" sz="1600" dirty="0" err="1">
                <a:solidFill>
                  <a:srgbClr val="1155CC"/>
                </a:solidFill>
              </a:rPr>
              <a:t>All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dirty="0" err="1">
                <a:solidFill>
                  <a:srgbClr val="1155CC"/>
                </a:solidFill>
              </a:rPr>
              <a:t>the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dirty="0" err="1">
                <a:solidFill>
                  <a:srgbClr val="1155CC"/>
                </a:solidFill>
              </a:rPr>
              <a:t>elements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dirty="0" err="1">
                <a:solidFill>
                  <a:srgbClr val="1155CC"/>
                </a:solidFill>
              </a:rPr>
              <a:t>inside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i="1" dirty="0">
                <a:solidFill>
                  <a:srgbClr val="1155CC"/>
                </a:solidFill>
              </a:rPr>
              <a:t>&lt;</a:t>
            </a:r>
            <a:r>
              <a:rPr lang="es-ES_tradnl" altLang="es-ES" sz="1600" i="1" dirty="0" err="1">
                <a:solidFill>
                  <a:srgbClr val="1155CC"/>
                </a:solidFill>
              </a:rPr>
              <a:t>collection</a:t>
            </a:r>
            <a:r>
              <a:rPr lang="es-ES_tradnl" altLang="es-ES" sz="1600" i="1" dirty="0">
                <a:solidFill>
                  <a:srgbClr val="1155CC"/>
                </a:solidFill>
              </a:rPr>
              <a:t>&gt;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dirty="0" err="1">
                <a:solidFill>
                  <a:srgbClr val="1155CC"/>
                </a:solidFill>
              </a:rPr>
              <a:t>belong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dirty="0" err="1">
                <a:solidFill>
                  <a:srgbClr val="1155CC"/>
                </a:solidFill>
              </a:rPr>
              <a:t>to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i="1" dirty="0">
                <a:solidFill>
                  <a:srgbClr val="1155CC"/>
                </a:solidFill>
              </a:rPr>
              <a:t>“</a:t>
            </a:r>
            <a:r>
              <a:rPr lang="es-ES_tradnl" altLang="es-ES" sz="1600" i="1" dirty="0" err="1">
                <a:solidFill>
                  <a:srgbClr val="1155CC"/>
                </a:solidFill>
              </a:rPr>
              <a:t>Mybooks</a:t>
            </a:r>
            <a:r>
              <a:rPr lang="es-ES_tradnl" altLang="es-ES" sz="1600" i="1" dirty="0">
                <a:solidFill>
                  <a:srgbClr val="1155CC"/>
                </a:solidFill>
              </a:rPr>
              <a:t>”</a:t>
            </a:r>
            <a:r>
              <a:rPr lang="es-ES_tradnl" altLang="es-ES" sz="1600" dirty="0">
                <a:solidFill>
                  <a:srgbClr val="1155CC"/>
                </a:solidFill>
              </a:rPr>
              <a:t> </a:t>
            </a:r>
            <a:r>
              <a:rPr lang="es-ES_tradnl" altLang="es-ES" sz="1600" dirty="0" err="1">
                <a:solidFill>
                  <a:srgbClr val="1155CC"/>
                </a:solidFill>
              </a:rPr>
              <a:t>namespace</a:t>
            </a:r>
            <a:r>
              <a:rPr lang="es-ES_tradnl" altLang="es-ES" sz="1600" dirty="0">
                <a:solidFill>
                  <a:srgbClr val="1155CC"/>
                </a:solidFill>
              </a:rPr>
              <a:t>.</a:t>
            </a:r>
            <a:endParaRPr lang="es-ES" altLang="es-ES" sz="1600" dirty="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2E1C544-0A5E-ED62-6DDC-7EDC5B2285D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1255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2400" b="1">
                <a:solidFill>
                  <a:srgbClr val="1155CC"/>
                </a:solidFill>
              </a:rPr>
              <a:t>Namespaces</a:t>
            </a:r>
            <a:endParaRPr lang="es-ES" altLang="es-ES" sz="2400" b="1">
              <a:solidFill>
                <a:srgbClr val="1155CC"/>
              </a:solidFill>
            </a:endParaRPr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7F3EDA65-5F75-6B38-B07D-74FAD5A8C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2" name="Text Box 14">
            <a:extLst>
              <a:ext uri="{FF2B5EF4-FFF2-40B4-BE49-F238E27FC236}">
                <a16:creationId xmlns:a16="http://schemas.microsoft.com/office/drawing/2014/main" id="{3AA04DA2-8C72-2CE3-5826-A88B50857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7893" name="Text Box 15">
            <a:extLst>
              <a:ext uri="{FF2B5EF4-FFF2-40B4-BE49-F238E27FC236}">
                <a16:creationId xmlns:a16="http://schemas.microsoft.com/office/drawing/2014/main" id="{E0D18DB2-122B-5D05-F5A2-5F96D1B47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7894" name="Text Box 7">
            <a:extLst>
              <a:ext uri="{FF2B5EF4-FFF2-40B4-BE49-F238E27FC236}">
                <a16:creationId xmlns:a16="http://schemas.microsoft.com/office/drawing/2014/main" id="{37D5EBA8-3792-3E06-DBFF-D7D270BC0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916113"/>
            <a:ext cx="6840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1800">
                <a:solidFill>
                  <a:srgbClr val="1155CC"/>
                </a:solidFill>
              </a:rPr>
              <a:t>Can you guess the namespace for each element?</a:t>
            </a:r>
          </a:p>
        </p:txBody>
      </p:sp>
      <p:sp>
        <p:nvSpPr>
          <p:cNvPr id="37895" name="Text Box 8">
            <a:extLst>
              <a:ext uri="{FF2B5EF4-FFF2-40B4-BE49-F238E27FC236}">
                <a16:creationId xmlns:a16="http://schemas.microsoft.com/office/drawing/2014/main" id="{E87B7AAA-7C8D-CF39-931D-268592E6E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492375"/>
            <a:ext cx="4248150" cy="35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&lt;?xml</a:t>
            </a:r>
            <a:r>
              <a:rPr lang="es-ES" altLang="es-ES" sz="1200"/>
              <a:t> </a:t>
            </a:r>
            <a:r>
              <a:rPr lang="es-ES" altLang="es-ES" sz="1200">
                <a:solidFill>
                  <a:srgbClr val="FF0000"/>
                </a:solidFill>
              </a:rPr>
              <a:t>version</a:t>
            </a:r>
            <a:r>
              <a:rPr lang="es-ES" altLang="es-ES" sz="1200"/>
              <a:t>="1.0" </a:t>
            </a:r>
            <a:r>
              <a:rPr lang="es-ES" altLang="es-ES" sz="1200">
                <a:solidFill>
                  <a:srgbClr val="FF0000"/>
                </a:solidFill>
              </a:rPr>
              <a:t>encoding</a:t>
            </a:r>
            <a:r>
              <a:rPr lang="es-ES" altLang="es-ES" sz="1200"/>
              <a:t>="utf-8"</a:t>
            </a:r>
            <a:r>
              <a:rPr lang="es-ES" altLang="es-ES" sz="1200">
                <a:solidFill>
                  <a:srgbClr val="0000FF"/>
                </a:solidFill>
              </a:rPr>
              <a:t>?&gt;</a:t>
            </a:r>
            <a:endParaRPr lang="es-ES" altLang="es-ES" sz="1200" b="1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&lt;collection </a:t>
            </a:r>
            <a:r>
              <a:rPr lang="es-ES" altLang="es-ES" sz="1200">
                <a:solidFill>
                  <a:srgbClr val="FF0000"/>
                </a:solidFill>
              </a:rPr>
              <a:t>xmlns</a:t>
            </a:r>
            <a:r>
              <a:rPr lang="es-ES" altLang="es-ES" sz="1200"/>
              <a:t>=“Mybooks” </a:t>
            </a:r>
            <a:r>
              <a:rPr lang="es-ES" altLang="es-ES" sz="1200">
                <a:solidFill>
                  <a:srgbClr val="FF0000"/>
                </a:solidFill>
              </a:rPr>
              <a:t>xmlns:disc</a:t>
            </a:r>
            <a:r>
              <a:rPr lang="es-ES" altLang="es-ES" sz="1200"/>
              <a:t>=“Mydiscs”</a:t>
            </a:r>
            <a:r>
              <a:rPr lang="es-ES" altLang="es-ES" sz="1200">
                <a:solidFill>
                  <a:srgbClr val="0000FF"/>
                </a:solidFill>
              </a:rPr>
              <a:t>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&lt;title&gt;</a:t>
            </a:r>
            <a:r>
              <a:rPr lang="es-ES" altLang="es-ES" sz="1200"/>
              <a:t>Hidden figures</a:t>
            </a:r>
            <a:r>
              <a:rPr lang="es-ES" altLang="es-ES" sz="1200">
                <a:solidFill>
                  <a:srgbClr val="0000FF"/>
                </a:solidFill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&lt;author&gt;</a:t>
            </a:r>
            <a:r>
              <a:rPr lang="es-ES" altLang="es-ES" sz="1200"/>
              <a:t>M.L. Shetterly</a:t>
            </a:r>
            <a:r>
              <a:rPr lang="es-ES" altLang="es-ES" sz="1200">
                <a:solidFill>
                  <a:srgbClr val="0000FF"/>
                </a:solidFill>
              </a:rPr>
              <a:t>&lt;/author&gt;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&lt;price&gt;</a:t>
            </a:r>
            <a:r>
              <a:rPr lang="es-ES" altLang="es-ES" sz="1200"/>
              <a:t>19.99</a:t>
            </a:r>
            <a:r>
              <a:rPr lang="es-ES" altLang="es-ES" sz="1200">
                <a:solidFill>
                  <a:srgbClr val="0000FF"/>
                </a:solidFill>
              </a:rPr>
              <a:t>&lt;/price&gt;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&lt;/item&gt;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&lt;title&gt;</a:t>
            </a:r>
            <a:r>
              <a:rPr lang="es-ES" altLang="es-ES" sz="1200"/>
              <a:t>A man called Ove</a:t>
            </a:r>
            <a:r>
              <a:rPr lang="es-ES" altLang="es-ES" sz="1200">
                <a:solidFill>
                  <a:srgbClr val="0000FF"/>
                </a:solidFill>
              </a:rPr>
              <a:t>&lt;/title&gt;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&lt;author&gt;</a:t>
            </a:r>
            <a:r>
              <a:rPr lang="es-ES" altLang="es-ES" sz="1200"/>
              <a:t>F. Backman</a:t>
            </a:r>
            <a:r>
              <a:rPr lang="es-ES" altLang="es-ES" sz="1200">
                <a:solidFill>
                  <a:srgbClr val="0000FF"/>
                </a:solidFill>
              </a:rPr>
              <a:t>&lt;/author&gt;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  </a:t>
            </a:r>
            <a:r>
              <a:rPr lang="es-ES" altLang="es-ES" sz="1200">
                <a:solidFill>
                  <a:srgbClr val="0000FF"/>
                </a:solidFill>
              </a:rPr>
              <a:t>&lt;price&gt;</a:t>
            </a:r>
            <a:r>
              <a:rPr lang="es-ES" altLang="es-ES" sz="1200"/>
              <a:t>19.59</a:t>
            </a:r>
            <a:r>
              <a:rPr lang="es-ES" altLang="es-ES" sz="1200">
                <a:solidFill>
                  <a:srgbClr val="0000FF"/>
                </a:solidFill>
              </a:rPr>
              <a:t>&lt;/price&gt;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&lt;/item&gt;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 &lt;disc:item&gt;</a:t>
            </a:r>
            <a:endParaRPr lang="es-ES" altLang="es-ES" sz="12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&lt;disc:title&gt;</a:t>
            </a:r>
            <a:r>
              <a:rPr lang="es-ES" altLang="es-ES" sz="1200"/>
              <a:t>A head full of dreams</a:t>
            </a:r>
            <a:r>
              <a:rPr lang="es-ES" altLang="es-ES" sz="1200">
                <a:solidFill>
                  <a:srgbClr val="0000FF"/>
                </a:solidFill>
              </a:rPr>
              <a:t>&lt;/disc:title&gt;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&lt;disc:singer&gt;</a:t>
            </a:r>
            <a:r>
              <a:rPr lang="es-ES" altLang="es-ES" sz="1200"/>
              <a:t>Coldplay</a:t>
            </a:r>
            <a:r>
              <a:rPr lang="es-ES" altLang="es-ES" sz="1200">
                <a:solidFill>
                  <a:srgbClr val="0000FF"/>
                </a:solidFill>
              </a:rPr>
              <a:t>&lt;/disc:singer&gt;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/>
              <a:t>        </a:t>
            </a:r>
            <a:r>
              <a:rPr lang="es-ES" altLang="es-ES" sz="1200">
                <a:solidFill>
                  <a:srgbClr val="0000FF"/>
                </a:solidFill>
              </a:rPr>
              <a:t>&lt;disc:price&gt;</a:t>
            </a:r>
            <a:r>
              <a:rPr lang="es-ES" altLang="es-ES" sz="1200"/>
              <a:t>7.99</a:t>
            </a:r>
            <a:r>
              <a:rPr lang="es-ES" altLang="es-ES" sz="1200">
                <a:solidFill>
                  <a:srgbClr val="0000FF"/>
                </a:solidFill>
              </a:rPr>
              <a:t>&lt;/disc:price&gt;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" altLang="es-ES" sz="1200">
                <a:solidFill>
                  <a:srgbClr val="0000FF"/>
                </a:solidFill>
              </a:rPr>
              <a:t>      &lt;/disc:item&gt;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      ….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200">
                <a:solidFill>
                  <a:srgbClr val="0000FF"/>
                </a:solidFill>
              </a:rPr>
              <a:t>&lt;/collection&gt;</a:t>
            </a:r>
            <a:endParaRPr lang="es-ES" altLang="es-ES"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10C53D5-7DD7-C23F-1330-98AC6743112C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3414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2400">
                <a:solidFill>
                  <a:srgbClr val="1155CC"/>
                </a:solidFill>
              </a:rPr>
              <a:t>Activities</a:t>
            </a:r>
            <a:endParaRPr lang="es-ES" altLang="es-ES" sz="2400" b="1">
              <a:solidFill>
                <a:srgbClr val="1155CC"/>
              </a:solidFill>
            </a:endParaRP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2258DD84-FB96-EC03-526E-BD209C6F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6" name="Text Box 6">
            <a:extLst>
              <a:ext uri="{FF2B5EF4-FFF2-40B4-BE49-F238E27FC236}">
                <a16:creationId xmlns:a16="http://schemas.microsoft.com/office/drawing/2014/main" id="{B0189935-76D1-5946-450C-2D51477D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060575"/>
            <a:ext cx="7416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6700" indent="-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255713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8923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452688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013075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470275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927475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384675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841875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1600">
                <a:solidFill>
                  <a:srgbClr val="1155CC"/>
                </a:solidFill>
              </a:rPr>
              <a:t>Rewrite the e-mail document using a namespace called </a:t>
            </a:r>
            <a:r>
              <a:rPr lang="es-ES_tradnl" altLang="es-ES" sz="1600" i="1">
                <a:solidFill>
                  <a:srgbClr val="1155CC"/>
                </a:solidFill>
              </a:rPr>
              <a:t>“Mymailing”.</a:t>
            </a:r>
            <a:r>
              <a:rPr lang="es-ES_tradnl" altLang="es-ES" sz="1600">
                <a:solidFill>
                  <a:srgbClr val="1155CC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1600">
                <a:solidFill>
                  <a:srgbClr val="1155CC"/>
                </a:solidFill>
              </a:rPr>
              <a:t>Modify the previous document in order to turn </a:t>
            </a:r>
            <a:r>
              <a:rPr lang="es-ES_tradnl" altLang="es-ES" sz="1600" i="1">
                <a:solidFill>
                  <a:srgbClr val="1155CC"/>
                </a:solidFill>
              </a:rPr>
              <a:t>“Mymailing”</a:t>
            </a:r>
            <a:r>
              <a:rPr lang="es-ES_tradnl" altLang="es-ES" sz="1600">
                <a:solidFill>
                  <a:srgbClr val="1155CC"/>
                </a:solidFill>
              </a:rPr>
              <a:t> into a default namespace.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1600">
                <a:solidFill>
                  <a:srgbClr val="1155CC"/>
                </a:solidFill>
              </a:rPr>
              <a:t>Apply a stylesheet to the document to be shown this way by the browser:</a:t>
            </a:r>
            <a:endParaRPr lang="es-ES" altLang="es-ES" sz="1600">
              <a:solidFill>
                <a:srgbClr val="1155CC"/>
              </a:solidFill>
            </a:endParaRPr>
          </a:p>
        </p:txBody>
      </p:sp>
      <p:sp>
        <p:nvSpPr>
          <p:cNvPr id="38917" name="Text Box 14">
            <a:extLst>
              <a:ext uri="{FF2B5EF4-FFF2-40B4-BE49-F238E27FC236}">
                <a16:creationId xmlns:a16="http://schemas.microsoft.com/office/drawing/2014/main" id="{6A12A948-9509-E876-C745-6245DDFE7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8918" name="Text Box 15">
            <a:extLst>
              <a:ext uri="{FF2B5EF4-FFF2-40B4-BE49-F238E27FC236}">
                <a16:creationId xmlns:a16="http://schemas.microsoft.com/office/drawing/2014/main" id="{41761485-1FA9-2547-6F26-329234830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pic>
        <p:nvPicPr>
          <p:cNvPr id="38919" name="Picture 7">
            <a:extLst>
              <a:ext uri="{FF2B5EF4-FFF2-40B4-BE49-F238E27FC236}">
                <a16:creationId xmlns:a16="http://schemas.microsoft.com/office/drawing/2014/main" id="{782FBEAF-4C27-B640-875B-E3B48B64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3573463"/>
            <a:ext cx="5329238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DEF697A-E3D2-24B2-45EF-013199C206C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14128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solidFill>
                  <a:srgbClr val="1155CC"/>
                </a:solidFill>
              </a:rPr>
              <a:t>Tools</a:t>
            </a:r>
            <a:endParaRPr lang="es-ES" altLang="es-ES" sz="3200" b="1">
              <a:solidFill>
                <a:srgbClr val="1155CC"/>
              </a:solidFill>
            </a:endParaRP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373C51A-DD1B-2174-CA3B-4196771C6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14">
            <a:extLst>
              <a:ext uri="{FF2B5EF4-FFF2-40B4-BE49-F238E27FC236}">
                <a16:creationId xmlns:a16="http://schemas.microsoft.com/office/drawing/2014/main" id="{4DF438EC-AF61-EC19-BEC9-A0F9CCD3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39941" name="Text Box 15">
            <a:extLst>
              <a:ext uri="{FF2B5EF4-FFF2-40B4-BE49-F238E27FC236}">
                <a16:creationId xmlns:a16="http://schemas.microsoft.com/office/drawing/2014/main" id="{159DECA9-C8D4-2224-B86C-F3B008CC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AC53F77B-55CF-922A-25AF-D9E1C9653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6475"/>
            <a:ext cx="74152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41438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78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8413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098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556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4013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470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927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 sz="2000">
                <a:solidFill>
                  <a:srgbClr val="1155CC"/>
                </a:solidFill>
              </a:rPr>
              <a:t>There several types of tools to determine if a XML document is well-formed:</a:t>
            </a:r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F3F09F7A-B8DF-6FEC-C5D3-CBE671DDF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141663"/>
            <a:ext cx="5111750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41438" indent="-5334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780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538413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3098800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3556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4013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4470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927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1800">
                <a:solidFill>
                  <a:srgbClr val="1155CC"/>
                </a:solidFill>
              </a:rPr>
              <a:t>Web clients or Internet browsers.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_tradnl" altLang="es-ES" sz="1800">
                <a:solidFill>
                  <a:srgbClr val="1155CC"/>
                </a:solidFill>
              </a:rPr>
              <a:t>Online check (</a:t>
            </a:r>
            <a:r>
              <a:rPr lang="es-ES" altLang="es-ES" sz="1800">
                <a:solidFill>
                  <a:srgbClr val="1155CC"/>
                </a:solidFill>
                <a:hlinkClick r:id="rId3"/>
              </a:rPr>
              <a:t>http://validator.w3.org</a:t>
            </a:r>
            <a:r>
              <a:rPr lang="es-ES" altLang="es-ES" sz="1800">
                <a:solidFill>
                  <a:srgbClr val="1155CC"/>
                </a:solidFill>
              </a:rPr>
              <a:t>).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" altLang="es-ES" sz="1800">
                <a:solidFill>
                  <a:srgbClr val="1155CC"/>
                </a:solidFill>
              </a:rPr>
              <a:t>Applications (XML Copy Editor, etc.).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ES" altLang="es-ES" sz="1800">
                <a:solidFill>
                  <a:srgbClr val="1155CC"/>
                </a:solidFill>
              </a:rPr>
              <a:t>Libraries. </a:t>
            </a:r>
            <a:endParaRPr lang="es-ES_tradnl" altLang="es-ES" sz="180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97F75D7-2C59-7B75-D1B6-E342EF3192A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557338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Goals of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52FF8757-82B6-3D50-855A-56E16B93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 Box 6">
            <a:extLst>
              <a:ext uri="{FF2B5EF4-FFF2-40B4-BE49-F238E27FC236}">
                <a16:creationId xmlns:a16="http://schemas.microsoft.com/office/drawing/2014/main" id="{57F58218-3C87-7DCE-B36A-1EE208483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636838"/>
            <a:ext cx="70580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XML shall be straightforwardly usable over the Internet.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XML shall support a wide variety of applications.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XML shall be compatible with SGML.</a:t>
            </a:r>
          </a:p>
        </p:txBody>
      </p:sp>
      <p:sp>
        <p:nvSpPr>
          <p:cNvPr id="6149" name="Text Box 14">
            <a:extLst>
              <a:ext uri="{FF2B5EF4-FFF2-40B4-BE49-F238E27FC236}">
                <a16:creationId xmlns:a16="http://schemas.microsoft.com/office/drawing/2014/main" id="{74799CF8-3CE9-27CB-99F3-1EFE1841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6150" name="Text Box 15">
            <a:extLst>
              <a:ext uri="{FF2B5EF4-FFF2-40B4-BE49-F238E27FC236}">
                <a16:creationId xmlns:a16="http://schemas.microsoft.com/office/drawing/2014/main" id="{A98A93E1-216D-EDCF-805B-BB5774E8A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1FA9CCF-2772-79B5-1B50-306034ADC1D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484313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Goals of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831686E9-255A-C56C-D100-C20B09C1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BA03A6BE-C12F-4457-DB34-63124FB0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565400"/>
            <a:ext cx="70580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It shall be easy to write programs which process XML documents.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The number of optional features in XML is to be kept to the absolute minimum, ideally zero.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XML documents should be human-legible and reasonably clear.</a:t>
            </a:r>
          </a:p>
        </p:txBody>
      </p:sp>
      <p:sp>
        <p:nvSpPr>
          <p:cNvPr id="7173" name="Text Box 14">
            <a:extLst>
              <a:ext uri="{FF2B5EF4-FFF2-40B4-BE49-F238E27FC236}">
                <a16:creationId xmlns:a16="http://schemas.microsoft.com/office/drawing/2014/main" id="{2D576491-E93D-AE11-516F-52B1F47AF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7174" name="Text Box 15">
            <a:extLst>
              <a:ext uri="{FF2B5EF4-FFF2-40B4-BE49-F238E27FC236}">
                <a16:creationId xmlns:a16="http://schemas.microsoft.com/office/drawing/2014/main" id="{F2DE18E3-C4FC-B3D8-D736-C5515AC63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AB2011C-F8F7-1177-C03B-FA27DFBE447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827088" y="1484313"/>
            <a:ext cx="7559675" cy="576262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Goals of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02D0C74C-847A-7DC8-2E00-79B776CF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6" name="Text Box 6">
            <a:extLst>
              <a:ext uri="{FF2B5EF4-FFF2-40B4-BE49-F238E27FC236}">
                <a16:creationId xmlns:a16="http://schemas.microsoft.com/office/drawing/2014/main" id="{B309DFCD-F0E4-65B4-AD23-FAB14FFA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492375"/>
            <a:ext cx="70580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The XML design should be prepared quickly.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The design of XML shall be formal and concise.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XML documents shall be easy to create.</a:t>
            </a:r>
          </a:p>
          <a:p>
            <a:pPr>
              <a:spcAft>
                <a:spcPct val="80000"/>
              </a:spcAft>
            </a:pPr>
            <a:r>
              <a:rPr lang="es-ES" altLang="es-ES" sz="2400">
                <a:solidFill>
                  <a:srgbClr val="1155CC"/>
                </a:solidFill>
              </a:rPr>
              <a:t>Terseness in XML markup is of minimal importance.</a:t>
            </a:r>
          </a:p>
        </p:txBody>
      </p:sp>
      <p:sp>
        <p:nvSpPr>
          <p:cNvPr id="8197" name="Text Box 14">
            <a:extLst>
              <a:ext uri="{FF2B5EF4-FFF2-40B4-BE49-F238E27FC236}">
                <a16:creationId xmlns:a16="http://schemas.microsoft.com/office/drawing/2014/main" id="{A1E97C0C-5638-6B44-62F3-AC91D3D5F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8198" name="Text Box 15">
            <a:extLst>
              <a:ext uri="{FF2B5EF4-FFF2-40B4-BE49-F238E27FC236}">
                <a16:creationId xmlns:a16="http://schemas.microsoft.com/office/drawing/2014/main" id="{8BF4B901-45DE-6D6E-C9BE-730FF221A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5597005-9F65-883B-C278-3D6C0D4272C3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What is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r>
              <a:rPr lang="es-ES_tradnl" altLang="es-ES" sz="4000">
                <a:solidFill>
                  <a:srgbClr val="1155CC"/>
                </a:solidFill>
              </a:rPr>
              <a:t>?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0149767E-F5E1-5A90-AC07-4579DAA5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Text Box 6">
            <a:extLst>
              <a:ext uri="{FF2B5EF4-FFF2-40B4-BE49-F238E27FC236}">
                <a16:creationId xmlns:a16="http://schemas.microsoft.com/office/drawing/2014/main" id="{128219E7-606B-DA74-E841-1F4A899D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068638"/>
            <a:ext cx="7415212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2500">
                <a:solidFill>
                  <a:srgbClr val="1155CC"/>
                </a:solidFill>
              </a:rPr>
              <a:t>It is considered a </a:t>
            </a:r>
            <a:r>
              <a:rPr lang="es-ES_tradnl" altLang="es-ES" sz="2500" i="1">
                <a:solidFill>
                  <a:srgbClr val="1155CC"/>
                </a:solidFill>
              </a:rPr>
              <a:t>metalanguage</a:t>
            </a:r>
            <a:r>
              <a:rPr lang="es-ES_tradnl" altLang="es-ES" sz="2500">
                <a:solidFill>
                  <a:srgbClr val="1155CC"/>
                </a:solidFill>
              </a:rPr>
              <a:t>, as it is used to define a set of rules for creating new markup languages</a:t>
            </a:r>
            <a:r>
              <a:rPr lang="es-ES_tradnl" altLang="es-ES" sz="2400">
                <a:solidFill>
                  <a:srgbClr val="1155CC"/>
                </a:solidFill>
              </a:rPr>
              <a:t>.</a:t>
            </a:r>
            <a:endParaRPr lang="es-ES" altLang="es-ES" sz="2400">
              <a:solidFill>
                <a:srgbClr val="1155CC"/>
              </a:solidFill>
            </a:endParaRPr>
          </a:p>
        </p:txBody>
      </p:sp>
      <p:sp>
        <p:nvSpPr>
          <p:cNvPr id="9221" name="Text Box 14">
            <a:extLst>
              <a:ext uri="{FF2B5EF4-FFF2-40B4-BE49-F238E27FC236}">
                <a16:creationId xmlns:a16="http://schemas.microsoft.com/office/drawing/2014/main" id="{45F4C894-3AD7-1E5F-44DF-8E36C592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9222" name="Text Box 15">
            <a:extLst>
              <a:ext uri="{FF2B5EF4-FFF2-40B4-BE49-F238E27FC236}">
                <a16:creationId xmlns:a16="http://schemas.microsoft.com/office/drawing/2014/main" id="{36F5C312-95D9-8C46-7D77-2D4897EF9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33AF78F-3712-EAC8-12DD-EF1AEAD5C978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4000">
                <a:solidFill>
                  <a:srgbClr val="1155CC"/>
                </a:solidFill>
              </a:rPr>
              <a:t>What is </a:t>
            </a:r>
            <a:r>
              <a:rPr lang="es-ES_tradnl" altLang="es-ES" sz="4000" b="1">
                <a:solidFill>
                  <a:srgbClr val="1155CC"/>
                </a:solidFill>
              </a:rPr>
              <a:t>XML</a:t>
            </a:r>
            <a:r>
              <a:rPr lang="es-ES_tradnl" altLang="es-ES" sz="4000">
                <a:solidFill>
                  <a:srgbClr val="1155CC"/>
                </a:solidFill>
              </a:rPr>
              <a:t>?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6C4F9A52-652E-8183-5737-6EF53056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4" name="Text Box 14">
            <a:extLst>
              <a:ext uri="{FF2B5EF4-FFF2-40B4-BE49-F238E27FC236}">
                <a16:creationId xmlns:a16="http://schemas.microsoft.com/office/drawing/2014/main" id="{6793627D-2C09-6384-D302-BCE812351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0245" name="Text Box 15">
            <a:extLst>
              <a:ext uri="{FF2B5EF4-FFF2-40B4-BE49-F238E27FC236}">
                <a16:creationId xmlns:a16="http://schemas.microsoft.com/office/drawing/2014/main" id="{F5E9B669-80EC-409C-9ACA-55CD26DD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4CDA2662-3CC2-F06A-945E-96E48F6CD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74708"/>
            <a:ext cx="76327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2500" dirty="0" err="1">
                <a:solidFill>
                  <a:srgbClr val="1155CC"/>
                </a:solidFill>
              </a:rPr>
              <a:t>Its</a:t>
            </a:r>
            <a:r>
              <a:rPr lang="es-ES_tradnl" altLang="es-ES" sz="2500" dirty="0">
                <a:solidFill>
                  <a:srgbClr val="1155CC"/>
                </a:solidFill>
              </a:rPr>
              <a:t> </a:t>
            </a:r>
            <a:r>
              <a:rPr lang="es-ES_tradnl" altLang="es-ES" sz="2500" dirty="0" err="1">
                <a:solidFill>
                  <a:srgbClr val="1155CC"/>
                </a:solidFill>
              </a:rPr>
              <a:t>first</a:t>
            </a:r>
            <a:r>
              <a:rPr lang="es-ES_tradnl" altLang="es-ES" sz="2500" dirty="0">
                <a:solidFill>
                  <a:srgbClr val="1155CC"/>
                </a:solidFill>
              </a:rPr>
              <a:t> W3C </a:t>
            </a:r>
            <a:r>
              <a:rPr lang="es-ES_tradnl" altLang="es-ES" sz="2500" dirty="0" err="1">
                <a:solidFill>
                  <a:srgbClr val="1155CC"/>
                </a:solidFill>
              </a:rPr>
              <a:t>Recommendation</a:t>
            </a:r>
            <a:r>
              <a:rPr lang="es-ES_tradnl" altLang="es-ES" sz="2500" dirty="0">
                <a:solidFill>
                  <a:srgbClr val="1155CC"/>
                </a:solidFill>
              </a:rPr>
              <a:t> </a:t>
            </a:r>
            <a:r>
              <a:rPr lang="es-ES_tradnl" altLang="es-ES" sz="2500" dirty="0" err="1">
                <a:solidFill>
                  <a:srgbClr val="1155CC"/>
                </a:solidFill>
              </a:rPr>
              <a:t>is</a:t>
            </a:r>
            <a:r>
              <a:rPr lang="es-ES_tradnl" altLang="es-ES" sz="2500" dirty="0">
                <a:solidFill>
                  <a:srgbClr val="1155CC"/>
                </a:solidFill>
              </a:rPr>
              <a:t> </a:t>
            </a:r>
            <a:r>
              <a:rPr lang="es-ES_tradnl" altLang="es-ES" sz="2500" dirty="0" err="1">
                <a:solidFill>
                  <a:srgbClr val="1155CC"/>
                </a:solidFill>
              </a:rPr>
              <a:t>written</a:t>
            </a:r>
            <a:r>
              <a:rPr lang="es-ES_tradnl" altLang="es-ES" sz="2500" dirty="0">
                <a:solidFill>
                  <a:srgbClr val="1155CC"/>
                </a:solidFill>
              </a:rPr>
              <a:t> in </a:t>
            </a:r>
            <a:r>
              <a:rPr lang="es-ES_tradnl" altLang="es-ES" sz="2500" dirty="0" err="1">
                <a:solidFill>
                  <a:srgbClr val="1155CC"/>
                </a:solidFill>
              </a:rPr>
              <a:t>this</a:t>
            </a:r>
            <a:r>
              <a:rPr lang="es-ES_tradnl" altLang="es-ES" sz="2500" dirty="0">
                <a:solidFill>
                  <a:srgbClr val="1155CC"/>
                </a:solidFill>
              </a:rPr>
              <a:t> page: </a:t>
            </a:r>
            <a:r>
              <a:rPr lang="es-ES" altLang="es-ES" sz="2500" dirty="0">
                <a:hlinkClick r:id="rId3"/>
              </a:rPr>
              <a:t>http://www.w3.org/TR/REC-xml/</a:t>
            </a:r>
            <a:r>
              <a:rPr lang="es-ES" altLang="es-E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9F54D87-3BB3-B6F4-D8CA-18D7A6E6C40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55650" y="1844675"/>
            <a:ext cx="7559675" cy="576263"/>
          </a:xfrm>
        </p:spPr>
        <p:txBody>
          <a:bodyPr/>
          <a:lstStyle/>
          <a:p>
            <a:pPr eaLnBrk="1" hangingPunct="1"/>
            <a:r>
              <a:rPr lang="es-ES_tradnl" altLang="es-ES" sz="4000" b="1">
                <a:solidFill>
                  <a:srgbClr val="1155CC"/>
                </a:solidFill>
              </a:rPr>
              <a:t>Parsers</a:t>
            </a:r>
            <a:endParaRPr lang="es-ES" altLang="es-ES" sz="5400" b="1">
              <a:solidFill>
                <a:srgbClr val="1155CC"/>
              </a:solidFill>
            </a:endParaRPr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id="{CD5B86F4-D98B-5CA0-CF88-FA0162A0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260350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8" name="Text Box 14">
            <a:extLst>
              <a:ext uri="{FF2B5EF4-FFF2-40B4-BE49-F238E27FC236}">
                <a16:creationId xmlns:a16="http://schemas.microsoft.com/office/drawing/2014/main" id="{C8C9DF29-A733-E90D-3472-161B27FCA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476250"/>
            <a:ext cx="3457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i="1">
                <a:solidFill>
                  <a:srgbClr val="1155CC"/>
                </a:solidFill>
              </a:rPr>
              <a:t>Information and Communication Technology Department</a:t>
            </a:r>
            <a:endParaRPr lang="es-ES" altLang="es-ES" sz="1000" i="1">
              <a:solidFill>
                <a:srgbClr val="1155CC"/>
              </a:solidFill>
            </a:endParaRPr>
          </a:p>
        </p:txBody>
      </p:sp>
      <p:sp>
        <p:nvSpPr>
          <p:cNvPr id="11269" name="Text Box 15">
            <a:extLst>
              <a:ext uri="{FF2B5EF4-FFF2-40B4-BE49-F238E27FC236}">
                <a16:creationId xmlns:a16="http://schemas.microsoft.com/office/drawing/2014/main" id="{DCE370F5-DA8D-0A8D-C3A0-0AA32D996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308725"/>
            <a:ext cx="8135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1000" b="1">
                <a:solidFill>
                  <a:srgbClr val="1155CC"/>
                </a:solidFill>
              </a:rPr>
              <a:t>Markup Languages and Information Management Systems</a:t>
            </a:r>
            <a:endParaRPr lang="es-ES" altLang="es-ES" sz="1000" b="1">
              <a:solidFill>
                <a:srgbClr val="1155CC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5691823F-4B39-58E5-C50B-44A5CBA7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141663"/>
            <a:ext cx="69135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ES" sz="2400">
                <a:solidFill>
                  <a:srgbClr val="1155CC"/>
                </a:solidFill>
              </a:rPr>
              <a:t>A parser is an XML processor used to read XML documents and provide access to their content and structure.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2489</Words>
  <Application>Microsoft Office PowerPoint</Application>
  <PresentationFormat>Presentación en pantalla (4:3)</PresentationFormat>
  <Paragraphs>362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Diseño predeterminado</vt:lpstr>
      <vt:lpstr>UNIT 4   XML (eXtensible Markup Language)</vt:lpstr>
      <vt:lpstr>Origin of XML</vt:lpstr>
      <vt:lpstr>Origin of XML</vt:lpstr>
      <vt:lpstr>Goals of XML</vt:lpstr>
      <vt:lpstr>Goals of XML</vt:lpstr>
      <vt:lpstr>Goals of XML</vt:lpstr>
      <vt:lpstr>What is XML?</vt:lpstr>
      <vt:lpstr>What is XML?</vt:lpstr>
      <vt:lpstr>Parsers</vt:lpstr>
      <vt:lpstr>Example of XML document</vt:lpstr>
      <vt:lpstr>Example of XML document</vt:lpstr>
      <vt:lpstr>Example of XML document</vt:lpstr>
      <vt:lpstr>Example of XML document</vt:lpstr>
      <vt:lpstr>Applying style</vt:lpstr>
      <vt:lpstr>Applying style</vt:lpstr>
      <vt:lpstr>Well-formed XML Documents</vt:lpstr>
      <vt:lpstr>Well-formed XML Documents</vt:lpstr>
      <vt:lpstr>Prolog</vt:lpstr>
      <vt:lpstr>Body</vt:lpstr>
      <vt:lpstr>Body</vt:lpstr>
      <vt:lpstr>Body</vt:lpstr>
      <vt:lpstr>Create the XML document with three paragraphs.</vt:lpstr>
      <vt:lpstr>Body</vt:lpstr>
      <vt:lpstr>Create an XML document for this information tree.</vt:lpstr>
      <vt:lpstr>Expand the previous document in this way:</vt:lpstr>
      <vt:lpstr>Write this simple XML document:</vt:lpstr>
      <vt:lpstr>Entity References</vt:lpstr>
      <vt:lpstr>CDATA Sections</vt:lpstr>
      <vt:lpstr>CDATA Sections</vt:lpstr>
      <vt:lpstr>Comments</vt:lpstr>
      <vt:lpstr>Namespaces</vt:lpstr>
      <vt:lpstr>Namespaces</vt:lpstr>
      <vt:lpstr>Namespaces</vt:lpstr>
      <vt:lpstr>Namespaces</vt:lpstr>
      <vt:lpstr>Default namespaces</vt:lpstr>
      <vt:lpstr>Namespaces</vt:lpstr>
      <vt:lpstr>Activities</vt:lpstr>
      <vt:lpstr>Tools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  MARKUP LANGUAGES</dc:title>
  <dc:creator>Almu y Nuria</dc:creator>
  <cp:lastModifiedBy>Nuria Ethel Azpeitia Vico</cp:lastModifiedBy>
  <cp:revision>158</cp:revision>
  <dcterms:created xsi:type="dcterms:W3CDTF">2016-09-12T14:52:18Z</dcterms:created>
  <dcterms:modified xsi:type="dcterms:W3CDTF">2024-01-08T22:45:20Z</dcterms:modified>
</cp:coreProperties>
</file>