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Electronic/and.html#c1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Electronic/OR.html#c1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Electronic/nand.html#c1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Electronic/nor.html#c1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hyperphysics.phy-astr.gsu.edu/hbase/Electronic/nor.html#c1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IN" b="1" dirty="0"/>
              <a:t>Logic Gates using Transistors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JAMEEL AHME KUSTAGI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41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Transistor AND Gate</a:t>
            </a:r>
          </a:p>
        </p:txBody>
      </p:sp>
      <p:pic>
        <p:nvPicPr>
          <p:cNvPr id="1026" name="Picture 2" descr="http://hyperphysics.phy-astr.gsu.edu/hbase/Electronic/ietron/and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2401094"/>
            <a:ext cx="3034795" cy="41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33714" y="1671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AND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logic, the transistors are in series and both transistors must be in the conducting state to drive the output high.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45" y="2644734"/>
            <a:ext cx="3425830" cy="25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9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Transistor OR Gate</a:t>
            </a:r>
          </a:p>
        </p:txBody>
      </p:sp>
      <p:pic>
        <p:nvPicPr>
          <p:cNvPr id="2050" name="Picture 2" descr="http://hyperphysics.phy-astr.gsu.edu/hbase/Electronic/ietron/or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09" y="2576007"/>
            <a:ext cx="2929010" cy="402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74058" y="16622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logic, the transistors are in parallel and the output is driven high if either of the transistors is conducting.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144" y="2695537"/>
            <a:ext cx="3696701" cy="254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4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Transistor NAND Gate</a:t>
            </a:r>
          </a:p>
        </p:txBody>
      </p:sp>
      <p:pic>
        <p:nvPicPr>
          <p:cNvPr id="3074" name="Picture 2" descr="http://hyperphysics.phy-astr.gsu.edu/hbase/Electronic/ietron/nand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27" y="2651035"/>
            <a:ext cx="2863778" cy="395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8369" y="13302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 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NAND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logic, the transistors are in series, but the output is above them. The output is high unless both A and B inputs are high, in which case the output is taken down close to ground potential.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546" y="2711412"/>
            <a:ext cx="3082690" cy="21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hyperphysics.phy-astr.gsu.edu/hbase/Electronic/ietron/nor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19" y="2701131"/>
            <a:ext cx="3039846" cy="413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-2186516" y="-2510631"/>
            <a:ext cx="8596668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5700" y="570984"/>
            <a:ext cx="2340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Transistor NOR Gate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899319" y="15304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NOR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logic, the transistors are in parallel with the output above them so that if either or both of the inputs are high, the output is driven low.</a:t>
            </a:r>
            <a:endParaRPr lang="en-IN" dirty="0"/>
          </a:p>
        </p:txBody>
      </p:sp>
      <p:pic>
        <p:nvPicPr>
          <p:cNvPr id="4101" name="Picture 5" descr="Design of Basic Logic Gates using NOR Gate | NOT, OR and AND Ga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61" y="3043854"/>
            <a:ext cx="4227212" cy="23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10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Transistor NOR Gate</a:t>
            </a:r>
          </a:p>
        </p:txBody>
      </p:sp>
      <p:pic>
        <p:nvPicPr>
          <p:cNvPr id="5122" name="Picture 2" descr="http://hyperphysics.phy-astr.gsu.edu/hbase/Electronic/ietron/nor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36" y="2705894"/>
            <a:ext cx="3034795" cy="41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32114" y="18564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hlinkClick r:id="rId3"/>
              </a:rPr>
              <a:t>NOR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logic, only one transistor is used with the two inputs tied to its base through resistors. If either or both of the inputs is high, the output is driven low.</a:t>
            </a:r>
            <a:endParaRPr lang="en-IN" dirty="0"/>
          </a:p>
        </p:txBody>
      </p:sp>
      <p:pic>
        <p:nvPicPr>
          <p:cNvPr id="6" name="Picture 5" descr="Design of Basic Logic Gates using NOR Gate | NOT, OR and AND Gat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24" y="1930400"/>
            <a:ext cx="4227212" cy="23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Gate Using NPN Transistor</a:t>
            </a:r>
            <a:endParaRPr lang="en-IN" dirty="0"/>
          </a:p>
        </p:txBody>
      </p:sp>
      <p:pic>
        <p:nvPicPr>
          <p:cNvPr id="6146" name="Picture 2" descr="NOT Gate Using NPN Transis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63" y="2160588"/>
            <a:ext cx="553851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ogic Gate IC's: Concise information and various applications of Logic Gate  IC'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237" y="969026"/>
            <a:ext cx="3906692" cy="260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63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31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Logic Gates using Transistors</vt:lpstr>
      <vt:lpstr>Transistor AND Gate</vt:lpstr>
      <vt:lpstr>Transistor OR Gate</vt:lpstr>
      <vt:lpstr>Transistor NAND Gate</vt:lpstr>
      <vt:lpstr>  </vt:lpstr>
      <vt:lpstr>Transistor NOR Gate</vt:lpstr>
      <vt:lpstr>NOT Gate Using NPN Transistor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2023-12-12T14:20:37Z</dcterms:created>
  <dcterms:modified xsi:type="dcterms:W3CDTF">2023-12-12T14:39:44Z</dcterms:modified>
</cp:coreProperties>
</file>