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CF7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27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</a:t>
            </a:r>
            <a:r>
              <a:rPr lang="en-US" sz="1100" b="1" dirty="0" smtClean="0">
                <a:solidFill>
                  <a:srgbClr val="199ACC"/>
                </a:solidFill>
              </a:rPr>
              <a:t>2016</a:t>
            </a:r>
            <a:endParaRPr lang="en-US" sz="1100" b="1" dirty="0">
              <a:solidFill>
                <a:srgbClr val="199ACC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 smtClean="0">
                <a:solidFill>
                  <a:schemeClr val="bg1"/>
                </a:solidFill>
              </a:rPr>
              <a:t>Lập trình C/C++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</a:t>
            </a:r>
            <a:r>
              <a:rPr lang="en-US" sz="4000" dirty="0" err="1" smtClean="0"/>
              <a:t>môn</a:t>
            </a:r>
            <a:r>
              <a:rPr lang="en-US" sz="4000" dirty="0" smtClean="0"/>
              <a:t> </a:t>
            </a:r>
            <a:r>
              <a:rPr lang="en-US" sz="4000" dirty="0" err="1" smtClean="0"/>
              <a:t>học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&amp; </a:t>
            </a:r>
            <a:r>
              <a:rPr lang="en-US" sz="4000" dirty="0" err="1" smtClean="0"/>
              <a:t>giải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CO2003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tgson@hcmut.edu.vn</a:t>
            </a:r>
            <a:endParaRPr lang="vi-VN" dirty="0" smtClean="0"/>
          </a:p>
          <a:p>
            <a:endParaRPr 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Structures, a </a:t>
            </a:r>
            <a:r>
              <a:rPr lang="en-US" dirty="0" err="1"/>
              <a:t>pseudocode</a:t>
            </a:r>
            <a:r>
              <a:rPr lang="en-US" dirty="0"/>
              <a:t> with C++</a:t>
            </a:r>
          </a:p>
          <a:p>
            <a:pPr>
              <a:buNone/>
            </a:pPr>
            <a:r>
              <a:rPr lang="en-US" dirty="0"/>
              <a:t>	(R. </a:t>
            </a:r>
            <a:r>
              <a:rPr lang="en-US" dirty="0" err="1"/>
              <a:t>F.Gilberg</a:t>
            </a:r>
            <a:r>
              <a:rPr lang="en-US" dirty="0"/>
              <a:t>, B. A. </a:t>
            </a:r>
            <a:r>
              <a:rPr lang="en-US" dirty="0" err="1"/>
              <a:t>Forouzan</a:t>
            </a:r>
            <a:r>
              <a:rPr lang="en-US" dirty="0"/>
              <a:t>)</a:t>
            </a:r>
          </a:p>
          <a:p>
            <a:r>
              <a:rPr lang="en-US" dirty="0"/>
              <a:t>Data Structures and Algorithms in C++</a:t>
            </a:r>
          </a:p>
          <a:p>
            <a:pPr>
              <a:buNone/>
            </a:pPr>
            <a:r>
              <a:rPr lang="en-US" dirty="0"/>
              <a:t>	(Adam </a:t>
            </a:r>
            <a:r>
              <a:rPr lang="en-US" dirty="0" err="1"/>
              <a:t>Drozdek</a:t>
            </a:r>
            <a:r>
              <a:rPr lang="en-US" dirty="0"/>
              <a:t>)</a:t>
            </a:r>
          </a:p>
          <a:p>
            <a:r>
              <a:rPr lang="en-US" dirty="0"/>
              <a:t>Data Structures and program design in C++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pl-PL" dirty="0"/>
              <a:t>R. L. Kruse, A. J. Ryba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con </a:t>
            </a:r>
            <a:r>
              <a:rPr lang="en-US" b="1" dirty="0" err="1" smtClean="0">
                <a:solidFill>
                  <a:srgbClr val="FF0000"/>
                </a:solidFill>
              </a:rPr>
              <a:t>trỏ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hàm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đệ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1026" name="Picture 2" descr="Kết quả hình ảnh cho đinh đóng tườ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9" y="1036851"/>
            <a:ext cx="2130426" cy="15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ốc ví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4" y="2819400"/>
            <a:ext cx="1463858" cy="12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ốc vít 6 cạn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24" y="4724400"/>
            <a:ext cx="171611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cờ lê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Kết quả hình ảnh cho búa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Kết quả hình ảnh cho búa"/>
          <p:cNvSpPr>
            <a:spLocks noChangeAspect="1" noChangeArrowheads="1"/>
          </p:cNvSpPr>
          <p:nvPr/>
        </p:nvSpPr>
        <p:spPr bwMode="auto">
          <a:xfrm>
            <a:off x="307975" y="-14557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Kết quả hình ảnh cho bú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5" y="2514600"/>
            <a:ext cx="1697636" cy="16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ết quả hình ảnh cho tuốc nơ vít xị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08" y="4506417"/>
            <a:ext cx="1360983" cy="13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1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endParaRPr lang="en-US" sz="2800" dirty="0" smtClean="0"/>
          </a:p>
          <a:p>
            <a:r>
              <a:rPr lang="en-US" sz="2800" dirty="0" smtClean="0"/>
              <a:t>(5 – 7) * 4 – ((6 + 3)/4)</a:t>
            </a:r>
            <a:endParaRPr lang="en-US" sz="2800" dirty="0"/>
          </a:p>
        </p:txBody>
      </p:sp>
      <p:pic>
        <p:nvPicPr>
          <p:cNvPr id="2050" name="Picture 2" descr="Kết quả hình ảnh cho shortest 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33724"/>
            <a:ext cx="521017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ques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75418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417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8" y="2399675"/>
            <a:ext cx="2484822" cy="1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" y="4064832"/>
            <a:ext cx="2663430" cy="187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876181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ADT (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8" name="Picture 2" descr="Kết quả hình ảnh cho cùng một thiết kế ngôi nhà và những ngôi nhà thực tế khác nha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71" y="3094431"/>
            <a:ext cx="4166719" cy="208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417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8" y="2399675"/>
            <a:ext cx="2484822" cy="1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" y="4064832"/>
            <a:ext cx="2663430" cy="187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7200" y="1393342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vài</a:t>
            </a:r>
            <a:r>
              <a:rPr lang="en-US" sz="2000" dirty="0" smtClean="0"/>
              <a:t> </a:t>
            </a:r>
            <a:r>
              <a:rPr lang="en-US" sz="2000" dirty="0" err="1"/>
              <a:t>ứ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C/C++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ph idx="4294967295"/>
          </p:nvPr>
        </p:nvGraphicFramePr>
        <p:xfrm>
          <a:off x="304800" y="1066800"/>
          <a:ext cx="8610600" cy="3402016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2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Nội dung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9A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Nội dung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Introduction, Complexity analysis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Lists, Linked Lists, Linked Lists Impl.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Graphs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Searching, Stacks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Graphs, Sorting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Stack (tt.), Queues, Impl. In C++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Sorting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Recursion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Table and Hashing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Trees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Multi-way Trees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Search Trees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cuối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kỳ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: 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6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313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</vt:lpstr>
      <vt:lpstr>15_Blends</vt:lpstr>
      <vt:lpstr>Giới thiệu môn học: Cấu trúc dữ liệu &amp; giải thuật CO2003</vt:lpstr>
      <vt:lpstr>Môn học tiên quyết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Tài liệu tham khảo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ASUS</cp:lastModifiedBy>
  <cp:revision>1059</cp:revision>
  <dcterms:created xsi:type="dcterms:W3CDTF">2010-12-08T09:26:28Z</dcterms:created>
  <dcterms:modified xsi:type="dcterms:W3CDTF">2020-07-24T00:17:49Z</dcterms:modified>
</cp:coreProperties>
</file>